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51" y="41310"/>
            <a:ext cx="9379130" cy="14575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7" y="1802674"/>
            <a:ext cx="5003075" cy="4885509"/>
          </a:xfrm>
        </p:spPr>
      </p:pic>
    </p:spTree>
    <p:extLst>
      <p:ext uri="{BB962C8B-B14F-4D97-AF65-F5344CB8AC3E}">
        <p14:creationId xmlns:p14="http://schemas.microsoft.com/office/powerpoint/2010/main" val="195447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are several factors affecting the performance.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Type of training provided.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form and extent of any initial background knowledge.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type of feedback provided.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learning algorithms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Two important factors: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Modeling.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Optimization.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8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606731"/>
            <a:ext cx="10398034" cy="48985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51" y="3735977"/>
            <a:ext cx="6100355" cy="2627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0240" y="326571"/>
            <a:ext cx="7903029" cy="966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Regressor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25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8" y="1240971"/>
            <a:ext cx="10149840" cy="508204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37" y="2847703"/>
            <a:ext cx="4572001" cy="2612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6286" y="222069"/>
            <a:ext cx="8334103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07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515291"/>
            <a:ext cx="8843555" cy="4702947"/>
          </a:xfrm>
        </p:spPr>
      </p:pic>
    </p:spTree>
    <p:extLst>
      <p:ext uri="{BB962C8B-B14F-4D97-AF65-F5344CB8AC3E}">
        <p14:creationId xmlns:p14="http://schemas.microsoft.com/office/powerpoint/2010/main" val="253142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success of machine learning system also depends on the algorithms.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The algorithms control the search to find and build the knowledge structures.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The learning algorithms should extract useful information from training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71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Type of algorithm in ml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1920240"/>
            <a:ext cx="10696303" cy="4715691"/>
          </a:xfrm>
        </p:spPr>
      </p:pic>
    </p:spTree>
    <p:extLst>
      <p:ext uri="{BB962C8B-B14F-4D97-AF65-F5344CB8AC3E}">
        <p14:creationId xmlns:p14="http://schemas.microsoft.com/office/powerpoint/2010/main" val="389409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1" y="764373"/>
            <a:ext cx="10448109" cy="1293028"/>
          </a:xfrm>
        </p:spPr>
        <p:txBody>
          <a:bodyPr/>
          <a:lstStyle/>
          <a:p>
            <a:pPr algn="ctr"/>
            <a:r>
              <a:rPr lang="en-US" dirty="0" smtClean="0"/>
              <a:t>Contd.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2193925"/>
            <a:ext cx="10202092" cy="4024313"/>
          </a:xfrm>
        </p:spPr>
      </p:pic>
    </p:spTree>
    <p:extLst>
      <p:ext uri="{BB962C8B-B14F-4D97-AF65-F5344CB8AC3E}">
        <p14:creationId xmlns:p14="http://schemas.microsoft.com/office/powerpoint/2010/main" val="31266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64373"/>
            <a:ext cx="10382794" cy="1293028"/>
          </a:xfrm>
        </p:spPr>
        <p:txBody>
          <a:bodyPr/>
          <a:lstStyle/>
          <a:p>
            <a:pPr algn="ctr"/>
            <a:r>
              <a:rPr lang="en-US" dirty="0" smtClean="0"/>
              <a:t>Machine learning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4" y="2706178"/>
            <a:ext cx="853004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2761060"/>
            <a:ext cx="8856617" cy="37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1600" y="0"/>
            <a:ext cx="9448800" cy="104502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Outline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2331" y="1045029"/>
            <a:ext cx="10946675" cy="53949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History of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What is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Why 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Learning System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Training and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Algorithms.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Machine Learning 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Conclusion.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1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8" y="1828800"/>
            <a:ext cx="9862456" cy="4859383"/>
          </a:xfrm>
        </p:spPr>
      </p:pic>
    </p:spTree>
    <p:extLst>
      <p:ext uri="{BB962C8B-B14F-4D97-AF65-F5344CB8AC3E}">
        <p14:creationId xmlns:p14="http://schemas.microsoft.com/office/powerpoint/2010/main" val="140879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9" y="764373"/>
            <a:ext cx="10644051" cy="1293028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We have a simple overview of some techniques and algorithms in machine learning . Furthermore , there are more and more techniques apply machine learning as a solution. In the future, machine learning will play an important rule in our daily life.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708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8457" y="764372"/>
            <a:ext cx="10787743" cy="499634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Thank you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7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History of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The name machine learning was coined in 1959 by Arthur Samuel Tom M. Mitchell provided a widely quoted, more formal definition of the algorithms studied in the machine learning field.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A computer program is said to learn from experience E with respect to some class of tasks T and performance measure P if its performance at tasks in T , as measured by P, improves with experience 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Alan Turing’s proposal in his paper “Computing Machinery and Intelligence", in which the question “Can machine think?” is replaced with question “Can machines do what we(as thinking entities) can do?”.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70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Contd.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057401"/>
            <a:ext cx="10280469" cy="4343399"/>
          </a:xfrm>
        </p:spPr>
      </p:pic>
    </p:spTree>
    <p:extLst>
      <p:ext uri="{BB962C8B-B14F-4D97-AF65-F5344CB8AC3E}">
        <p14:creationId xmlns:p14="http://schemas.microsoft.com/office/powerpoint/2010/main" val="7851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What is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 branch of Artificial intelligence, concerned with the design and development of algorithms that allow computers to evolve behaviors based on empirical data.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As intelligence requires knowledge, it is necessary  for the computers to acquire knowledge.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Machine learning refers to a system capable of the autonomous acquisition and integration of knowledge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8" y="764373"/>
            <a:ext cx="10306594" cy="1293028"/>
          </a:xfrm>
        </p:spPr>
        <p:txBody>
          <a:bodyPr/>
          <a:lstStyle/>
          <a:p>
            <a:pPr algn="ctr"/>
            <a:r>
              <a:rPr lang="en-US" dirty="0" smtClean="0"/>
              <a:t>Contd.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" y="2193925"/>
            <a:ext cx="10489475" cy="4024313"/>
          </a:xfrm>
        </p:spPr>
      </p:pic>
    </p:spTree>
    <p:extLst>
      <p:ext uri="{BB962C8B-B14F-4D97-AF65-F5344CB8AC3E}">
        <p14:creationId xmlns:p14="http://schemas.microsoft.com/office/powerpoint/2010/main" val="14708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Why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 human experts.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Industrial/manufacturing control.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Mass spectrometer analysis, drug design, astronomic discovery.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Black-box human expertise.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Face/handwriting/speech recognition.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Driving a car , flying a plane.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Rapidly changing phenomena.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Credit scoring, financial modeling.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Diagnosis, fraud detection.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Need for customization/personalization.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Personalized news reader.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Movie / book recommendation.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64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Learning system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6" y="2193925"/>
            <a:ext cx="8562368" cy="4024313"/>
          </a:xfrm>
        </p:spPr>
      </p:pic>
    </p:spTree>
    <p:extLst>
      <p:ext uri="{BB962C8B-B14F-4D97-AF65-F5344CB8AC3E}">
        <p14:creationId xmlns:p14="http://schemas.microsoft.com/office/powerpoint/2010/main" val="39546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Training and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model is built (or trained) on this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contains both the input features and the target labels.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model learns patterns and relationships in the data by adjusting internal parameters to minimize error.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Test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Once the model is trained, it's evaluated on the test 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test set contains data the model has never seen before, helping to assess how well the model generalizes to unseen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helps to check if the model is overfitting or </a:t>
            </a:r>
            <a:r>
              <a:rPr lang="en-US" dirty="0" err="1" smtClean="0"/>
              <a:t>underfitting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1716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390</TotalTime>
  <Words>521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</vt:lpstr>
      <vt:lpstr>Vapor Trail</vt:lpstr>
      <vt:lpstr>PowerPoint Presentation</vt:lpstr>
      <vt:lpstr>Outline</vt:lpstr>
      <vt:lpstr>History of ml</vt:lpstr>
      <vt:lpstr>Contd.</vt:lpstr>
      <vt:lpstr>What is ml</vt:lpstr>
      <vt:lpstr>Contd.</vt:lpstr>
      <vt:lpstr>Why ml</vt:lpstr>
      <vt:lpstr>Learning system model</vt:lpstr>
      <vt:lpstr>Training and testing</vt:lpstr>
      <vt:lpstr>PowerPoint Presentation</vt:lpstr>
      <vt:lpstr>performance</vt:lpstr>
      <vt:lpstr>PowerPoint Presentation</vt:lpstr>
      <vt:lpstr>PowerPoint Presentation</vt:lpstr>
      <vt:lpstr>PowerPoint Presentation</vt:lpstr>
      <vt:lpstr>algorithm</vt:lpstr>
      <vt:lpstr>Type of algorithm in ml</vt:lpstr>
      <vt:lpstr>Contd.</vt:lpstr>
      <vt:lpstr>Machine learning structures</vt:lpstr>
      <vt:lpstr>contd</vt:lpstr>
      <vt:lpstr>application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HP</dc:creator>
  <cp:lastModifiedBy>HP</cp:lastModifiedBy>
  <cp:revision>38</cp:revision>
  <dcterms:created xsi:type="dcterms:W3CDTF">2024-09-23T23:48:57Z</dcterms:created>
  <dcterms:modified xsi:type="dcterms:W3CDTF">2024-09-25T15:04:31Z</dcterms:modified>
</cp:coreProperties>
</file>