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6.xml" ContentType="application/inkml+xml"/>
  <Override PartName="/ppt/ink/ink7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5680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/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/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  <dgm:extLst>
        <a:ext uri="{E40237B7-FDA0-4F09-8148-C483321AD2D9}">
          <dgm14:cNvPr xmlns:dgm14="http://schemas.microsoft.com/office/drawing/2010/diagram" id="0" name="" descr="Packing Box Open with solid fill"/>
        </a:ext>
      </dgm:extLst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/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>
        <a:solidFill>
          <a:srgbClr val="FFC000"/>
        </a:solidFill>
      </dgm:spPr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  <dgm:extLst>
        <a:ext uri="{E40237B7-FDA0-4F09-8148-C483321AD2D9}">
          <dgm14:cNvPr xmlns:dgm14="http://schemas.microsoft.com/office/drawing/2010/diagram" id="0" name="" descr="Packing Box Open with solid fill"/>
        </a:ext>
      </dgm:extLst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>
        <a:solidFill>
          <a:srgbClr val="FFC000"/>
        </a:solidFill>
      </dgm:spPr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>
        <a:solidFill>
          <a:srgbClr val="FFC000"/>
        </a:solidFill>
      </dgm:spPr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  <dgm:extLst>
        <a:ext uri="{E40237B7-FDA0-4F09-8148-C483321AD2D9}">
          <dgm14:cNvPr xmlns:dgm14="http://schemas.microsoft.com/office/drawing/2010/diagram" id="0" name="" descr="Packing Box Open with solid fill"/>
        </a:ext>
      </dgm:extLst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>
        <a:solidFill>
          <a:srgbClr val="FFC000"/>
        </a:solidFill>
      </dgm:spPr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>
        <a:solidFill>
          <a:srgbClr val="FFC000"/>
        </a:solidFill>
      </dgm:spPr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/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/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/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>
        <a:solidFill>
          <a:srgbClr val="FFC000"/>
        </a:solidFill>
      </dgm:spPr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>
        <a:solidFill>
          <a:srgbClr val="FFC000"/>
        </a:solidFill>
      </dgm:spPr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5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4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24575,'3'-4'0,"9"1"0,25 10 0,22 1 0,23 0 0,-28-1 0,3 0-1425,1-2 0,0 0 1425,10 3 0,0 1 0,0-1 0,0 1-296,0-1 0,0 1 296,0-1 0,0 1 0,1-1 0,-2 1 0,-3-5 0,-2 1 0,-4 2 0,-2 0 0,-4 1 0,-2 0 0,41 8-561,0 6 561,1 0 0,-11-5 0,8 11 0,-17-6 0,17 2 0,-7 3 0,0-10 0,-13 8 0,-12-5 0,-19-3 1960,-3 2-1960,1-8 1368,-8 1-1368,17 5 0,23 6 0,-3-2 0,-16-5 0,3 0 52,39 8-52,-40-9 0,2 2 0,3-1 0,2 0 0,-1 0 0,-1 1 0,1-1 0,0 0 0,0 0 0,0 1 0,-5-2 0,0 1 0,-1 0 0,-1-1 0,41 16 0,1-1 0,-1 1 0,-26-9 0,2 0 0,-11-5 0,0 1-658,16 7 1,0 2 657,-9-6 0,-2 1 0,2 2 0,0 2 0,5 3 0,0 0 0,0-2 0,0-1 0,0 3 0,0 1-809,0-5 1,0 1 808,4 3 0,2 1 0,5-2 0,0-1 0,0 3 0,3 0 0,-11-6 0,5-1 0,-4-2 0,9 4 0,-1-2 0,15 6 0,-4-2 0,-32-10 0,-4-2 0,-3 1 0,-3 0-97,33 13 97,-3 0 0,-19-3 528,-13-3-528,-11-3 1231,-1 0-1231,3 0 1776,19 6-1776,12 8 0,3 2 0,7 1 0,-19-5 117,-3-6-117,-19-5 0,-8-3 0,-11-3 0,-6-2 0,0 1 0,1-1 0,-1 0 0,0 1 0,1-1 0,5 6 0,-4-4 0,10 6 0,-11-7 0,5 1 0,-6-2 0,1 0 0,1 6 0,-1-4 0,0 4 0,1-1 0,-1-3 0,3 9 0,-2-4 0,29 35 0,-9-3 0,11 8 0,-15-5 0,-15-33 0,4 12 0,-5-14 0,1 1 0,0 3 0,0-4 0,-1 0 0,0-1 0,0-1 0,3 12 0,12 29 0,-3-6 0,6 15 0,-10-20 0,-2-10 0,-1-3 0,-3-10 0,0 1 0,-1-6 0,0 4 0,-2-9 0,3 9 0,-2-4 0,2 6 0,0-1 0,0 1 0,3 9 0,-2-7 0,6 27 0,7 5 0,5 5 0,2 13 0,-6-25 0,-13-5 0,-2-18 0,-3-6 0,0-9 0,0 5 0,-5-7 0,-2 0 0,4 6 0,6 21 0,6 10 0,-1 19 0,4 1 0,-4-1 0,7 10 0,-1-7 0,-6-2 0,1-2 0,-12-27 0,3 5 0,-4-10 0,0 1 0,3 21 0,0 1 0,1 20 0,-6-7 0,5 8 0,-11-11 0,11 10 0,-12-17 0,6-4 0,-4-28 0,-2-6 0,2 27 0,9 1 0,-9 29 0,10-21 0,-13-3 0,0-9 0,0-1 0,-4-9 0,-8 7 0,1-7 0,-12 30 0,10-15 0,-3 6 0,-2-4 0,6-15 0,-8 27 0,8-17 0,-3 26 0,-4-13 0,3 16 0,-3-19 0,-1 7 0,1-18 0,-1 9 0,0-21 0,6-1 0,-2-16 0,1-1 0,2-6 0,0 0 0,2 1 0,-1-1 0,0 6 0,-1 11 0,-4-2 0,6 7 0,-3-15 0,3 5 0,0-11 0,2 6 0,5-7 0,-2 0 0,5 1 0,-5-1 0,2 0 0,1 1 0,-4 5 0,6 1 0,-6 0 0,4-1 0,-4-6 0,3 12 0,-2-9 0,6 8 0,-6-10 0,5-1 0,-5 1 0,2-1 0,1 0 0,-3 1 0,1 4 0,-2-3 0,0 4 0,-1 0 0,1 1 0,-4 6 0,3-6 0,-2-1 0,3-5 0,1-1 0,2 0 0,-2 1 0,2-1 0,-2 0 0,-1 1 0,0-1 0,4 0 0,-3 1 0,2-1 0,0 0 0,-2 1 0,6-1 0,-6 0 0,5-2 0,-2 1 0,3-1 0,-3 2 0,2 0 0,-5 1 0,6-1 0,-6 0 0,5 1 0,-8 2 0,8-2 0,-5 3 0,6-7 0,0 3 0,-3-6 0,2 6 0,-2-3 0,0 3 0,2 1 0,-2-1 0,3-3 0,0 0 0,0 0 0,-3 3 0,3 1 0,-6 2 0,5-2 0,-2-1 0,3 0 0,0 1 0,-3-1 0,2 0 0,-2 1 0,3-1 0,0 1 0,-3-1 0,3 0 0,-3 6 0,0-4 0,2 5 0,-2-10 0,3 0 0,0-4 0,0 1 0,0 3 0,0-3 0,0 6 0,0-3 0,0 3 0,0 1 0,0-1 0,0 0 0,0-2 0,0-2 0,0-2 0,0 0 0,0-1 0,0 4 0,0-2 0,0 1 0,0-2 0,-3-3 0,2 1 0,-2 2 0,3 1 0,0-5 0,-3-1 0,0-7 0,-4 4 0,0-5 0,1 2 0,-4-5 0,-1 1 0,4-4 0,-2 1 0,5 1 0,-2 0 0,-1 0 0,-3 0 0,3 0 0,-3 0 0,4 0 0,-1 3 0,0-3 0,1 4 0,-1 2 0,3-2 0,-2 2 0,3 1 0,-4-3 0,0 2 0,1 0 0,-4-5 0,3 8 0,0-8 0,7 8 0,4 1 0,-1 4 0,3 0 0,-5 2 0,5-6 0,-2 3 0,-1 0 0,3 1 0,1 0 0,-3 2 0,5-6 0,-5 6 0,0-2 0,5 3 0,-5-1 0,6 1 0,-4-3 0,1 2 0,-3-3 0,2 1 0,-6 2 0,6-5 0,-2 5 0,3-3 0,-1 4 0,1 0 0,0-1 0,-1 1 0,4 3 0,-2-3 0,1 6 0,1-6 0,-3 6 0,6-3 0,-6 4 0,3-1 0,0-3 0,-6 0 0,5-6 0,-8 2 0,5-3 0,-9 1 0,3-4 0,-4-4 0,-5-5 0,5-2 0,-6 1 0,3-3 0,4 6 0,0-3 0,3 3 0,0 1 0,0-1 0,0 0 0,0 1 0,0-1 0,0 0 0,0 1 0,0-1 0,0 0 0,0 1 0,0-1 0,3 0 0,-3 1 0,3-1 0,0 0 0,-2 1 0,2-1 0,-3 0 0,3 1 0,-2-1 0,5 0 0,-3 1 0,1-1 0,2 3 0,-2-2 0,-1 3 0,3-4 0,-2 0 0,3 4 0,-4-3 0,3 5 0,-5-5 0,5 2 0,1-2 0,-3-1 0,5 0 0,-5 4 0,-1-3 0,3 5 0,-2-5 0,3 2 0,-1-2 0,1-1 0,3 0 0,0 1 0,0 2 0,-3-2 0,-1 2 0,-2-2 0,-1-1 0,0 0 0,-6 1 0,-13-14 0,6 7 0,-7-4 0,14 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4:3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1348 24575,'3'-3'0,"38"-14"0,13-7 0,-6 8 0,5-1-1106,4-2 0,0-1 1106,5 3 0,2 1 0,4-1 0,0 0 0,1 0 0,-2 0 0,-3 0 0,-2 1 0,1-1 0,-2 0 0,-3 1 0,-2 0 0,-4 0 0,0 0 31,-1 1 0,-1-1-31,41-15 0,-40 16 0,0-1-186,0 0 0,1 1 186,9 2 0,2 0-677,-1-3 1,2 0 676,8 3 0,2 0 0,5-5 0,0 0-447,1 1 0,1-1 447,8 0 0,0 0 0,-8 1 0,-1-1 0,0 0 0,-2 1 0,-4 0 0,-2-1 0,-8 1 0,-2 1 0,6 3 0,-2 0-133,-13-3 0,0 2 133,8 4 0,-1 2 0,34-8 0,-43 8 0,0 2 0,40 5 0,-8-13 0,6-2 0,-15 5 0,3 0-533,0 0 1,6-2 0,-2 2 532,17 1 0,-1 2 0,-23 2 0,1 1 0,-1 0 0,-5 1 0,-1 1 0,0-1 0,0-1 0,0-1 0,-1-1-315,29-6 1,-1 0 314,-5-1 0,0 0 0,-4 0 0,-1 0 0,-1 0 0,0 2 0,-5 3 0,0 0 0,5-4 0,0 0 0,-5 3 0,3 1 0,-5 0 0,5 0 0,-2 1 0,18 2 0,-1 2 0,-19 1 0,1 0 0,-2 1 0,19 3 0,-4-2 0,-11-2 0,-1-1 286,0 3 0,-2 0-286,-13-3 0,-4 0 113,-4 1 0,-3-1-113,38-4 0,-1-8 0,1 8 0,-1 1 0,1 7 0,-11-6 2388,-11 4-2388,-3-4 0,-8 6 0,21 7 1770,1-5-1770,11 11 0,-42-11 0,1-2 35,5 3 1,2 1-36,13-4 0,4 0-751,4 0 1,2 0 750,9 0 0,1 0 0,5-1 0,-1 2 0,-10 2 0,3 2 0,-13-5 0,4 0 0,-5 1 0,3 7 0,-3-1 0,15-5 0,-3-2-450,-29 4 0,-3 0 450,2 0 0,2-1 0,-1-2 0,2 0 0,7 6 0,1 1 0,-4-3 0,0 0 0,5 3 0,0 1 0,0-1 0,0 1 0,1-5 0,-2 1 0,-3 2 0,-2 1 0,0-3 0,0-1 0,5 0 0,0 1 0,-3-1 0,0-1 0,4-3 0,0 0 0,-1 0 0,0 0 0,-4 4 0,0 0 0,0-4 0,0 1 0,-1 7 0,0-1 0,-10-6 0,-1 0 0,0 3 0,0-1 0,4-2 0,1-2 0,2 2 0,0-2 0,5-2 0,0-1 0,4-1 0,0 1 0,-4-1 0,0 1 0,4-4 0,2 0 0,2 7 0,4 1 0,-5-3 0,4 0 0,0 1 0,-6 1 0,0 2 0,2-1-758,17 0 0,4 1 1,-3-2 757,-12-1 0,-1-2 0,-1 2 0,-2 0 0,0 2 0,-1 0-364,0-1 0,0 1 0,0 0 364,0 0 0,0 1 0,0 0 0,1 4 0,0 1 0,-1 0 0,-2 0 0,-1-1 0,0 2 0,3 2 0,-1 0 0,0 2 0,27 7 0,-1 0 0,0 1 0,1-1 0,-31-6 0,1 1 0,0-1 0,0 0 0,1 0 0,0 1 0,3-1 0,1 1 0,0-1 0,3 1 0,0 0 0,0-2 0,0 0 0,0-2 0,0 1 0,0-1 0,0 0 0,0 0-349,3-3 1,0 0-1,1 1 349,7 1 0,0 2 0,0-1 0,-5-1 0,0-2 0,-1 1 0,0 2 0,-1 1 0,-3-1-383,21 0 0,-3 0 383,0 0 0,0 0 0,2 4 0,1 1 0,1-5 0,-1 2 0,-1 6 0,-1 0 0,-10-3 0,-2 0 0,-3 3 0,-2 1 509,-3-1 0,-1 1-509,-1-1 0,-1 0 0,-3 0 0,-2 0 0,2 4 0,-2 0 0,2 0 0,-2 1 0,2 3 0,-2 1 0,3 8 0,-1 0 0,-10-8 0,-2 1 709,1 5 0,-2 0-709,25 12 2906,-2-7-2906,7 13 0,-23-20 0,1 8 2124,-29-18-2124,-9-3 1631,19 5-1631,14 9 0,26 15-209,-42-15 0,1 2 209,4 0 0,0 1 0,-6 6 0,-1-1 0,2-6 0,0-1-303,26 30 303,5-4 0,-15-10 0,2 2 0,-12-10 0,1 1-745,20 17 1,1 2 744,-20-14 0,-3-2 0,1-2 0,0 0-442,-2 3 0,-2 0 442,0-4 0,-1-1 0,-4-4 0,-1 0 0,-3 3 0,0-1 0,29 22 629,-7 5-629,-3-9 0,1-1 0,-9-8 0,8 15 275,-16-21-275,18 32 1491,-27-36-1491,4 7 1010,-19-25-1010,8 4 404,5 12-404,3 8 0,9 12 0,-17-17 0,8 11 0,-10-11 0,10 13 0,-3 7 0,12 5 0,-11 7-461,6 9 461,-5 3 0,7 9 0,2 0 0,-16-44 0,0-2 0,14 37 0,-1-3 0,-8-10 0,2-7 0,-3-5 0,-2-18 0,-2 6 0,-2-7 0,0 0 461,4 17-461,-7-25 0,4 15 0,-2-10 0,0 3 0,6 19 0,-2-7 0,3 17 0,-1-7 0,2 10 0,-2-11 0,-7-11 0,-4-13 0,1 0 0,-5 3 0,5 0 0,-7-8 0,-1-6 0,-1-10 0,2 11 0,2-5 0,0 15 0,3 3 0,3 9 0,2 1 0,3 11 0,-3 1 0,-8-9 0,-5-11 0,-1-6 0,-4-12 0,5 23 0,-6-7 0,0 0 0,0 7 0,0 2 0,-7 13 0,-1 19 0,-6 3-554,-2 9 554,1 1 0,-7-1 0,5 1 0,-12-1 0,6 0 0,-1 1 0,-2-20 0,6-5 0,-1-30 0,1-1 0,3-11 0,2-5 0,-2 5 554,-1 4-554,-3 9 0,-4 19 0,-1 3 0,0 0 0,3-13 0,5-17 0,1-6 0,3-9 0,0 4 0,0-6 0,1 0 0,-8 12 0,4-3 0,-4 4 0,4-2 0,-9 9 0,-2 1 0,-26 13 0,-3 0-573,-26 8 573,8-3 0,29-24 0,0-2 0,-26 16 0,-7 2 0,4 15 0,28-27 0,-1 1 0,-27 31 0,7-17 0,36-21 0,19-13 0,-6 2 0,-1 1 0,-19 12 0,10-8 573,-4 6-573,14-11 0,6-2 0,0 1 0,-1-1 0,-10 8 0,7-6 0,-13 8 0,16-10 0,-24 15 0,1 1 0,-25 13 0,-1-1 0,-9 10-822,-11 3 822,5 7 0,-5-13 0,17 1 0,7-22 0,-1 7 0,0-8 0,-10 8-529,-9 3 529,-2 0 0,30-14 0,0 0 0,3 0 0,0 2 0,-5 2 0,1 3-541,2 10 1,0 2 540,1-4 0,0 0 0,1 2 0,-3 3 0,-21 24 0,-1 0 0,18-19 0,-1 1-389,5 0 0,-3 3 0,2-4 389,-5 1 0,2-3 0,-1 6 0,-1-2-501,3-11 1,0 0 500,4 2 0,1-1 0,6-12 0,1-1 0,-34 25 438,18-19-438,22-6 978,8-12-978,17-8 1969,2-4-1969,2-3 1215,-3 3-1215,0 4 0,-9 5 0,-11 6 0,8-2 0,-7 2 0,10-3 0,5-1 0,-5 1 0,9-5 0,-3 3 0,6-6 0,-6 6 0,3-3 0,-22 16 0,-11 3 0,-31 15 0,33-15 0,-2 1-666,-39 18 666,35-9 0,-1-1 0,-34 10 0,4 12 0,0-17 0,25-9 0,-5-2 0,26-13 0,4-7 0,17-3 0,2-9 0,2 3 666,0-3-666,1 3 0,-1 1 0,0 3 0,1-4 0,-1 3 0,-6-2 0,8 3 0,-1-4 0,10 0 0,3-3 0,-4-3 0,3 3 0,-5-6 0,2 2 0,0 0 0,-2-5 0,5 5 0,-3-6 0,4 1 0,0-2 0,-4-2 0,-3 0 0,0 2 0,-3 2 0,0 5 0,2-2 0,-2 2 0,3 1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4:3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24575,'3'-4'0,"1"4"0,2 4 0,-2 6 0,2 0 0,-2 3 0,-1 1 0,3-1 0,-5 0 0,2-2 0,0 1 0,-2-1 0,2-1 0,-3 0 0,0-3 0,3-1 0,-3 1 0,3 0 0,-3-1 0,0 1 0,0 0 0,0 2 0,0-1 0,3 4 0,-2-4 0,5 4 0,-5-4 0,2 1 0,0-2 0,-3 3 0,3-3 0,0 6 0,-2-3 0,5 0 0,-5 0 0,5 0 0,-6-3 0,3 3 0,-3-4 0,0 1 0,0 0 0,0-1 0,-3 1 0,6-3 0,-3-1 0,7-3 0,0 0 0,-1 0 0,1 0 0,8 0 0,2 0 0,3 0 0,-4 0 0,-3 0 0,-6 0 0,3 0 0,-1 0 0,-1 0 0,1 0 0,-2 0 0,0 0 0,0 0 0,-1 0 0,1 0 0,2 0 0,2 0 0,2 0 0,-2 0 0,1 0 0,-1 0 0,-1 0 0,0 3 0,-4-3 0,4 3 0,0-3 0,4 0 0,-1 3 0,-3-2 0,3 5 0,-6-5 0,3 2 0,-9-3 0,-5-3 0,-3 2 0,0-2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2:0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1 851 24575,'0'-6'0,"11"-2"0,-2-2 0,9 2 0,-4-5 0,5 5 0,-5-5 0,5 2 0,-6-2 0,1 5 0,-4 0 0,3 4 0,-3-3 0,3-3 0,6-2 0,21-2 0,19-8 0,23-1-661,10-8 661,-1 1 0,0-1 0,1 1 0,-10 1 0,-3 0 0,-23 3 0,-15 11 0,-17 1 0,-10 7 0,-1 0 0,25-6 0,17-5 0,26 2 0,11-13-156,-42 17 1,1-1 155,0-2 0,2-1 0,8-1 0,2 1 0,-1 3 0,2 0-653,3-3 0,2 0 653,-1 3 0,0-1 0,0-2 0,0-2 0,0 1 0,0 0 0,0 4 0,0 0 0,0 0 0,0 1 0,-1 3 0,2 1 0,4 3 0,0 1 0,-4 0 0,0 0 0,4 4 0,0 0 0,-5 0 0,0 0 0,0 0 0,0 0 0,-4 0 0,-2 0-257,-4 0 0,-2 0 257,-5 0 0,-1 0 0,42 7 0,-11 1 0,8 7 0,-17 5 0,7-4 0,1 12 0,1-5 0,11 7 0,-1 1 0,-9-2 0,-3 0 0,-10-1 0,-19-5 0,-10-3 881,-16-3-881,-4-2 1332,6 2-1332,-1 0 579,1 0-579,-4 4 0,-2 1 0,-3 3 0,-1-5 0,-1-1 0,-2-6 0,0 1 0,2 4 0,1 2 0,4 16 0,-2-8 0,12 20 0,-10-19 0,8 10 0,-12-19 0,3 14 0,-4-17 0,0 12 0,-3-16 0,-4 0 0,4 1 0,0 5 0,7 10 0,3 19 0,4 12 0,-6-11 0,0 2 0,10 26 0,8 14 0,-15-44 0,-3-12 0,-3-9 0,-2-6 0,2 4 0,-3-9 0,1 4 0,-5-6 0,4 6 0,2 11 0,6 17 0,2 3 0,5 27 0,5-5-672,5 19 672,0 1 0,-2-1 0,-8-9 0,-1-13-200,-8-12 200,-3-9 0,-3-10 0,-1 7 0,6-8 0,7 42 0,2-4-420,-11-25 1,1 2 419,12 40 0,-6-1-485,5 1 485,-12-1 0,4-9 0,-7-3 0,0-10 0,2-3 0,-4-17 0,-2-13 1466,-7-2-1466,-3-12 730,6 33-730,-4-15 0,10 27 0,-4-7 0,0 0 0,-2 7 0,-6-27 0,4 5 0,-3-20 0,2-5 0,0-1 0,-2 0 0,5-4 0,-5 5 0,2-7 0,0 0 0,1 1 0,2-1 0,-2-3 0,-1 0 0,0-6 0,1 2 0,2-3 0,1 4 0,-3 0 0,2-4 0,-6-3 0,3-3 0,-6-1 0,3 1 0,-3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2:0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1 505 24575,'9'3'0,"-1"-3"0,4 6 0,-4 1 0,4 1 0,-4 1 0,2-2 0,-4-1 0,4 1 0,0 0 0,4 2 0,14 6 0,4 5 0,26 5 0,11 2 0,3 1 0,-3 0 0,-26-10 0,-15-4 0,-15-8 0,-2-2 0,-2-1 0,-8-3 0,1-21 0,2-25 0,11-26 0,9-19-833,13-1 833,2 1 0,5 9 0,-8 13 0,-9 27 0,-12 13 0,-6 16 0,-5 2 0,-1 2 833,-3-1-833,3 0 0,1-4 0,2 4 0,1 0 0,-3 1 0,2 4 0,-5-4 0,10 3 0,-8 1 0,6-1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2:0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34 24575,'7'-4'0,"-4"-2"0,3 6 0,-2-3 0,3 3 0,-1-3 0,1 2 0,3-5 0,0 2 0,4 1 0,-1 0 0,0 3 0,1 0 0,-1 0 0,-3 0 0,0 0 0,-3 0 0,-1 0 0,1 3 0,0-3 0,2 3 0,-1-3 0,1 3 0,-2-2 0,3 5 0,0-2 0,9 3 0,1 1 0,15 2 0,13 7 0,11-8 0,11 15 0,9-14 0,-17 15 0,15-10 0,-27-3 0,-3-2 0,-11-5 0,-16 6 0,4 2 0,16 7 0,-10-2 0,21 7 0,-30-9 0,4 2 0,-11-5 0,-1 1 0,0-1 0,1 0 0,-1 1 0,0-1 0,-2-3 0,-2 0 0,-5 0 0,2-3 0,-2 3 0,2 2 0,1-4 0,0 8 0,-1-6 0,2 9 0,2-4 0,7 29 0,-2 0 0,7 45 0,-8-5 0,-3-33 0,1 0 0,3 21 0,0 4 0,-3-16 0,-11 9 0,5 1 0,-2-16 0,-1 2 0,-1 24 0,2-24 0,-2-2 0,-5-4 0,-2-5 0,-4-20 0,1 1 0,0-6 0,-4 4 0,4-4 0,-4 0 0,2-1 0,-8 21 0,2-15 0,-7 22 0,2-2 0,6-15 0,-2 15 0,5-19 0,-1-1 0,-4 1 0,1-6 0,1-1 0,2-6 0,-1 0 0,1 1 0,-10 9 0,7-7 0,-9 12 0,10-7 0,-1-1 0,1-2 0,0 1 0,2-4 0,-2 4 0,1-6 0,1 0 0,0 1 0,-1-1 0,1 0 0,0 1 0,-6 1 0,4-2 0,-4 2 0,6-1 0,0-1 0,-1 1 0,1-1 0,0 0 0,-1 1 0,-1 4 0,2-3 0,-2 4 0,1-6 0,-34 29 0,16-12 0,-18 14 0,27-20 0,9-11 0,1 0 0,0 1 0,-2 5 0,1-5 0,-1 5 0,2-6 0,-1 1 0,4-1 0,-3 0 0,-2 12 0,4-9 0,-3 9 0,7-12 0,-3 1 0,0-1 0,-3 0 0,-1 1 0,-1 4 0,5-3 0,-3 9 0,-1 6 0,8-2 0,-10 17 0,11-17 0,-9 7 0,1-3 0,-3-5 0,3 4 0,1-5 0,0-1 0,2 1 0,-2-1 0,0 1 0,2-1 0,-2 1 0,1-6 0,-2 4 0,-4 2 0,1-4 0,2 2 0,7-5 0,-9 31 0,-2 22 0,-10 2 0,7-7 0,-1-22 0,8-17 0,-13 19 0,9-24 0,-1 7 0,9-17 0,-1 6 0,3-4 0,-8 9 0,4-4 0,-5 5 0,-3 11 0,-1 1 0,-11 15 0,10-14 0,-6 1 0,11-13 0,0-1 0,-2 1 0,3-6 0,3 0 0,3-10 0,4 0 0,-1-7 0,3-3 0,1-3 0,3-7 0,0 3 0,0-3 0,-3 0 0,-3 0 0,-2-3 0,-1-1 0,2 1 0,3 5 0,1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2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24575,'7'10'0,"0"0"0,-1 4 0,1-1 0,0 0 0,-1 1 0,1-4 0,0 3 0,-1-3 0,1 3 0,-3-2 0,2-1 0,-6-4 0,3 1 0,-3 0 0,3-4 0,-2 3 0,5-2 0,-2 3 0,2-1 0,-2 1 0,-1 0 0,0-1 0,-2 1 0,2 0 0,-3-1 0,0 1 0,0 0 0,0-1 0,0 1 0,0 0 0,3-1 0,-2 1 0,1 0 0,-2-7 0,6-3 0,29-34 0,-18 23 0,16-22 0,-27 32 0,-2-2 0,5-4 0,2 3 0,2-3 0,0 3 0,-2 1 0,1-1 0,-1 0 0,2 0 0,0 1 0,1-1 0,-1 0 0,0-2 0,1 1 0,-1-1 0,0 2 0,1 0 0,-1 1 0,-2 2 0,-2 1 0,-5 0 0,2-1 0,-3 1 0,1-3 0,-1 5 0,-3-2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4:2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7641 24575,'-7'-3'0,"-9"-1"0,8-3 0,-14 4 0,14 0 0,-5 0 0,7 2 0,-4-5 0,0 2 0,-9 1 0,-1-8 0,-25 9 0,-15-12 0,-22 5 0,1 1 0,1-5 0,1 11 0,-2-4 0,-1 6 0,-7 0 0,17 0 0,-7-6 0,19-1 0,13-4 0,11-3 0,11 1 0,-1-4 0,1 0 0,-5-8 0,-1-3 0,-16-25 0,6 4 0,-2 1 0,9 10 0,14 21 0,1 1 0,6 3 0,2 3 0,2-4 0,2 1 0,-1-6 0,-3-1 0,1-5 0,-3-11 0,0 8 0,-5-17 0,-5-12 0,-5-15 0,11-9 0,-2 11 0,12 3 0,0-2 0,-4 7 0,4-5 0,0 19 0,2 10 0,5 3 0,0-10 0,0-15 0,0-2 0,0 8 0,0 1 0,0-5 0,0-30 0,0 31 0,0 16 0,4-4 0,7 10 0,1-3 0,10-9 0,-6 9 0,0 3 0,3 0 0,-2-3 0,10-29 0,0-5-598,4-20 598,-1 1 0,1 0 0,-15 40 0,-1 0 0,16-43 0,-13 43 0,2 1 0,17-32 0,2-7 0,1 17 0,5-10 0,-7 12 0,3 7 0,-20 14 0,-3 0 0,10-8 0,10-31 0,-18 50 0,3-7 0,-2 7 0,-2 6 0,1-2 598,-1 18-598,-1-9 0,7 7 0,-8-6 0,3 7 0,-4-7 0,0 4 0,4-15 0,6 2 0,-1-13 0,12 0 0,3-6 0,20-15-641,1 0 641,7-3 0,-10 6 0,-3 14 0,1-4 0,-7 5 0,-19 9 0,-1-3 0,15-25 0,-20 18 0,-1-1 0,13-30 0,-7-1 0,0 3 0,-1 9 0,-2 11 0,1-8 0,-1 7 0,2-10 0,1-9-572,0-3 572,1-9 0,-15 30 0,0 0 0,14-29 0,-13 30 0,-2 1 0,8-13 0,7-17 0,-14 17 0,6 2 0,-9 13 0,-5 25 622,2-2-622,-5 19 0,1-4 0,1 1 591,-5 3-591,7-9 0,-4 9 0,0-4 0,-1 6 0,0 0 0,-2-1 0,5 1 0,-5 0 0,2-1 0,-3 1 0,3-6 0,-2 4 0,3-3 0,-4 7 0,0 2 0,0-1 0,0 0 0,0-7 0,0 3 0,3-2 0,2-3 0,1 4 0,-1-3 0,2-1 0,-1-11 0,10-8 0,-2-19 0,12-4 0,-12 10 0,4 10 0,-14 22 0,7 1 0,-9 3 0,8-4 0,-6 6 0,3 0 0,-4-1 0,0 1 0,0 0 0,-2 2 0,2 2 0,0 2 0,-2 0 0,2 1 0,0-1 0,-3 0 0,3-2 0,-3 1 0,0-2 0,3 1 0,-2 1 0,2-4 0,-3 1 0,3-2 0,-2 0 0,2-1 0,-3 1 0,0 3 0,0 0 0,0 3 0,3 1 0,-3-1 0,3-3 0,0 3 0,-2-6 0,2 3 0,0-3 0,-2-1 0,2 1 0,-3 3 0,3-3 0,-3 3 0,3-4 0,0 1 0,1 0 0,3 2 0,-3-1 0,-2 4 0,-2-2 0,0 7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4:3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24575,'-13'10'0,"0"0"0,-1 1 0,1-1 0,0-1 0,-1 2 0,1 2 0,3-3 0,0 3 0,0-6 0,3 3 0,-3-3 0,1-4 0,1 3 0,-1-5 0,5 5 0,-2-5 0,2 5 0,-2-3 0,-1 4 0,-3 0 0,3-4 0,-3 3 0,4-2 0,2 3 0,-5-1 0,5-2 0,-3-4 0,7-4 0,4-5 0,2 4 0,1-1 0,0 3 0,-1 3 0,1-6 0,0 5 0,-4-5 0,3 5 0,-2-2 0,3 3 0,-1-3 0,1 3 0,0-3 0,-1 0 0,1 2 0,0-2 0,-1 3 0,1-3 0,3 2 0,0-2 0,3 0 0,-2 3 0,-2-3 0,-2 0 0,0 2 0,-1-2 0,4 0 0,0 2 0,1-5 0,1 6 0,-4-6 0,1 5 0,-2-2 0,0 3 0,-1 3 0,1 1 0,3 2 0,-3 4 0,3-3 0,-6 3 0,1-6 0,-1 2 0,0-3 0,2 4 0,-5 0 0,5-1 0,-3 1 0,1 0 0,2-1 0,-2 1 0,2-3 0,-2 2 0,2-3 0,-2 4 0,2 0 0,1-1 0,0 1 0,-1 0 0,1-4 0,-3 3 0,2-2 0,-3 3 0,4-4 0,-3 3 0,2-2 0,-3 3 0,7 2 0,-6-1 0,5-2 0,-8-3 0,2-3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4:2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7641 24575,'-7'-3'0,"-9"-1"0,8-3 0,-14 4 0,14 0 0,-5 0 0,7 2 0,-4-5 0,0 2 0,-9 1 0,-1-8 0,-25 9 0,-15-12 0,-22 5 0,1 1 0,1-5 0,1 11 0,-2-4 0,-1 6 0,-7 0 0,17 0 0,-7-6 0,19-1 0,13-4 0,11-3 0,11 1 0,-1-4 0,1 0 0,-5-8 0,-1-3 0,-16-25 0,6 4 0,-2 1 0,9 10 0,14 21 0,1 1 0,6 3 0,2 3 0,2-4 0,2 1 0,-1-6 0,-3-1 0,1-5 0,-3-11 0,0 8 0,-5-17 0,-5-12 0,-5-15 0,11-9 0,-2 11 0,12 3 0,0-2 0,-4 7 0,4-5 0,0 19 0,2 10 0,5 3 0,0-10 0,0-15 0,0-2 0,0 8 0,0 1 0,0-5 0,0-30 0,0 31 0,0 16 0,4-4 0,7 10 0,1-3 0,10-9 0,-6 9 0,0 3 0,3 0 0,-2-3 0,10-29 0,0-5-598,4-20 598,-1 1 0,1 0 0,-15 40 0,-1 0 0,16-43 0,-13 43 0,2 1 0,17-32 0,2-7 0,1 17 0,5-10 0,-7 12 0,3 7 0,-20 14 0,-3 0 0,10-8 0,10-31 0,-18 50 0,3-7 0,-2 7 0,-2 6 0,1-2 598,-1 18-598,-1-9 0,7 7 0,-8-6 0,3 7 0,-4-7 0,0 4 0,4-15 0,6 2 0,-1-13 0,12 0 0,3-6 0,20-15-641,1 0 641,7-3 0,-10 6 0,-3 14 0,1-4 0,-7 5 0,-19 9 0,-1-3 0,15-25 0,-20 18 0,-1-1 0,13-30 0,-7-1 0,0 3 0,-1 9 0,-2 11 0,1-8 0,-1 7 0,2-10 0,1-9-572,0-3 572,1-9 0,-15 30 0,0 0 0,14-29 0,-13 30 0,-2 1 0,8-13 0,7-17 0,-14 17 0,6 2 0,-9 13 0,-5 25 622,2-2-622,-5 19 0,1-4 0,1 1 591,-5 3-591,7-9 0,-4 9 0,0-4 0,-1 6 0,0 0 0,-2-1 0,5 1 0,-5 0 0,2-1 0,-3 1 0,3-6 0,-2 4 0,3-3 0,-4 7 0,0 2 0,0-1 0,0 0 0,0-7 0,0 3 0,3-2 0,2-3 0,1 4 0,-1-3 0,2-1 0,-1-11 0,10-8 0,-2-19 0,12-4 0,-12 10 0,4 10 0,-14 22 0,7 1 0,-9 3 0,8-4 0,-6 6 0,3 0 0,-4-1 0,0 1 0,0 0 0,-2 2 0,2 2 0,0 2 0,-2 0 0,2 1 0,0-1 0,-3 0 0,3-2 0,-3 1 0,0-2 0,3 1 0,-2 1 0,2-4 0,-3 1 0,3-2 0,-2 0 0,2-1 0,-3 1 0,0 3 0,0 0 0,0 3 0,3 1 0,-3-1 0,3-3 0,0 3 0,-2-6 0,2 3 0,0-3 0,-2-1 0,2 1 0,-3 3 0,3-3 0,-3 3 0,3-4 0,0 1 0,1 0 0,3 2 0,-3-1 0,-2 4 0,-2-2 0,0 7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4:3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24575,'-13'10'0,"0"0"0,-1 1 0,1-1 0,0-1 0,-1 2 0,1 2 0,3-3 0,0 3 0,0-6 0,3 3 0,-3-3 0,1-4 0,1 3 0,-1-5 0,5 5 0,-2-5 0,2 5 0,-2-3 0,-1 4 0,-3 0 0,3-4 0,-3 3 0,4-2 0,2 3 0,-5-1 0,5-2 0,-3-4 0,7-4 0,4-5 0,2 4 0,1-1 0,0 3 0,-1 3 0,1-6 0,0 5 0,-4-5 0,3 5 0,-2-2 0,3 3 0,-1-3 0,1 3 0,0-3 0,-1 0 0,1 2 0,0-2 0,-1 3 0,1-3 0,3 2 0,0-2 0,3 0 0,-2 3 0,-2-3 0,-2 0 0,0 2 0,-1-2 0,4 0 0,0 2 0,1-5 0,1 6 0,-4-6 0,1 5 0,-2-2 0,0 3 0,-1 3 0,1 1 0,3 2 0,-3 4 0,3-3 0,-6 3 0,1-6 0,-1 2 0,0-3 0,2 4 0,-5 0 0,5-1 0,-3 1 0,1 0 0,2-1 0,-2 1 0,2-3 0,-2 2 0,2-3 0,-2 4 0,2 0 0,1-1 0,0 1 0,-1 0 0,1-4 0,-3 3 0,2-2 0,-3 3 0,4-4 0,-3 3 0,2-2 0,-3 3 0,7 2 0,-6-1 0,5-2 0,-8-3 0,2-3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5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9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customXml" Target="../ink/ink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6.xml"/><Relationship Id="rId9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1.xml"/><Relationship Id="rId3" Type="http://schemas.openxmlformats.org/officeDocument/2006/relationships/diagramLayout" Target="../diagrams/layout7.xml"/><Relationship Id="rId7" Type="http://schemas.openxmlformats.org/officeDocument/2006/relationships/customXml" Target="../ink/ink8.xml"/><Relationship Id="rId12" Type="http://schemas.openxmlformats.org/officeDocument/2006/relationships/image" Target="../media/image11.png"/><Relationship Id="rId2" Type="http://schemas.openxmlformats.org/officeDocument/2006/relationships/diagramData" Target="../diagrams/data7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customXml" Target="../ink/ink10.xml"/><Relationship Id="rId5" Type="http://schemas.openxmlformats.org/officeDocument/2006/relationships/diagramColors" Target="../diagrams/colors7.xml"/><Relationship Id="rId15" Type="http://schemas.openxmlformats.org/officeDocument/2006/relationships/customXml" Target="../ink/ink1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7.xml"/><Relationship Id="rId9" Type="http://schemas.openxmlformats.org/officeDocument/2006/relationships/customXml" Target="../ink/ink9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5.xml"/><Relationship Id="rId3" Type="http://schemas.openxmlformats.org/officeDocument/2006/relationships/diagramLayout" Target="../diagrams/layout4.xml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customXml" Target="../ink/ink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4.xml"/><Relationship Id="rId9" Type="http://schemas.openxmlformats.org/officeDocument/2006/relationships/customXml" Target="../ink/ink3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4DD3F1B3-7FF2-77F8-525B-83D19B8993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422" b="5308"/>
          <a:stretch/>
        </p:blipFill>
        <p:spPr>
          <a:xfrm>
            <a:off x="-2" y="-2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63C532-9A6D-86A5-30A9-4745AFFA6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State in a React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84E6F-6E05-162D-F2EF-A23C4CF05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React-Redux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2AB45B-F073-A48D-C696-906C91AE4CB8}"/>
              </a:ext>
            </a:extLst>
          </p:cNvPr>
          <p:cNvSpPr/>
          <p:nvPr/>
        </p:nvSpPr>
        <p:spPr>
          <a:xfrm>
            <a:off x="840828" y="956441"/>
            <a:ext cx="1786758" cy="106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 State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396D1-58B8-10C3-5D75-154B4B7C5F8D}"/>
              </a:ext>
            </a:extLst>
          </p:cNvPr>
          <p:cNvSpPr txBox="1"/>
          <p:nvPr/>
        </p:nvSpPr>
        <p:spPr>
          <a:xfrm>
            <a:off x="1324303" y="50449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29177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00263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2AB45B-F073-A48D-C696-906C91AE4CB8}"/>
              </a:ext>
            </a:extLst>
          </p:cNvPr>
          <p:cNvSpPr/>
          <p:nvPr/>
        </p:nvSpPr>
        <p:spPr>
          <a:xfrm>
            <a:off x="840828" y="956441"/>
            <a:ext cx="1786758" cy="106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 State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396D1-58B8-10C3-5D75-154B4B7C5F8D}"/>
              </a:ext>
            </a:extLst>
          </p:cNvPr>
          <p:cNvSpPr txBox="1"/>
          <p:nvPr/>
        </p:nvSpPr>
        <p:spPr>
          <a:xfrm>
            <a:off x="1324303" y="50449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2AA2DF-3BE1-3874-74EF-3D3BBE5CEBC2}"/>
                  </a:ext>
                </a:extLst>
              </p14:cNvPr>
              <p14:cNvContentPartPr/>
              <p14:nvPr/>
            </p14:nvContentPartPr>
            <p14:xfrm>
              <a:off x="1048361" y="2066967"/>
              <a:ext cx="889200" cy="275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2AA2DF-3BE1-3874-74EF-3D3BBE5CEB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9361" y="2058327"/>
                <a:ext cx="906840" cy="27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ADAC6A-4522-131E-36A4-5D688982F4DD}"/>
                  </a:ext>
                </a:extLst>
              </p14:cNvPr>
              <p14:cNvContentPartPr/>
              <p14:nvPr/>
            </p14:nvContentPartPr>
            <p14:xfrm>
              <a:off x="1846841" y="2069487"/>
              <a:ext cx="167400" cy="11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ADAC6A-4522-131E-36A4-5D688982F4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8201" y="2060487"/>
                <a:ext cx="18504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3629F6-9A08-4FEC-85FB-B6F84C277FF0}"/>
              </a:ext>
            </a:extLst>
          </p:cNvPr>
          <p:cNvSpPr txBox="1"/>
          <p:nvPr/>
        </p:nvSpPr>
        <p:spPr>
          <a:xfrm>
            <a:off x="153968" y="2894212"/>
            <a:ext cx="16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8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031356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2AB45B-F073-A48D-C696-906C91AE4CB8}"/>
              </a:ext>
            </a:extLst>
          </p:cNvPr>
          <p:cNvSpPr/>
          <p:nvPr/>
        </p:nvSpPr>
        <p:spPr>
          <a:xfrm>
            <a:off x="840828" y="956441"/>
            <a:ext cx="1786758" cy="106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 State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396D1-58B8-10C3-5D75-154B4B7C5F8D}"/>
              </a:ext>
            </a:extLst>
          </p:cNvPr>
          <p:cNvSpPr txBox="1"/>
          <p:nvPr/>
        </p:nvSpPr>
        <p:spPr>
          <a:xfrm>
            <a:off x="1324303" y="50449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2AA2DF-3BE1-3874-74EF-3D3BBE5CEBC2}"/>
                  </a:ext>
                </a:extLst>
              </p14:cNvPr>
              <p14:cNvContentPartPr/>
              <p14:nvPr/>
            </p14:nvContentPartPr>
            <p14:xfrm>
              <a:off x="1048361" y="2066967"/>
              <a:ext cx="889200" cy="275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2AA2DF-3BE1-3874-74EF-3D3BBE5CEB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9361" y="2057967"/>
                <a:ext cx="906840" cy="27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ADAC6A-4522-131E-36A4-5D688982F4DD}"/>
                  </a:ext>
                </a:extLst>
              </p14:cNvPr>
              <p14:cNvContentPartPr/>
              <p14:nvPr/>
            </p14:nvContentPartPr>
            <p14:xfrm>
              <a:off x="1846841" y="2069487"/>
              <a:ext cx="167400" cy="11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ADAC6A-4522-131E-36A4-5D688982F4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7841" y="2060487"/>
                <a:ext cx="18504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3629F6-9A08-4FEC-85FB-B6F84C277FF0}"/>
              </a:ext>
            </a:extLst>
          </p:cNvPr>
          <p:cNvSpPr txBox="1"/>
          <p:nvPr/>
        </p:nvSpPr>
        <p:spPr>
          <a:xfrm>
            <a:off x="153968" y="2894212"/>
            <a:ext cx="16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changeName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23345E-C0B5-EA22-14CC-881097567069}"/>
                  </a:ext>
                </a:extLst>
              </p14:cNvPr>
              <p14:cNvContentPartPr/>
              <p14:nvPr/>
            </p14:nvContentPartPr>
            <p14:xfrm>
              <a:off x="2659721" y="1286487"/>
              <a:ext cx="3163320" cy="311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23345E-C0B5-EA22-14CC-8810975670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51081" y="1277487"/>
                <a:ext cx="3180960" cy="312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E97D78F-5259-7FBA-DDBD-C40A1CFD7F99}"/>
              </a:ext>
            </a:extLst>
          </p:cNvPr>
          <p:cNvGrpSpPr/>
          <p:nvPr/>
        </p:nvGrpSpPr>
        <p:grpSpPr>
          <a:xfrm>
            <a:off x="2595641" y="539847"/>
            <a:ext cx="8892360" cy="4157640"/>
            <a:chOff x="2595641" y="539847"/>
            <a:chExt cx="8892360" cy="41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7E8BAC-5462-E1A3-4FD3-8EA598A3296F}"/>
                    </a:ext>
                  </a:extLst>
                </p14:cNvPr>
                <p14:cNvContentPartPr/>
                <p14:nvPr/>
              </p14:nvContentPartPr>
              <p14:xfrm>
                <a:off x="2595641" y="539847"/>
                <a:ext cx="8892360" cy="4138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7E8BAC-5462-E1A3-4FD3-8EA598A329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86641" y="530847"/>
                  <a:ext cx="8910000" cy="41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58485B-86D3-66C6-3377-7064767CDD98}"/>
                    </a:ext>
                  </a:extLst>
                </p14:cNvPr>
                <p14:cNvContentPartPr/>
                <p14:nvPr/>
              </p14:nvContentPartPr>
              <p14:xfrm>
                <a:off x="9442121" y="4554207"/>
                <a:ext cx="165600" cy="14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58485B-86D3-66C6-3377-7064767CDD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33481" y="4545207"/>
                  <a:ext cx="18324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83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5E89-C0C5-C7C9-40E6-7BB8F4CB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8F90-15B0-EFCF-67E8-155DA05F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207" y="969264"/>
            <a:ext cx="6901143" cy="4870457"/>
          </a:xfrm>
        </p:spPr>
        <p:txBody>
          <a:bodyPr/>
          <a:lstStyle/>
          <a:p>
            <a:r>
              <a:rPr lang="en-US" dirty="0"/>
              <a:t>”Redux is a predictable state container for JavaScript apps”.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It is for JavaScript apps</a:t>
            </a:r>
          </a:p>
          <a:p>
            <a:pPr marL="457200" indent="-457200">
              <a:buAutoNum type="arabicPeriod"/>
            </a:pPr>
            <a:r>
              <a:rPr lang="en-US" dirty="0"/>
              <a:t>It is a state container</a:t>
            </a:r>
          </a:p>
          <a:p>
            <a:pPr marL="457200" indent="-457200">
              <a:buAutoNum type="arabicPeriod"/>
            </a:pPr>
            <a:r>
              <a:rPr lang="en-US" dirty="0"/>
              <a:t>It is predictable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C60D6-3EBF-F9A7-F8BD-843182D1A93D}"/>
                  </a:ext>
                </a:extLst>
              </p14:cNvPr>
              <p14:cNvContentPartPr/>
              <p14:nvPr/>
            </p14:nvContentPartPr>
            <p14:xfrm>
              <a:off x="3166990" y="401878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C60D6-3EBF-F9A7-F8BD-843182D1A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8350" y="40097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5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381-3249-07D3-6608-092C3D2C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is for JavaScript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F369-BEF6-7AFC-B24C-3425E139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Redux is not tied to React</a:t>
            </a:r>
          </a:p>
          <a:p>
            <a:pPr marL="457200" indent="-457200">
              <a:buAutoNum type="arabicPeriod"/>
            </a:pPr>
            <a:r>
              <a:rPr lang="en-US" dirty="0"/>
              <a:t>It can be used with React, Angular or vanilla JS</a:t>
            </a:r>
          </a:p>
          <a:p>
            <a:pPr marL="457200" indent="-457200">
              <a:buAutoNum type="arabicPeriod"/>
            </a:pPr>
            <a:r>
              <a:rPr lang="en-US" dirty="0"/>
              <a:t>Redux is a library for JavaScript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312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96BB-10C0-04E6-D22F-0FF3E06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691220"/>
          </a:xfrm>
        </p:spPr>
        <p:txBody>
          <a:bodyPr>
            <a:normAutofit fontScale="90000"/>
          </a:bodyPr>
          <a:lstStyle/>
          <a:p>
            <a:r>
              <a:rPr lang="en-US" dirty="0"/>
              <a:t>Redux is a state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9DBD-C1D1-1D0D-3129-B741A08C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806" y="969265"/>
            <a:ext cx="6291543" cy="214179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Redux stores the state of your application</a:t>
            </a:r>
          </a:p>
          <a:p>
            <a:pPr marL="457200" indent="-457200">
              <a:buAutoNum type="arabicPeriod"/>
            </a:pPr>
            <a:r>
              <a:rPr lang="en-US" dirty="0"/>
              <a:t>Consider a React app – the state of a component</a:t>
            </a:r>
          </a:p>
          <a:p>
            <a:pPr marL="457200" indent="-457200">
              <a:buAutoNum type="arabicPeriod"/>
            </a:pPr>
            <a:r>
              <a:rPr lang="en-US" dirty="0"/>
              <a:t>State of an app is the state represented by all the individual components of the app</a:t>
            </a:r>
          </a:p>
          <a:p>
            <a:pPr marL="457200" indent="-457200">
              <a:buAutoNum type="arabicPeriod"/>
            </a:pPr>
            <a:r>
              <a:rPr lang="en-US" dirty="0"/>
              <a:t>Redux will store and manage the application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EA252-F185-E008-ECC2-5473249EBB0F}"/>
              </a:ext>
            </a:extLst>
          </p:cNvPr>
          <p:cNvSpPr txBox="1"/>
          <p:nvPr/>
        </p:nvSpPr>
        <p:spPr>
          <a:xfrm>
            <a:off x="4468327" y="3744618"/>
            <a:ext cx="3026979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u="sng" dirty="0" err="1"/>
              <a:t>UserDetails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r>
              <a:rPr lang="en-US" dirty="0"/>
              <a:t>State={</a:t>
            </a:r>
          </a:p>
          <a:p>
            <a:r>
              <a:rPr lang="en-US" dirty="0"/>
              <a:t> users:[]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83681-16A8-393A-3E79-5FCD97DA6FB8}"/>
              </a:ext>
            </a:extLst>
          </p:cNvPr>
          <p:cNvSpPr txBox="1"/>
          <p:nvPr/>
        </p:nvSpPr>
        <p:spPr>
          <a:xfrm>
            <a:off x="8418784" y="3744618"/>
            <a:ext cx="3026979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Actual app:</a:t>
            </a:r>
          </a:p>
          <a:p>
            <a:endParaRPr lang="en-US" b="1" u="sng" dirty="0"/>
          </a:p>
          <a:p>
            <a:r>
              <a:rPr lang="en-US" dirty="0"/>
              <a:t>State={</a:t>
            </a:r>
          </a:p>
          <a:p>
            <a:r>
              <a:rPr lang="en-US" dirty="0" err="1"/>
              <a:t>isUserLoggedIn</a:t>
            </a:r>
            <a:r>
              <a:rPr lang="en-US" dirty="0"/>
              <a:t>: true,</a:t>
            </a:r>
          </a:p>
          <a:p>
            <a:r>
              <a:rPr lang="en-US" dirty="0"/>
              <a:t>username: ‘</a:t>
            </a:r>
            <a:r>
              <a:rPr lang="en-US" dirty="0" err="1"/>
              <a:t>Guvi</a:t>
            </a:r>
            <a:r>
              <a:rPr lang="en-US" dirty="0"/>
              <a:t>’,</a:t>
            </a:r>
          </a:p>
          <a:p>
            <a:r>
              <a:rPr lang="en-US" dirty="0" err="1"/>
              <a:t>profileURL</a:t>
            </a:r>
            <a:r>
              <a:rPr lang="en-US" dirty="0"/>
              <a:t>: ‘’,</a:t>
            </a:r>
          </a:p>
          <a:p>
            <a:r>
              <a:rPr lang="en-US" dirty="0" err="1"/>
              <a:t>onlineUsers</a:t>
            </a:r>
            <a:r>
              <a:rPr lang="en-US" dirty="0"/>
              <a:t>:[]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23D20-1BE7-0EA8-CFAE-C0205DC3FE9B}"/>
              </a:ext>
            </a:extLst>
          </p:cNvPr>
          <p:cNvSpPr txBox="1"/>
          <p:nvPr/>
        </p:nvSpPr>
        <p:spPr>
          <a:xfrm>
            <a:off x="517870" y="3744618"/>
            <a:ext cx="3026979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u="sng" dirty="0" err="1"/>
              <a:t>Login_Component</a:t>
            </a:r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State={</a:t>
            </a:r>
          </a:p>
          <a:p>
            <a:r>
              <a:rPr lang="en-US" dirty="0"/>
              <a:t>Username:’’,</a:t>
            </a:r>
          </a:p>
          <a:p>
            <a:r>
              <a:rPr lang="en-US" dirty="0"/>
              <a:t>Password:’’,</a:t>
            </a:r>
          </a:p>
          <a:p>
            <a:r>
              <a:rPr lang="en-US" dirty="0"/>
              <a:t>Submit: false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75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CEFD-DB84-DF01-BFE8-D22247EA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is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0DD7-9220-1E94-3411-273B3D47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in what way?</a:t>
            </a:r>
          </a:p>
          <a:p>
            <a:r>
              <a:rPr lang="en-US" dirty="0"/>
              <a:t>Redux is a state container – </a:t>
            </a:r>
            <a:r>
              <a:rPr lang="en-US" b="1" u="sng" dirty="0"/>
              <a:t>It holds all the state of your application.</a:t>
            </a:r>
          </a:p>
          <a:p>
            <a:r>
              <a:rPr lang="en-US" dirty="0"/>
              <a:t>The state of the application can change</a:t>
            </a:r>
          </a:p>
          <a:p>
            <a:r>
              <a:rPr lang="en-US" dirty="0"/>
              <a:t>Ex: </a:t>
            </a:r>
            <a:r>
              <a:rPr lang="en-US" dirty="0" err="1"/>
              <a:t>swiggy</a:t>
            </a:r>
            <a:r>
              <a:rPr lang="en-US" dirty="0"/>
              <a:t> app – order(preparing) </a:t>
            </a:r>
            <a:r>
              <a:rPr lang="en-US" dirty="0">
                <a:sym typeface="Wingdings" pitchFamily="2" charset="2"/>
              </a:rPr>
              <a:t> order(delivered)</a:t>
            </a:r>
          </a:p>
          <a:p>
            <a:r>
              <a:rPr lang="en-US" dirty="0">
                <a:sym typeface="Wingdings" pitchFamily="2" charset="2"/>
              </a:rPr>
              <a:t>In redux, all state transitions are explicit, and it is possible to keep track of them.</a:t>
            </a:r>
          </a:p>
          <a:p>
            <a:r>
              <a:rPr lang="en-US" dirty="0">
                <a:sym typeface="Wingdings" pitchFamily="2" charset="2"/>
              </a:rPr>
              <a:t>The changes to your application’s state become predictable.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747411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39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29338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A7C826-0262-6EDB-EE31-0583DF5BEEFF}"/>
              </a:ext>
            </a:extLst>
          </p:cNvPr>
          <p:cNvSpPr txBox="1"/>
          <p:nvPr/>
        </p:nvSpPr>
        <p:spPr>
          <a:xfrm>
            <a:off x="1093075" y="415158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8432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27454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A7C826-0262-6EDB-EE31-0583DF5BEEFF}"/>
              </a:ext>
            </a:extLst>
          </p:cNvPr>
          <p:cNvSpPr txBox="1"/>
          <p:nvPr/>
        </p:nvSpPr>
        <p:spPr>
          <a:xfrm>
            <a:off x="2669626" y="2354317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008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04455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A7C826-0262-6EDB-EE31-0583DF5BEEFF}"/>
              </a:ext>
            </a:extLst>
          </p:cNvPr>
          <p:cNvSpPr txBox="1"/>
          <p:nvPr/>
        </p:nvSpPr>
        <p:spPr>
          <a:xfrm>
            <a:off x="5549460" y="357187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C5E4E-E31F-5BA5-F1B5-1EB5D042B02D}"/>
              </a:ext>
            </a:extLst>
          </p:cNvPr>
          <p:cNvSpPr txBox="1"/>
          <p:nvPr/>
        </p:nvSpPr>
        <p:spPr>
          <a:xfrm>
            <a:off x="9075681" y="2259965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7114D-19EE-4F0B-5DA2-8584C6AFD5DE}"/>
              </a:ext>
            </a:extLst>
          </p:cNvPr>
          <p:cNvSpPr txBox="1"/>
          <p:nvPr/>
        </p:nvSpPr>
        <p:spPr>
          <a:xfrm>
            <a:off x="9280632" y="428805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DD96B8-5809-618C-51BF-601ABC0E2F5D}"/>
              </a:ext>
            </a:extLst>
          </p:cNvPr>
          <p:cNvGrpSpPr/>
          <p:nvPr/>
        </p:nvGrpSpPr>
        <p:grpSpPr>
          <a:xfrm>
            <a:off x="6668681" y="576207"/>
            <a:ext cx="2431080" cy="1504440"/>
            <a:chOff x="6668681" y="576207"/>
            <a:chExt cx="2431080" cy="15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1B589E-1FE0-C44C-5102-4E47DF3AB31F}"/>
                    </a:ext>
                  </a:extLst>
                </p14:cNvPr>
                <p14:cNvContentPartPr/>
                <p14:nvPr/>
              </p14:nvContentPartPr>
              <p14:xfrm>
                <a:off x="6668681" y="576207"/>
                <a:ext cx="2316960" cy="1499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1B589E-1FE0-C44C-5102-4E47DF3AB3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60041" y="567567"/>
                  <a:ext cx="2334600" cy="15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4B6A9C-95A5-6857-15FA-318B1C06F0BB}"/>
                    </a:ext>
                  </a:extLst>
                </p14:cNvPr>
                <p14:cNvContentPartPr/>
                <p14:nvPr/>
              </p14:nvContentPartPr>
              <p14:xfrm>
                <a:off x="8792321" y="1805967"/>
                <a:ext cx="307440" cy="27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4B6A9C-95A5-6857-15FA-318B1C06F0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83681" y="1796967"/>
                  <a:ext cx="32508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51066E-489A-FA56-C2BD-866EB7273114}"/>
              </a:ext>
            </a:extLst>
          </p:cNvPr>
          <p:cNvGrpSpPr/>
          <p:nvPr/>
        </p:nvGrpSpPr>
        <p:grpSpPr>
          <a:xfrm>
            <a:off x="9265721" y="2820807"/>
            <a:ext cx="715680" cy="1632960"/>
            <a:chOff x="9265721" y="2820807"/>
            <a:chExt cx="715680" cy="163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BB34AC-512A-45CC-AC7A-D49CC7D57E36}"/>
                    </a:ext>
                  </a:extLst>
                </p14:cNvPr>
                <p14:cNvContentPartPr/>
                <p14:nvPr/>
              </p14:nvContentPartPr>
              <p14:xfrm>
                <a:off x="9287321" y="2820807"/>
                <a:ext cx="694080" cy="163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BB34AC-512A-45CC-AC7A-D49CC7D57E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78321" y="2812167"/>
                  <a:ext cx="711720" cy="16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81744F-71B4-6F4D-C4A1-0E8F7B39B145}"/>
                    </a:ext>
                  </a:extLst>
                </p14:cNvPr>
                <p14:cNvContentPartPr/>
                <p14:nvPr/>
              </p14:nvContentPartPr>
              <p14:xfrm>
                <a:off x="9265721" y="4351167"/>
                <a:ext cx="171000" cy="10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81744F-71B4-6F4D-C4A1-0E8F7B39B1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56721" y="4342167"/>
                  <a:ext cx="188640" cy="11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424173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8F"/>
      </a:accent1>
      <a:accent2>
        <a:srgbClr val="D517CC"/>
      </a:accent2>
      <a:accent3>
        <a:srgbClr val="A029E7"/>
      </a:accent3>
      <a:accent4>
        <a:srgbClr val="4922D7"/>
      </a:accent4>
      <a:accent5>
        <a:srgbClr val="2950E7"/>
      </a:accent5>
      <a:accent6>
        <a:srgbClr val="178DD5"/>
      </a:accent6>
      <a:hlink>
        <a:srgbClr val="349C64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316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Bierstadt</vt:lpstr>
      <vt:lpstr>GestaltVTI</vt:lpstr>
      <vt:lpstr>State in a React App</vt:lpstr>
      <vt:lpstr>Redux</vt:lpstr>
      <vt:lpstr>Redux is for JavaScript applications</vt:lpstr>
      <vt:lpstr>Redux is a state container</vt:lpstr>
      <vt:lpstr>Redux is predictable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in a React App</dc:title>
  <dc:creator>Manikandan Anbalagan</dc:creator>
  <cp:lastModifiedBy>Manikandan Anbalagan</cp:lastModifiedBy>
  <cp:revision>2</cp:revision>
  <dcterms:created xsi:type="dcterms:W3CDTF">2023-02-15T15:36:05Z</dcterms:created>
  <dcterms:modified xsi:type="dcterms:W3CDTF">2023-05-29T04:00:40Z</dcterms:modified>
</cp:coreProperties>
</file>