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1"/>
  </p:notesMasterIdLst>
  <p:sldIdLst>
    <p:sldId id="4070" r:id="rId2"/>
    <p:sldId id="4071" r:id="rId3"/>
    <p:sldId id="4072" r:id="rId4"/>
    <p:sldId id="4073" r:id="rId5"/>
    <p:sldId id="4074" r:id="rId6"/>
    <p:sldId id="4075" r:id="rId7"/>
    <p:sldId id="4076" r:id="rId8"/>
    <p:sldId id="4077" r:id="rId9"/>
    <p:sldId id="4078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54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6" autoAdjust="0"/>
    <p:restoredTop sz="95865" autoAdjust="0"/>
  </p:normalViewPr>
  <p:slideViewPr>
    <p:cSldViewPr snapToGrid="0" snapToObjects="1">
      <p:cViewPr varScale="1">
        <p:scale>
          <a:sx n="65" d="100"/>
          <a:sy n="65" d="100"/>
        </p:scale>
        <p:origin x="296" y="1688"/>
      </p:cViewPr>
      <p:guideLst>
        <p:guide pos="15356"/>
        <p:guide pos="7654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268DA7F-214B-B943-9163-E28F163F069A}"/>
              </a:ext>
            </a:extLst>
          </p:cNvPr>
          <p:cNvGrpSpPr/>
          <p:nvPr/>
        </p:nvGrpSpPr>
        <p:grpSpPr>
          <a:xfrm>
            <a:off x="8963933" y="1289772"/>
            <a:ext cx="5479158" cy="2327698"/>
            <a:chOff x="3227308" y="3271163"/>
            <a:chExt cx="18369080" cy="7803703"/>
          </a:xfrm>
        </p:grpSpPr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649C7C08-DB57-2A4C-977F-597A4FA644C1}"/>
                </a:ext>
              </a:extLst>
            </p:cNvPr>
            <p:cNvSpPr/>
            <p:nvPr/>
          </p:nvSpPr>
          <p:spPr>
            <a:xfrm>
              <a:off x="16824353" y="3271163"/>
              <a:ext cx="4772035" cy="4404917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85D7A06-498C-D846-8D84-240B42EBB1EA}"/>
                </a:ext>
              </a:extLst>
            </p:cNvPr>
            <p:cNvSpPr/>
            <p:nvPr/>
          </p:nvSpPr>
          <p:spPr>
            <a:xfrm>
              <a:off x="18007406" y="4453343"/>
              <a:ext cx="1975617" cy="1975613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noFill/>
              <a:prstDash val="sysDot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665" tIns="365665" rIns="315934" bIns="315934" numCol="1" spcCol="1270" anchor="ctr" anchorCtr="0">
              <a:noAutofit/>
            </a:bodyPr>
            <a:lstStyle/>
            <a:p>
              <a:pPr algn="ctr" defTabSz="17775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E4CB9A2A-3C2B-E146-A51E-19F5779A5934}"/>
                </a:ext>
              </a:extLst>
            </p:cNvPr>
            <p:cNvSpPr/>
            <p:nvPr/>
          </p:nvSpPr>
          <p:spPr>
            <a:xfrm rot="10800000" flipH="1">
              <a:off x="13425094" y="6669949"/>
              <a:ext cx="4772035" cy="4404917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0773DC5-7C88-FC43-B3A9-E02704A0F417}"/>
                </a:ext>
              </a:extLst>
            </p:cNvPr>
            <p:cNvSpPr/>
            <p:nvPr/>
          </p:nvSpPr>
          <p:spPr>
            <a:xfrm rot="10800000" flipH="1">
              <a:off x="14608145" y="7917071"/>
              <a:ext cx="1975617" cy="1975613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prstDash val="sysDot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665" tIns="365665" rIns="315934" bIns="315934" numCol="1" spcCol="1270" anchor="ctr" anchorCtr="0">
              <a:noAutofit/>
            </a:bodyPr>
            <a:lstStyle/>
            <a:p>
              <a:pPr algn="ctr" defTabSz="17775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6F3C4BC3-5CA7-7F42-B51B-83057882CB56}"/>
                </a:ext>
              </a:extLst>
            </p:cNvPr>
            <p:cNvSpPr/>
            <p:nvPr/>
          </p:nvSpPr>
          <p:spPr>
            <a:xfrm>
              <a:off x="10025830" y="3271163"/>
              <a:ext cx="4772035" cy="4404917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7635D5B-DD2A-5142-8C6B-5108DB65D75D}"/>
                </a:ext>
              </a:extLst>
            </p:cNvPr>
            <p:cNvSpPr/>
            <p:nvPr/>
          </p:nvSpPr>
          <p:spPr>
            <a:xfrm>
              <a:off x="11198639" y="4453343"/>
              <a:ext cx="1975617" cy="1975613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prstDash val="sysDot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665" tIns="365665" rIns="315934" bIns="315934" numCol="1" spcCol="1270" anchor="ctr" anchorCtr="0">
              <a:noAutofit/>
            </a:bodyPr>
            <a:lstStyle/>
            <a:p>
              <a:pPr algn="ctr" defTabSz="17775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8" name="U-Turn Arrow 47">
              <a:extLst>
                <a:ext uri="{FF2B5EF4-FFF2-40B4-BE49-F238E27FC236}">
                  <a16:creationId xmlns:a16="http://schemas.microsoft.com/office/drawing/2014/main" id="{36465E95-2D6B-5042-A072-56A5A0498AFE}"/>
                </a:ext>
              </a:extLst>
            </p:cNvPr>
            <p:cNvSpPr/>
            <p:nvPr/>
          </p:nvSpPr>
          <p:spPr>
            <a:xfrm rot="10800000" flipH="1">
              <a:off x="6626571" y="6669949"/>
              <a:ext cx="4772035" cy="4404917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A1E9404-44BB-384E-B071-108875707295}"/>
                </a:ext>
              </a:extLst>
            </p:cNvPr>
            <p:cNvSpPr/>
            <p:nvPr/>
          </p:nvSpPr>
          <p:spPr>
            <a:xfrm rot="10800000" flipH="1">
              <a:off x="7809624" y="7917071"/>
              <a:ext cx="1975617" cy="1975613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prstDash val="sysDot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665" tIns="365665" rIns="315934" bIns="315934" numCol="1" spcCol="1270" anchor="ctr" anchorCtr="0">
              <a:noAutofit/>
            </a:bodyPr>
            <a:lstStyle/>
            <a:p>
              <a:pPr algn="ctr" defTabSz="17775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50" name="U-Turn Arrow 49">
              <a:extLst>
                <a:ext uri="{FF2B5EF4-FFF2-40B4-BE49-F238E27FC236}">
                  <a16:creationId xmlns:a16="http://schemas.microsoft.com/office/drawing/2014/main" id="{F4D17ADF-A160-AC40-A287-E5E677AFDB50}"/>
                </a:ext>
              </a:extLst>
            </p:cNvPr>
            <p:cNvSpPr/>
            <p:nvPr/>
          </p:nvSpPr>
          <p:spPr>
            <a:xfrm>
              <a:off x="3227308" y="3271165"/>
              <a:ext cx="4772035" cy="4404917"/>
            </a:xfrm>
            <a:prstGeom prst="uturnArrow">
              <a:avLst>
                <a:gd name="adj1" fmla="val 20076"/>
                <a:gd name="adj2" fmla="val 19764"/>
                <a:gd name="adj3" fmla="val 23347"/>
                <a:gd name="adj4" fmla="val 49304"/>
                <a:gd name="adj5" fmla="val 9925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4DE2B5C-AC48-8E4D-977E-9E597AA2DC55}"/>
                </a:ext>
              </a:extLst>
            </p:cNvPr>
            <p:cNvSpPr/>
            <p:nvPr/>
          </p:nvSpPr>
          <p:spPr>
            <a:xfrm>
              <a:off x="4410367" y="4453343"/>
              <a:ext cx="1975617" cy="1975613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prstDash val="sysDot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665" tIns="365665" rIns="315934" bIns="315934" numCol="1" spcCol="1270" anchor="ctr" anchorCtr="0">
              <a:noAutofit/>
            </a:bodyPr>
            <a:lstStyle/>
            <a:p>
              <a:pPr algn="ctr" defTabSz="177755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>
                <a:solidFill>
                  <a:schemeClr val="tx1"/>
                </a:solidFill>
                <a:latin typeface="Roboto Thin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92D408E-9A15-B849-949A-362A61E2401E}"/>
                </a:ext>
              </a:extLst>
            </p:cNvPr>
            <p:cNvSpPr/>
            <p:nvPr/>
          </p:nvSpPr>
          <p:spPr>
            <a:xfrm>
              <a:off x="5023145" y="4967152"/>
              <a:ext cx="750058" cy="903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6CC387-2CEA-7444-B832-D079CD71DA80}"/>
                </a:ext>
              </a:extLst>
            </p:cNvPr>
            <p:cNvSpPr/>
            <p:nvPr/>
          </p:nvSpPr>
          <p:spPr>
            <a:xfrm>
              <a:off x="8453291" y="8406566"/>
              <a:ext cx="750058" cy="903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5672B4-69A8-444A-9731-4EECC10CCC38}"/>
                </a:ext>
              </a:extLst>
            </p:cNvPr>
            <p:cNvSpPr/>
            <p:nvPr/>
          </p:nvSpPr>
          <p:spPr>
            <a:xfrm>
              <a:off x="11813792" y="4944848"/>
              <a:ext cx="750058" cy="903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741A5E-DA12-DD48-BF96-847B3D70034B}"/>
                </a:ext>
              </a:extLst>
            </p:cNvPr>
            <p:cNvSpPr/>
            <p:nvPr/>
          </p:nvSpPr>
          <p:spPr>
            <a:xfrm>
              <a:off x="15237588" y="8479839"/>
              <a:ext cx="750058" cy="903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296696-07D3-CC42-8046-95C1FCB3EDAD}"/>
                </a:ext>
              </a:extLst>
            </p:cNvPr>
            <p:cNvSpPr/>
            <p:nvPr/>
          </p:nvSpPr>
          <p:spPr>
            <a:xfrm>
              <a:off x="18596361" y="4944848"/>
              <a:ext cx="750058" cy="903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5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D8414F8-6F5B-CD44-8A4B-CF0EEDA80CE4}"/>
              </a:ext>
            </a:extLst>
          </p:cNvPr>
          <p:cNvGrpSpPr/>
          <p:nvPr/>
        </p:nvGrpSpPr>
        <p:grpSpPr>
          <a:xfrm>
            <a:off x="17631545" y="1028700"/>
            <a:ext cx="4535178" cy="3074542"/>
            <a:chOff x="6524003" y="4255502"/>
            <a:chExt cx="11329640" cy="7680727"/>
          </a:xfrm>
        </p:grpSpPr>
        <p:sp>
          <p:nvSpPr>
            <p:cNvPr id="117" name="Freeform: Shape 1341">
              <a:extLst>
                <a:ext uri="{FF2B5EF4-FFF2-40B4-BE49-F238E27FC236}">
                  <a16:creationId xmlns:a16="http://schemas.microsoft.com/office/drawing/2014/main" id="{234A0A26-C500-4F40-9729-99A6FC246EE9}"/>
                </a:ext>
              </a:extLst>
            </p:cNvPr>
            <p:cNvSpPr/>
            <p:nvPr/>
          </p:nvSpPr>
          <p:spPr>
            <a:xfrm>
              <a:off x="6524003" y="6253597"/>
              <a:ext cx="4193656" cy="36845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703">
                  <a:moveTo>
                    <a:pt x="795" y="370"/>
                  </a:moveTo>
                  <a:lnTo>
                    <a:pt x="612" y="685"/>
                  </a:lnTo>
                  <a:cubicBezTo>
                    <a:pt x="606" y="696"/>
                    <a:pt x="594" y="703"/>
                    <a:pt x="581" y="703"/>
                  </a:cubicBezTo>
                  <a:lnTo>
                    <a:pt x="218" y="703"/>
                  </a:lnTo>
                  <a:cubicBezTo>
                    <a:pt x="205" y="703"/>
                    <a:pt x="193" y="696"/>
                    <a:pt x="186" y="685"/>
                  </a:cubicBezTo>
                  <a:lnTo>
                    <a:pt x="4" y="370"/>
                  </a:lnTo>
                  <a:cubicBezTo>
                    <a:pt x="-1" y="358"/>
                    <a:pt x="-1" y="345"/>
                    <a:pt x="4" y="334"/>
                  </a:cubicBezTo>
                  <a:lnTo>
                    <a:pt x="186" y="19"/>
                  </a:lnTo>
                  <a:cubicBezTo>
                    <a:pt x="193" y="8"/>
                    <a:pt x="205" y="0"/>
                    <a:pt x="218" y="0"/>
                  </a:cubicBezTo>
                  <a:lnTo>
                    <a:pt x="581" y="0"/>
                  </a:lnTo>
                  <a:cubicBezTo>
                    <a:pt x="594" y="0"/>
                    <a:pt x="606" y="8"/>
                    <a:pt x="612" y="19"/>
                  </a:cubicBezTo>
                  <a:lnTo>
                    <a:pt x="780" y="311"/>
                  </a:lnTo>
                  <a:lnTo>
                    <a:pt x="795" y="334"/>
                  </a:lnTo>
                  <a:cubicBezTo>
                    <a:pt x="801" y="345"/>
                    <a:pt x="801" y="358"/>
                    <a:pt x="795" y="37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5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: Shape 1341">
              <a:extLst>
                <a:ext uri="{FF2B5EF4-FFF2-40B4-BE49-F238E27FC236}">
                  <a16:creationId xmlns:a16="http://schemas.microsoft.com/office/drawing/2014/main" id="{25262E44-2BEE-A243-AA58-1139201ACB2D}"/>
                </a:ext>
              </a:extLst>
            </p:cNvPr>
            <p:cNvSpPr/>
            <p:nvPr/>
          </p:nvSpPr>
          <p:spPr>
            <a:xfrm>
              <a:off x="10091995" y="4255502"/>
              <a:ext cx="4193656" cy="36845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703">
                  <a:moveTo>
                    <a:pt x="795" y="370"/>
                  </a:moveTo>
                  <a:lnTo>
                    <a:pt x="612" y="685"/>
                  </a:lnTo>
                  <a:cubicBezTo>
                    <a:pt x="606" y="696"/>
                    <a:pt x="594" y="703"/>
                    <a:pt x="581" y="703"/>
                  </a:cubicBezTo>
                  <a:lnTo>
                    <a:pt x="218" y="703"/>
                  </a:lnTo>
                  <a:cubicBezTo>
                    <a:pt x="205" y="703"/>
                    <a:pt x="193" y="696"/>
                    <a:pt x="186" y="685"/>
                  </a:cubicBezTo>
                  <a:lnTo>
                    <a:pt x="4" y="370"/>
                  </a:lnTo>
                  <a:cubicBezTo>
                    <a:pt x="-1" y="358"/>
                    <a:pt x="-1" y="345"/>
                    <a:pt x="4" y="334"/>
                  </a:cubicBezTo>
                  <a:lnTo>
                    <a:pt x="186" y="19"/>
                  </a:lnTo>
                  <a:cubicBezTo>
                    <a:pt x="193" y="8"/>
                    <a:pt x="205" y="0"/>
                    <a:pt x="218" y="0"/>
                  </a:cubicBezTo>
                  <a:lnTo>
                    <a:pt x="581" y="0"/>
                  </a:lnTo>
                  <a:cubicBezTo>
                    <a:pt x="594" y="0"/>
                    <a:pt x="606" y="8"/>
                    <a:pt x="612" y="19"/>
                  </a:cubicBezTo>
                  <a:lnTo>
                    <a:pt x="780" y="311"/>
                  </a:lnTo>
                  <a:lnTo>
                    <a:pt x="795" y="334"/>
                  </a:lnTo>
                  <a:cubicBezTo>
                    <a:pt x="801" y="345"/>
                    <a:pt x="801" y="358"/>
                    <a:pt x="795" y="37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5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: Shape 1341">
              <a:extLst>
                <a:ext uri="{FF2B5EF4-FFF2-40B4-BE49-F238E27FC236}">
                  <a16:creationId xmlns:a16="http://schemas.microsoft.com/office/drawing/2014/main" id="{547DCA5B-8A80-F94C-9AD9-81B9A35DFE65}"/>
                </a:ext>
              </a:extLst>
            </p:cNvPr>
            <p:cNvSpPr/>
            <p:nvPr/>
          </p:nvSpPr>
          <p:spPr>
            <a:xfrm>
              <a:off x="10091995" y="8251691"/>
              <a:ext cx="4193656" cy="36845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703">
                  <a:moveTo>
                    <a:pt x="795" y="370"/>
                  </a:moveTo>
                  <a:lnTo>
                    <a:pt x="612" y="685"/>
                  </a:lnTo>
                  <a:cubicBezTo>
                    <a:pt x="606" y="696"/>
                    <a:pt x="594" y="703"/>
                    <a:pt x="581" y="703"/>
                  </a:cubicBezTo>
                  <a:lnTo>
                    <a:pt x="218" y="703"/>
                  </a:lnTo>
                  <a:cubicBezTo>
                    <a:pt x="205" y="703"/>
                    <a:pt x="193" y="696"/>
                    <a:pt x="186" y="685"/>
                  </a:cubicBezTo>
                  <a:lnTo>
                    <a:pt x="4" y="370"/>
                  </a:lnTo>
                  <a:cubicBezTo>
                    <a:pt x="-1" y="358"/>
                    <a:pt x="-1" y="345"/>
                    <a:pt x="4" y="334"/>
                  </a:cubicBezTo>
                  <a:lnTo>
                    <a:pt x="186" y="19"/>
                  </a:lnTo>
                  <a:cubicBezTo>
                    <a:pt x="193" y="8"/>
                    <a:pt x="205" y="0"/>
                    <a:pt x="218" y="0"/>
                  </a:cubicBezTo>
                  <a:lnTo>
                    <a:pt x="581" y="0"/>
                  </a:lnTo>
                  <a:cubicBezTo>
                    <a:pt x="594" y="0"/>
                    <a:pt x="606" y="8"/>
                    <a:pt x="612" y="19"/>
                  </a:cubicBezTo>
                  <a:lnTo>
                    <a:pt x="780" y="311"/>
                  </a:lnTo>
                  <a:lnTo>
                    <a:pt x="795" y="334"/>
                  </a:lnTo>
                  <a:cubicBezTo>
                    <a:pt x="801" y="345"/>
                    <a:pt x="801" y="358"/>
                    <a:pt x="795" y="37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5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1341">
              <a:extLst>
                <a:ext uri="{FF2B5EF4-FFF2-40B4-BE49-F238E27FC236}">
                  <a16:creationId xmlns:a16="http://schemas.microsoft.com/office/drawing/2014/main" id="{89075174-9CB4-224B-9A46-EEFC94E0327F}"/>
                </a:ext>
              </a:extLst>
            </p:cNvPr>
            <p:cNvSpPr/>
            <p:nvPr/>
          </p:nvSpPr>
          <p:spPr>
            <a:xfrm>
              <a:off x="13659987" y="6253597"/>
              <a:ext cx="4193656" cy="36845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703">
                  <a:moveTo>
                    <a:pt x="795" y="370"/>
                  </a:moveTo>
                  <a:lnTo>
                    <a:pt x="612" y="685"/>
                  </a:lnTo>
                  <a:cubicBezTo>
                    <a:pt x="606" y="696"/>
                    <a:pt x="594" y="703"/>
                    <a:pt x="581" y="703"/>
                  </a:cubicBezTo>
                  <a:lnTo>
                    <a:pt x="218" y="703"/>
                  </a:lnTo>
                  <a:cubicBezTo>
                    <a:pt x="205" y="703"/>
                    <a:pt x="193" y="696"/>
                    <a:pt x="186" y="685"/>
                  </a:cubicBezTo>
                  <a:lnTo>
                    <a:pt x="4" y="370"/>
                  </a:lnTo>
                  <a:cubicBezTo>
                    <a:pt x="-1" y="358"/>
                    <a:pt x="-1" y="345"/>
                    <a:pt x="4" y="334"/>
                  </a:cubicBezTo>
                  <a:lnTo>
                    <a:pt x="186" y="19"/>
                  </a:lnTo>
                  <a:cubicBezTo>
                    <a:pt x="193" y="8"/>
                    <a:pt x="205" y="0"/>
                    <a:pt x="218" y="0"/>
                  </a:cubicBezTo>
                  <a:lnTo>
                    <a:pt x="581" y="0"/>
                  </a:lnTo>
                  <a:cubicBezTo>
                    <a:pt x="594" y="0"/>
                    <a:pt x="606" y="8"/>
                    <a:pt x="612" y="19"/>
                  </a:cubicBezTo>
                  <a:lnTo>
                    <a:pt x="780" y="311"/>
                  </a:lnTo>
                  <a:lnTo>
                    <a:pt x="795" y="334"/>
                  </a:lnTo>
                  <a:cubicBezTo>
                    <a:pt x="801" y="345"/>
                    <a:pt x="801" y="358"/>
                    <a:pt x="795" y="37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5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59F3426-33A5-A740-95A2-D61631349A58}"/>
                </a:ext>
              </a:extLst>
            </p:cNvPr>
            <p:cNvSpPr txBox="1"/>
            <p:nvPr/>
          </p:nvSpPr>
          <p:spPr>
            <a:xfrm>
              <a:off x="8059302" y="7197840"/>
              <a:ext cx="1242670" cy="17180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0482E23-E897-8946-84BF-9136737EE050}"/>
                </a:ext>
              </a:extLst>
            </p:cNvPr>
            <p:cNvSpPr txBox="1"/>
            <p:nvPr/>
          </p:nvSpPr>
          <p:spPr>
            <a:xfrm>
              <a:off x="11567488" y="5199745"/>
              <a:ext cx="1242670" cy="17180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32D585-B044-4C4B-9563-58260C2B7A0E}"/>
                </a:ext>
              </a:extLst>
            </p:cNvPr>
            <p:cNvSpPr txBox="1"/>
            <p:nvPr/>
          </p:nvSpPr>
          <p:spPr>
            <a:xfrm>
              <a:off x="11567488" y="9195934"/>
              <a:ext cx="1242670" cy="17180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ADA8546-46D4-4D49-8D14-BF49743AA8F1}"/>
                </a:ext>
              </a:extLst>
            </p:cNvPr>
            <p:cNvSpPr txBox="1"/>
            <p:nvPr/>
          </p:nvSpPr>
          <p:spPr>
            <a:xfrm>
              <a:off x="15135480" y="7197840"/>
              <a:ext cx="1242670" cy="17180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895632-34D2-6643-89CE-5B603F6FBCB2}"/>
              </a:ext>
            </a:extLst>
          </p:cNvPr>
          <p:cNvGrpSpPr/>
          <p:nvPr/>
        </p:nvGrpSpPr>
        <p:grpSpPr>
          <a:xfrm>
            <a:off x="2707956" y="5396535"/>
            <a:ext cx="2768570" cy="2764276"/>
            <a:chOff x="8641170" y="4690177"/>
            <a:chExt cx="7095305" cy="7084305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C6122D17-DB7C-A84C-81B3-D3B6D7255B3B}"/>
                </a:ext>
              </a:extLst>
            </p:cNvPr>
            <p:cNvSpPr/>
            <p:nvPr/>
          </p:nvSpPr>
          <p:spPr>
            <a:xfrm>
              <a:off x="8641170" y="8409929"/>
              <a:ext cx="3364553" cy="336455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4D1A1F93-1DC4-2440-B3CD-1F2A26AC3080}"/>
                </a:ext>
              </a:extLst>
            </p:cNvPr>
            <p:cNvSpPr/>
            <p:nvPr/>
          </p:nvSpPr>
          <p:spPr>
            <a:xfrm rot="16200000">
              <a:off x="12371922" y="8409929"/>
              <a:ext cx="3364553" cy="336455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2AAE4568-2F5D-6F4D-A70E-BD3F03FE6739}"/>
                </a:ext>
              </a:extLst>
            </p:cNvPr>
            <p:cNvSpPr/>
            <p:nvPr/>
          </p:nvSpPr>
          <p:spPr>
            <a:xfrm rot="10800000">
              <a:off x="12371922" y="4690177"/>
              <a:ext cx="3364553" cy="336455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7DA4CF20-145D-9B4D-BE6D-32638FEAE26E}"/>
                </a:ext>
              </a:extLst>
            </p:cNvPr>
            <p:cNvSpPr/>
            <p:nvPr/>
          </p:nvSpPr>
          <p:spPr>
            <a:xfrm rot="5400000">
              <a:off x="8641170" y="4690177"/>
              <a:ext cx="3364553" cy="336455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356E3E6-18B5-A847-A3FA-CB85E6F60CC9}"/>
                </a:ext>
              </a:extLst>
            </p:cNvPr>
            <p:cNvSpPr txBox="1"/>
            <p:nvPr/>
          </p:nvSpPr>
          <p:spPr>
            <a:xfrm>
              <a:off x="9675997" y="5710733"/>
              <a:ext cx="1294901" cy="1656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98B071F-FC12-4940-9DED-1D7FE1F0A95C}"/>
                </a:ext>
              </a:extLst>
            </p:cNvPr>
            <p:cNvSpPr txBox="1"/>
            <p:nvPr/>
          </p:nvSpPr>
          <p:spPr>
            <a:xfrm>
              <a:off x="13427293" y="5710733"/>
              <a:ext cx="1253816" cy="1656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AE1B530-647B-4243-919F-EDAB0650CDBA}"/>
                </a:ext>
              </a:extLst>
            </p:cNvPr>
            <p:cNvSpPr txBox="1"/>
            <p:nvPr/>
          </p:nvSpPr>
          <p:spPr>
            <a:xfrm>
              <a:off x="9694483" y="9411877"/>
              <a:ext cx="1257927" cy="1656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A836A66-661A-C749-87E9-EB6A9B2D0A18}"/>
                </a:ext>
              </a:extLst>
            </p:cNvPr>
            <p:cNvSpPr txBox="1"/>
            <p:nvPr/>
          </p:nvSpPr>
          <p:spPr>
            <a:xfrm>
              <a:off x="13367723" y="9411877"/>
              <a:ext cx="1372954" cy="1656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17EAEF3-8F58-474E-992B-5C22CA09F9FB}"/>
              </a:ext>
            </a:extLst>
          </p:cNvPr>
          <p:cNvGrpSpPr/>
          <p:nvPr/>
        </p:nvGrpSpPr>
        <p:grpSpPr>
          <a:xfrm>
            <a:off x="9939896" y="5370100"/>
            <a:ext cx="3392766" cy="2678550"/>
            <a:chOff x="9932447" y="6152660"/>
            <a:chExt cx="8665027" cy="684094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7A3822A-1E77-D245-8CA9-362518D31EE9}"/>
                </a:ext>
              </a:extLst>
            </p:cNvPr>
            <p:cNvGrpSpPr/>
            <p:nvPr/>
          </p:nvGrpSpPr>
          <p:grpSpPr>
            <a:xfrm>
              <a:off x="9932447" y="6152660"/>
              <a:ext cx="8665027" cy="6840945"/>
              <a:chOff x="7445830" y="4330158"/>
              <a:chExt cx="8665027" cy="6840945"/>
            </a:xfrm>
          </p:grpSpPr>
          <p:sp>
            <p:nvSpPr>
              <p:cNvPr id="148" name="Stored Data 147">
                <a:extLst>
                  <a:ext uri="{FF2B5EF4-FFF2-40B4-BE49-F238E27FC236}">
                    <a16:creationId xmlns:a16="http://schemas.microsoft.com/office/drawing/2014/main" id="{1084EA81-BE62-E34A-840E-45B9668DDC68}"/>
                  </a:ext>
                </a:extLst>
              </p:cNvPr>
              <p:cNvSpPr/>
              <p:nvPr/>
            </p:nvSpPr>
            <p:spPr>
              <a:xfrm rot="5400000">
                <a:off x="7759156" y="4016832"/>
                <a:ext cx="3640546" cy="4267198"/>
              </a:xfrm>
              <a:prstGeom prst="flowChartOnlineStorag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9" name="Stored Data 148">
                <a:extLst>
                  <a:ext uri="{FF2B5EF4-FFF2-40B4-BE49-F238E27FC236}">
                    <a16:creationId xmlns:a16="http://schemas.microsoft.com/office/drawing/2014/main" id="{A30EEA64-08FC-9C43-B89F-654B172910E4}"/>
                  </a:ext>
                </a:extLst>
              </p:cNvPr>
              <p:cNvSpPr/>
              <p:nvPr/>
            </p:nvSpPr>
            <p:spPr>
              <a:xfrm rot="5400000">
                <a:off x="12156985" y="4016832"/>
                <a:ext cx="3640546" cy="4267198"/>
              </a:xfrm>
              <a:prstGeom prst="flowChartOnlineStorag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0" name="Stored Data 149">
                <a:extLst>
                  <a:ext uri="{FF2B5EF4-FFF2-40B4-BE49-F238E27FC236}">
                    <a16:creationId xmlns:a16="http://schemas.microsoft.com/office/drawing/2014/main" id="{A478E021-0DA6-1248-8CFE-8E0C6269EE46}"/>
                  </a:ext>
                </a:extLst>
              </p:cNvPr>
              <p:cNvSpPr/>
              <p:nvPr/>
            </p:nvSpPr>
            <p:spPr>
              <a:xfrm rot="5400000">
                <a:off x="7759156" y="7217231"/>
                <a:ext cx="3640546" cy="4267198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1" name="Stored Data 150">
                <a:extLst>
                  <a:ext uri="{FF2B5EF4-FFF2-40B4-BE49-F238E27FC236}">
                    <a16:creationId xmlns:a16="http://schemas.microsoft.com/office/drawing/2014/main" id="{2274E18F-7156-2149-93D4-D54467D64EFF}"/>
                  </a:ext>
                </a:extLst>
              </p:cNvPr>
              <p:cNvSpPr/>
              <p:nvPr/>
            </p:nvSpPr>
            <p:spPr>
              <a:xfrm rot="5400000">
                <a:off x="12156985" y="7217231"/>
                <a:ext cx="3640546" cy="4267198"/>
              </a:xfrm>
              <a:prstGeom prst="flowChartOnlineStorag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47BB46B-BDEA-3A4C-B629-D15DFD050F1F}"/>
                </a:ext>
              </a:extLst>
            </p:cNvPr>
            <p:cNvSpPr/>
            <p:nvPr/>
          </p:nvSpPr>
          <p:spPr>
            <a:xfrm>
              <a:off x="11282415" y="6937251"/>
              <a:ext cx="1567265" cy="1965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2D6E946-24EA-A748-B6DF-F7652D8D20CE}"/>
                </a:ext>
              </a:extLst>
            </p:cNvPr>
            <p:cNvSpPr/>
            <p:nvPr/>
          </p:nvSpPr>
          <p:spPr>
            <a:xfrm>
              <a:off x="15733974" y="6937251"/>
              <a:ext cx="1567265" cy="1965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9725CF9-FD5C-BE41-8B01-3BDD9F48BCA0}"/>
                </a:ext>
              </a:extLst>
            </p:cNvPr>
            <p:cNvSpPr/>
            <p:nvPr/>
          </p:nvSpPr>
          <p:spPr>
            <a:xfrm>
              <a:off x="11282415" y="10041833"/>
              <a:ext cx="1567265" cy="1965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7FE85B1-D38C-5749-88FE-5C98E811B488}"/>
                </a:ext>
              </a:extLst>
            </p:cNvPr>
            <p:cNvSpPr/>
            <p:nvPr/>
          </p:nvSpPr>
          <p:spPr>
            <a:xfrm>
              <a:off x="15680244" y="10050299"/>
              <a:ext cx="1567265" cy="1965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B91D2F2-4B86-134C-B205-4865AF2BDE6B}"/>
              </a:ext>
            </a:extLst>
          </p:cNvPr>
          <p:cNvGrpSpPr/>
          <p:nvPr/>
        </p:nvGrpSpPr>
        <p:grpSpPr>
          <a:xfrm>
            <a:off x="16635218" y="5993105"/>
            <a:ext cx="5104642" cy="854866"/>
            <a:chOff x="3264393" y="12537714"/>
            <a:chExt cx="17648968" cy="2955647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06655D9-3C5B-D94B-B681-6A3AACD1B1C6}"/>
                </a:ext>
              </a:extLst>
            </p:cNvPr>
            <p:cNvGrpSpPr/>
            <p:nvPr/>
          </p:nvGrpSpPr>
          <p:grpSpPr>
            <a:xfrm>
              <a:off x="3264393" y="12537714"/>
              <a:ext cx="17648968" cy="2655616"/>
              <a:chOff x="3231377" y="6523737"/>
              <a:chExt cx="14401121" cy="2166917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442A8301-03EC-6C48-92FE-DAFF15DF62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72703" y="6523737"/>
                <a:ext cx="3859795" cy="2166917"/>
              </a:xfrm>
              <a:custGeom>
                <a:avLst/>
                <a:gdLst>
                  <a:gd name="connsiteX0" fmla="*/ 723900 w 1447800"/>
                  <a:gd name="connsiteY0" fmla="*/ 0 h 812594"/>
                  <a:gd name="connsiteX1" fmla="*/ 782950 w 1447800"/>
                  <a:gd name="connsiteY1" fmla="*/ 2982 h 812594"/>
                  <a:gd name="connsiteX2" fmla="*/ 1447800 w 1447800"/>
                  <a:gd name="connsiteY2" fmla="*/ 739727 h 812594"/>
                  <a:gd name="connsiteX3" fmla="*/ 1446025 w 1447800"/>
                  <a:gd name="connsiteY3" fmla="*/ 739727 h 812594"/>
                  <a:gd name="connsiteX4" fmla="*/ 1447800 w 1447800"/>
                  <a:gd name="connsiteY4" fmla="*/ 744013 h 812594"/>
                  <a:gd name="connsiteX5" fmla="*/ 1379220 w 1447800"/>
                  <a:gd name="connsiteY5" fmla="*/ 812593 h 812594"/>
                  <a:gd name="connsiteX6" fmla="*/ 1310640 w 1447800"/>
                  <a:gd name="connsiteY6" fmla="*/ 744013 h 812594"/>
                  <a:gd name="connsiteX7" fmla="*/ 1312415 w 1447800"/>
                  <a:gd name="connsiteY7" fmla="*/ 739727 h 812594"/>
                  <a:gd name="connsiteX8" fmla="*/ 1309234 w 1447800"/>
                  <a:gd name="connsiteY8" fmla="*/ 739727 h 812594"/>
                  <a:gd name="connsiteX9" fmla="*/ 1309430 w 1447800"/>
                  <a:gd name="connsiteY9" fmla="*/ 737778 h 812594"/>
                  <a:gd name="connsiteX10" fmla="*/ 827039 w 1447800"/>
                  <a:gd name="connsiteY10" fmla="*/ 145904 h 812594"/>
                  <a:gd name="connsiteX11" fmla="*/ 723900 w 1447800"/>
                  <a:gd name="connsiteY11" fmla="*/ 135507 h 812594"/>
                  <a:gd name="connsiteX12" fmla="*/ 723900 w 1447800"/>
                  <a:gd name="connsiteY12" fmla="*/ 135508 h 812594"/>
                  <a:gd name="connsiteX13" fmla="*/ 620761 w 1447800"/>
                  <a:gd name="connsiteY13" fmla="*/ 145905 h 812594"/>
                  <a:gd name="connsiteX14" fmla="*/ 138370 w 1447800"/>
                  <a:gd name="connsiteY14" fmla="*/ 737779 h 812594"/>
                  <a:gd name="connsiteX15" fmla="*/ 138566 w 1447800"/>
                  <a:gd name="connsiteY15" fmla="*/ 739728 h 812594"/>
                  <a:gd name="connsiteX16" fmla="*/ 135385 w 1447800"/>
                  <a:gd name="connsiteY16" fmla="*/ 739728 h 812594"/>
                  <a:gd name="connsiteX17" fmla="*/ 137160 w 1447800"/>
                  <a:gd name="connsiteY17" fmla="*/ 744014 h 812594"/>
                  <a:gd name="connsiteX18" fmla="*/ 68580 w 1447800"/>
                  <a:gd name="connsiteY18" fmla="*/ 812594 h 812594"/>
                  <a:gd name="connsiteX19" fmla="*/ 0 w 1447800"/>
                  <a:gd name="connsiteY19" fmla="*/ 744014 h 812594"/>
                  <a:gd name="connsiteX20" fmla="*/ 1775 w 1447800"/>
                  <a:gd name="connsiteY20" fmla="*/ 739728 h 812594"/>
                  <a:gd name="connsiteX21" fmla="*/ 0 w 1447800"/>
                  <a:gd name="connsiteY21" fmla="*/ 739728 h 812594"/>
                  <a:gd name="connsiteX22" fmla="*/ 664850 w 1447800"/>
                  <a:gd name="connsiteY22" fmla="*/ 2983 h 812594"/>
                  <a:gd name="connsiteX23" fmla="*/ 723900 w 1447800"/>
                  <a:gd name="connsiteY23" fmla="*/ 1 h 81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47800" h="812594">
                    <a:moveTo>
                      <a:pt x="723900" y="0"/>
                    </a:moveTo>
                    <a:lnTo>
                      <a:pt x="782950" y="2982"/>
                    </a:lnTo>
                    <a:cubicBezTo>
                      <a:pt x="1156386" y="40906"/>
                      <a:pt x="1447800" y="356285"/>
                      <a:pt x="1447800" y="739727"/>
                    </a:cubicBezTo>
                    <a:lnTo>
                      <a:pt x="1446025" y="739727"/>
                    </a:lnTo>
                    <a:lnTo>
                      <a:pt x="1447800" y="744013"/>
                    </a:lnTo>
                    <a:cubicBezTo>
                      <a:pt x="1447800" y="781889"/>
                      <a:pt x="1417096" y="812593"/>
                      <a:pt x="1379220" y="812593"/>
                    </a:cubicBezTo>
                    <a:cubicBezTo>
                      <a:pt x="1341344" y="812593"/>
                      <a:pt x="1310640" y="781889"/>
                      <a:pt x="1310640" y="744013"/>
                    </a:cubicBezTo>
                    <a:lnTo>
                      <a:pt x="1312415" y="739727"/>
                    </a:lnTo>
                    <a:lnTo>
                      <a:pt x="1309234" y="739727"/>
                    </a:lnTo>
                    <a:lnTo>
                      <a:pt x="1309430" y="737778"/>
                    </a:lnTo>
                    <a:cubicBezTo>
                      <a:pt x="1309430" y="445824"/>
                      <a:pt x="1102339" y="202239"/>
                      <a:pt x="827039" y="145904"/>
                    </a:cubicBezTo>
                    <a:lnTo>
                      <a:pt x="723900" y="135507"/>
                    </a:lnTo>
                    <a:lnTo>
                      <a:pt x="723900" y="135508"/>
                    </a:lnTo>
                    <a:lnTo>
                      <a:pt x="620761" y="145905"/>
                    </a:lnTo>
                    <a:cubicBezTo>
                      <a:pt x="345461" y="202240"/>
                      <a:pt x="138370" y="445825"/>
                      <a:pt x="138370" y="737779"/>
                    </a:cubicBezTo>
                    <a:lnTo>
                      <a:pt x="138566" y="739728"/>
                    </a:lnTo>
                    <a:lnTo>
                      <a:pt x="135385" y="739728"/>
                    </a:lnTo>
                    <a:lnTo>
                      <a:pt x="137160" y="744014"/>
                    </a:lnTo>
                    <a:cubicBezTo>
                      <a:pt x="137160" y="781890"/>
                      <a:pt x="106456" y="812594"/>
                      <a:pt x="68580" y="812594"/>
                    </a:cubicBezTo>
                    <a:cubicBezTo>
                      <a:pt x="30704" y="812594"/>
                      <a:pt x="0" y="781890"/>
                      <a:pt x="0" y="744014"/>
                    </a:cubicBezTo>
                    <a:lnTo>
                      <a:pt x="1775" y="739728"/>
                    </a:lnTo>
                    <a:lnTo>
                      <a:pt x="0" y="739728"/>
                    </a:lnTo>
                    <a:cubicBezTo>
                      <a:pt x="0" y="356286"/>
                      <a:pt x="291414" y="40907"/>
                      <a:pt x="664850" y="2983"/>
                    </a:cubicBezTo>
                    <a:lnTo>
                      <a:pt x="723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D35B52E9-8E94-2845-B575-E063C2640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58928" y="6523737"/>
                <a:ext cx="3859795" cy="2166917"/>
              </a:xfrm>
              <a:custGeom>
                <a:avLst/>
                <a:gdLst>
                  <a:gd name="connsiteX0" fmla="*/ 723900 w 1447800"/>
                  <a:gd name="connsiteY0" fmla="*/ 0 h 812594"/>
                  <a:gd name="connsiteX1" fmla="*/ 782950 w 1447800"/>
                  <a:gd name="connsiteY1" fmla="*/ 2982 h 812594"/>
                  <a:gd name="connsiteX2" fmla="*/ 1447800 w 1447800"/>
                  <a:gd name="connsiteY2" fmla="*/ 739727 h 812594"/>
                  <a:gd name="connsiteX3" fmla="*/ 1446025 w 1447800"/>
                  <a:gd name="connsiteY3" fmla="*/ 739727 h 812594"/>
                  <a:gd name="connsiteX4" fmla="*/ 1447800 w 1447800"/>
                  <a:gd name="connsiteY4" fmla="*/ 744013 h 812594"/>
                  <a:gd name="connsiteX5" fmla="*/ 1379220 w 1447800"/>
                  <a:gd name="connsiteY5" fmla="*/ 812593 h 812594"/>
                  <a:gd name="connsiteX6" fmla="*/ 1310640 w 1447800"/>
                  <a:gd name="connsiteY6" fmla="*/ 744013 h 812594"/>
                  <a:gd name="connsiteX7" fmla="*/ 1312415 w 1447800"/>
                  <a:gd name="connsiteY7" fmla="*/ 739727 h 812594"/>
                  <a:gd name="connsiteX8" fmla="*/ 1309234 w 1447800"/>
                  <a:gd name="connsiteY8" fmla="*/ 739727 h 812594"/>
                  <a:gd name="connsiteX9" fmla="*/ 1309430 w 1447800"/>
                  <a:gd name="connsiteY9" fmla="*/ 737778 h 812594"/>
                  <a:gd name="connsiteX10" fmla="*/ 827039 w 1447800"/>
                  <a:gd name="connsiteY10" fmla="*/ 145904 h 812594"/>
                  <a:gd name="connsiteX11" fmla="*/ 723900 w 1447800"/>
                  <a:gd name="connsiteY11" fmla="*/ 135507 h 812594"/>
                  <a:gd name="connsiteX12" fmla="*/ 723900 w 1447800"/>
                  <a:gd name="connsiteY12" fmla="*/ 135508 h 812594"/>
                  <a:gd name="connsiteX13" fmla="*/ 620761 w 1447800"/>
                  <a:gd name="connsiteY13" fmla="*/ 145905 h 812594"/>
                  <a:gd name="connsiteX14" fmla="*/ 138370 w 1447800"/>
                  <a:gd name="connsiteY14" fmla="*/ 737779 h 812594"/>
                  <a:gd name="connsiteX15" fmla="*/ 138566 w 1447800"/>
                  <a:gd name="connsiteY15" fmla="*/ 739728 h 812594"/>
                  <a:gd name="connsiteX16" fmla="*/ 135385 w 1447800"/>
                  <a:gd name="connsiteY16" fmla="*/ 739728 h 812594"/>
                  <a:gd name="connsiteX17" fmla="*/ 137160 w 1447800"/>
                  <a:gd name="connsiteY17" fmla="*/ 744014 h 812594"/>
                  <a:gd name="connsiteX18" fmla="*/ 68580 w 1447800"/>
                  <a:gd name="connsiteY18" fmla="*/ 812594 h 812594"/>
                  <a:gd name="connsiteX19" fmla="*/ 0 w 1447800"/>
                  <a:gd name="connsiteY19" fmla="*/ 744014 h 812594"/>
                  <a:gd name="connsiteX20" fmla="*/ 1775 w 1447800"/>
                  <a:gd name="connsiteY20" fmla="*/ 739728 h 812594"/>
                  <a:gd name="connsiteX21" fmla="*/ 0 w 1447800"/>
                  <a:gd name="connsiteY21" fmla="*/ 739728 h 812594"/>
                  <a:gd name="connsiteX22" fmla="*/ 664850 w 1447800"/>
                  <a:gd name="connsiteY22" fmla="*/ 2983 h 812594"/>
                  <a:gd name="connsiteX23" fmla="*/ 723900 w 1447800"/>
                  <a:gd name="connsiteY23" fmla="*/ 1 h 81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47800" h="812594">
                    <a:moveTo>
                      <a:pt x="723900" y="0"/>
                    </a:moveTo>
                    <a:lnTo>
                      <a:pt x="782950" y="2982"/>
                    </a:lnTo>
                    <a:cubicBezTo>
                      <a:pt x="1156386" y="40906"/>
                      <a:pt x="1447800" y="356285"/>
                      <a:pt x="1447800" y="739727"/>
                    </a:cubicBezTo>
                    <a:lnTo>
                      <a:pt x="1446025" y="739727"/>
                    </a:lnTo>
                    <a:lnTo>
                      <a:pt x="1447800" y="744013"/>
                    </a:lnTo>
                    <a:cubicBezTo>
                      <a:pt x="1447800" y="781889"/>
                      <a:pt x="1417096" y="812593"/>
                      <a:pt x="1379220" y="812593"/>
                    </a:cubicBezTo>
                    <a:cubicBezTo>
                      <a:pt x="1341344" y="812593"/>
                      <a:pt x="1310640" y="781889"/>
                      <a:pt x="1310640" y="744013"/>
                    </a:cubicBezTo>
                    <a:lnTo>
                      <a:pt x="1312415" y="739727"/>
                    </a:lnTo>
                    <a:lnTo>
                      <a:pt x="1309234" y="739727"/>
                    </a:lnTo>
                    <a:lnTo>
                      <a:pt x="1309430" y="737778"/>
                    </a:lnTo>
                    <a:cubicBezTo>
                      <a:pt x="1309430" y="445824"/>
                      <a:pt x="1102339" y="202239"/>
                      <a:pt x="827039" y="145904"/>
                    </a:cubicBezTo>
                    <a:lnTo>
                      <a:pt x="723900" y="135507"/>
                    </a:lnTo>
                    <a:lnTo>
                      <a:pt x="723900" y="135508"/>
                    </a:lnTo>
                    <a:lnTo>
                      <a:pt x="620761" y="145905"/>
                    </a:lnTo>
                    <a:cubicBezTo>
                      <a:pt x="345461" y="202240"/>
                      <a:pt x="138370" y="445825"/>
                      <a:pt x="138370" y="737779"/>
                    </a:cubicBezTo>
                    <a:lnTo>
                      <a:pt x="138566" y="739728"/>
                    </a:lnTo>
                    <a:lnTo>
                      <a:pt x="135385" y="739728"/>
                    </a:lnTo>
                    <a:lnTo>
                      <a:pt x="137160" y="744014"/>
                    </a:lnTo>
                    <a:cubicBezTo>
                      <a:pt x="137160" y="781890"/>
                      <a:pt x="106456" y="812594"/>
                      <a:pt x="68580" y="812594"/>
                    </a:cubicBezTo>
                    <a:cubicBezTo>
                      <a:pt x="30704" y="812594"/>
                      <a:pt x="0" y="781890"/>
                      <a:pt x="0" y="744014"/>
                    </a:cubicBezTo>
                    <a:lnTo>
                      <a:pt x="1775" y="739728"/>
                    </a:lnTo>
                    <a:lnTo>
                      <a:pt x="0" y="739728"/>
                    </a:lnTo>
                    <a:cubicBezTo>
                      <a:pt x="0" y="356286"/>
                      <a:pt x="291414" y="40907"/>
                      <a:pt x="664850" y="2983"/>
                    </a:cubicBezTo>
                    <a:lnTo>
                      <a:pt x="7239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3CB7F762-59F1-A549-A616-8B2AAD1A2A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45152" y="6523737"/>
                <a:ext cx="3859795" cy="2166917"/>
              </a:xfrm>
              <a:custGeom>
                <a:avLst/>
                <a:gdLst>
                  <a:gd name="connsiteX0" fmla="*/ 723900 w 1447800"/>
                  <a:gd name="connsiteY0" fmla="*/ 0 h 812594"/>
                  <a:gd name="connsiteX1" fmla="*/ 782950 w 1447800"/>
                  <a:gd name="connsiteY1" fmla="*/ 2982 h 812594"/>
                  <a:gd name="connsiteX2" fmla="*/ 1447800 w 1447800"/>
                  <a:gd name="connsiteY2" fmla="*/ 739727 h 812594"/>
                  <a:gd name="connsiteX3" fmla="*/ 1446025 w 1447800"/>
                  <a:gd name="connsiteY3" fmla="*/ 739727 h 812594"/>
                  <a:gd name="connsiteX4" fmla="*/ 1447800 w 1447800"/>
                  <a:gd name="connsiteY4" fmla="*/ 744013 h 812594"/>
                  <a:gd name="connsiteX5" fmla="*/ 1379220 w 1447800"/>
                  <a:gd name="connsiteY5" fmla="*/ 812593 h 812594"/>
                  <a:gd name="connsiteX6" fmla="*/ 1310640 w 1447800"/>
                  <a:gd name="connsiteY6" fmla="*/ 744013 h 812594"/>
                  <a:gd name="connsiteX7" fmla="*/ 1312415 w 1447800"/>
                  <a:gd name="connsiteY7" fmla="*/ 739727 h 812594"/>
                  <a:gd name="connsiteX8" fmla="*/ 1309234 w 1447800"/>
                  <a:gd name="connsiteY8" fmla="*/ 739727 h 812594"/>
                  <a:gd name="connsiteX9" fmla="*/ 1309430 w 1447800"/>
                  <a:gd name="connsiteY9" fmla="*/ 737778 h 812594"/>
                  <a:gd name="connsiteX10" fmla="*/ 827039 w 1447800"/>
                  <a:gd name="connsiteY10" fmla="*/ 145904 h 812594"/>
                  <a:gd name="connsiteX11" fmla="*/ 723900 w 1447800"/>
                  <a:gd name="connsiteY11" fmla="*/ 135507 h 812594"/>
                  <a:gd name="connsiteX12" fmla="*/ 723900 w 1447800"/>
                  <a:gd name="connsiteY12" fmla="*/ 135508 h 812594"/>
                  <a:gd name="connsiteX13" fmla="*/ 620761 w 1447800"/>
                  <a:gd name="connsiteY13" fmla="*/ 145905 h 812594"/>
                  <a:gd name="connsiteX14" fmla="*/ 138370 w 1447800"/>
                  <a:gd name="connsiteY14" fmla="*/ 737779 h 812594"/>
                  <a:gd name="connsiteX15" fmla="*/ 138566 w 1447800"/>
                  <a:gd name="connsiteY15" fmla="*/ 739728 h 812594"/>
                  <a:gd name="connsiteX16" fmla="*/ 135385 w 1447800"/>
                  <a:gd name="connsiteY16" fmla="*/ 739728 h 812594"/>
                  <a:gd name="connsiteX17" fmla="*/ 137160 w 1447800"/>
                  <a:gd name="connsiteY17" fmla="*/ 744014 h 812594"/>
                  <a:gd name="connsiteX18" fmla="*/ 68580 w 1447800"/>
                  <a:gd name="connsiteY18" fmla="*/ 812594 h 812594"/>
                  <a:gd name="connsiteX19" fmla="*/ 0 w 1447800"/>
                  <a:gd name="connsiteY19" fmla="*/ 744014 h 812594"/>
                  <a:gd name="connsiteX20" fmla="*/ 1775 w 1447800"/>
                  <a:gd name="connsiteY20" fmla="*/ 739728 h 812594"/>
                  <a:gd name="connsiteX21" fmla="*/ 0 w 1447800"/>
                  <a:gd name="connsiteY21" fmla="*/ 739728 h 812594"/>
                  <a:gd name="connsiteX22" fmla="*/ 664850 w 1447800"/>
                  <a:gd name="connsiteY22" fmla="*/ 2983 h 812594"/>
                  <a:gd name="connsiteX23" fmla="*/ 723900 w 1447800"/>
                  <a:gd name="connsiteY23" fmla="*/ 1 h 81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47800" h="812594">
                    <a:moveTo>
                      <a:pt x="723900" y="0"/>
                    </a:moveTo>
                    <a:lnTo>
                      <a:pt x="782950" y="2982"/>
                    </a:lnTo>
                    <a:cubicBezTo>
                      <a:pt x="1156386" y="40906"/>
                      <a:pt x="1447800" y="356285"/>
                      <a:pt x="1447800" y="739727"/>
                    </a:cubicBezTo>
                    <a:lnTo>
                      <a:pt x="1446025" y="739727"/>
                    </a:lnTo>
                    <a:lnTo>
                      <a:pt x="1447800" y="744013"/>
                    </a:lnTo>
                    <a:cubicBezTo>
                      <a:pt x="1447800" y="781889"/>
                      <a:pt x="1417096" y="812593"/>
                      <a:pt x="1379220" y="812593"/>
                    </a:cubicBezTo>
                    <a:cubicBezTo>
                      <a:pt x="1341344" y="812593"/>
                      <a:pt x="1310640" y="781889"/>
                      <a:pt x="1310640" y="744013"/>
                    </a:cubicBezTo>
                    <a:lnTo>
                      <a:pt x="1312415" y="739727"/>
                    </a:lnTo>
                    <a:lnTo>
                      <a:pt x="1309234" y="739727"/>
                    </a:lnTo>
                    <a:lnTo>
                      <a:pt x="1309430" y="737778"/>
                    </a:lnTo>
                    <a:cubicBezTo>
                      <a:pt x="1309430" y="445824"/>
                      <a:pt x="1102339" y="202239"/>
                      <a:pt x="827039" y="145904"/>
                    </a:cubicBezTo>
                    <a:lnTo>
                      <a:pt x="723900" y="135507"/>
                    </a:lnTo>
                    <a:lnTo>
                      <a:pt x="723900" y="135508"/>
                    </a:lnTo>
                    <a:lnTo>
                      <a:pt x="620761" y="145905"/>
                    </a:lnTo>
                    <a:cubicBezTo>
                      <a:pt x="345461" y="202240"/>
                      <a:pt x="138370" y="445825"/>
                      <a:pt x="138370" y="737779"/>
                    </a:cubicBezTo>
                    <a:lnTo>
                      <a:pt x="138566" y="739728"/>
                    </a:lnTo>
                    <a:lnTo>
                      <a:pt x="135385" y="739728"/>
                    </a:lnTo>
                    <a:lnTo>
                      <a:pt x="137160" y="744014"/>
                    </a:lnTo>
                    <a:cubicBezTo>
                      <a:pt x="137160" y="781890"/>
                      <a:pt x="106456" y="812594"/>
                      <a:pt x="68580" y="812594"/>
                    </a:cubicBezTo>
                    <a:cubicBezTo>
                      <a:pt x="30704" y="812594"/>
                      <a:pt x="0" y="781890"/>
                      <a:pt x="0" y="744014"/>
                    </a:cubicBezTo>
                    <a:lnTo>
                      <a:pt x="1775" y="739728"/>
                    </a:lnTo>
                    <a:lnTo>
                      <a:pt x="0" y="739728"/>
                    </a:lnTo>
                    <a:cubicBezTo>
                      <a:pt x="0" y="356286"/>
                      <a:pt x="291414" y="40907"/>
                      <a:pt x="664850" y="2983"/>
                    </a:cubicBezTo>
                    <a:lnTo>
                      <a:pt x="7239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964C5FA-619F-934C-93B1-F8FB24A2DB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1377" y="6523737"/>
                <a:ext cx="3859795" cy="2166917"/>
              </a:xfrm>
              <a:custGeom>
                <a:avLst/>
                <a:gdLst>
                  <a:gd name="connsiteX0" fmla="*/ 723900 w 1447800"/>
                  <a:gd name="connsiteY0" fmla="*/ 0 h 812594"/>
                  <a:gd name="connsiteX1" fmla="*/ 782950 w 1447800"/>
                  <a:gd name="connsiteY1" fmla="*/ 2982 h 812594"/>
                  <a:gd name="connsiteX2" fmla="*/ 1447800 w 1447800"/>
                  <a:gd name="connsiteY2" fmla="*/ 739727 h 812594"/>
                  <a:gd name="connsiteX3" fmla="*/ 1446025 w 1447800"/>
                  <a:gd name="connsiteY3" fmla="*/ 739727 h 812594"/>
                  <a:gd name="connsiteX4" fmla="*/ 1447800 w 1447800"/>
                  <a:gd name="connsiteY4" fmla="*/ 744013 h 812594"/>
                  <a:gd name="connsiteX5" fmla="*/ 1379220 w 1447800"/>
                  <a:gd name="connsiteY5" fmla="*/ 812593 h 812594"/>
                  <a:gd name="connsiteX6" fmla="*/ 1310640 w 1447800"/>
                  <a:gd name="connsiteY6" fmla="*/ 744013 h 812594"/>
                  <a:gd name="connsiteX7" fmla="*/ 1312415 w 1447800"/>
                  <a:gd name="connsiteY7" fmla="*/ 739727 h 812594"/>
                  <a:gd name="connsiteX8" fmla="*/ 1309234 w 1447800"/>
                  <a:gd name="connsiteY8" fmla="*/ 739727 h 812594"/>
                  <a:gd name="connsiteX9" fmla="*/ 1309430 w 1447800"/>
                  <a:gd name="connsiteY9" fmla="*/ 737778 h 812594"/>
                  <a:gd name="connsiteX10" fmla="*/ 827039 w 1447800"/>
                  <a:gd name="connsiteY10" fmla="*/ 145904 h 812594"/>
                  <a:gd name="connsiteX11" fmla="*/ 723900 w 1447800"/>
                  <a:gd name="connsiteY11" fmla="*/ 135507 h 812594"/>
                  <a:gd name="connsiteX12" fmla="*/ 723900 w 1447800"/>
                  <a:gd name="connsiteY12" fmla="*/ 135508 h 812594"/>
                  <a:gd name="connsiteX13" fmla="*/ 620761 w 1447800"/>
                  <a:gd name="connsiteY13" fmla="*/ 145905 h 812594"/>
                  <a:gd name="connsiteX14" fmla="*/ 138370 w 1447800"/>
                  <a:gd name="connsiteY14" fmla="*/ 737779 h 812594"/>
                  <a:gd name="connsiteX15" fmla="*/ 138566 w 1447800"/>
                  <a:gd name="connsiteY15" fmla="*/ 739728 h 812594"/>
                  <a:gd name="connsiteX16" fmla="*/ 135385 w 1447800"/>
                  <a:gd name="connsiteY16" fmla="*/ 739728 h 812594"/>
                  <a:gd name="connsiteX17" fmla="*/ 137160 w 1447800"/>
                  <a:gd name="connsiteY17" fmla="*/ 744014 h 812594"/>
                  <a:gd name="connsiteX18" fmla="*/ 68580 w 1447800"/>
                  <a:gd name="connsiteY18" fmla="*/ 812594 h 812594"/>
                  <a:gd name="connsiteX19" fmla="*/ 0 w 1447800"/>
                  <a:gd name="connsiteY19" fmla="*/ 744014 h 812594"/>
                  <a:gd name="connsiteX20" fmla="*/ 1775 w 1447800"/>
                  <a:gd name="connsiteY20" fmla="*/ 739728 h 812594"/>
                  <a:gd name="connsiteX21" fmla="*/ 0 w 1447800"/>
                  <a:gd name="connsiteY21" fmla="*/ 739728 h 812594"/>
                  <a:gd name="connsiteX22" fmla="*/ 664850 w 1447800"/>
                  <a:gd name="connsiteY22" fmla="*/ 2983 h 812594"/>
                  <a:gd name="connsiteX23" fmla="*/ 723900 w 1447800"/>
                  <a:gd name="connsiteY23" fmla="*/ 1 h 81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47800" h="812594">
                    <a:moveTo>
                      <a:pt x="723900" y="0"/>
                    </a:moveTo>
                    <a:lnTo>
                      <a:pt x="782950" y="2982"/>
                    </a:lnTo>
                    <a:cubicBezTo>
                      <a:pt x="1156386" y="40906"/>
                      <a:pt x="1447800" y="356285"/>
                      <a:pt x="1447800" y="739727"/>
                    </a:cubicBezTo>
                    <a:lnTo>
                      <a:pt x="1446025" y="739727"/>
                    </a:lnTo>
                    <a:lnTo>
                      <a:pt x="1447800" y="744013"/>
                    </a:lnTo>
                    <a:cubicBezTo>
                      <a:pt x="1447800" y="781889"/>
                      <a:pt x="1417096" y="812593"/>
                      <a:pt x="1379220" y="812593"/>
                    </a:cubicBezTo>
                    <a:cubicBezTo>
                      <a:pt x="1341344" y="812593"/>
                      <a:pt x="1310640" y="781889"/>
                      <a:pt x="1310640" y="744013"/>
                    </a:cubicBezTo>
                    <a:lnTo>
                      <a:pt x="1312415" y="739727"/>
                    </a:lnTo>
                    <a:lnTo>
                      <a:pt x="1309234" y="739727"/>
                    </a:lnTo>
                    <a:lnTo>
                      <a:pt x="1309430" y="737778"/>
                    </a:lnTo>
                    <a:cubicBezTo>
                      <a:pt x="1309430" y="445824"/>
                      <a:pt x="1102339" y="202239"/>
                      <a:pt x="827039" y="145904"/>
                    </a:cubicBezTo>
                    <a:lnTo>
                      <a:pt x="723900" y="135507"/>
                    </a:lnTo>
                    <a:lnTo>
                      <a:pt x="723900" y="135508"/>
                    </a:lnTo>
                    <a:lnTo>
                      <a:pt x="620761" y="145905"/>
                    </a:lnTo>
                    <a:cubicBezTo>
                      <a:pt x="345461" y="202240"/>
                      <a:pt x="138370" y="445825"/>
                      <a:pt x="138370" y="737779"/>
                    </a:cubicBezTo>
                    <a:lnTo>
                      <a:pt x="138566" y="739728"/>
                    </a:lnTo>
                    <a:lnTo>
                      <a:pt x="135385" y="739728"/>
                    </a:lnTo>
                    <a:lnTo>
                      <a:pt x="137160" y="744014"/>
                    </a:lnTo>
                    <a:cubicBezTo>
                      <a:pt x="137160" y="781890"/>
                      <a:pt x="106456" y="812594"/>
                      <a:pt x="68580" y="812594"/>
                    </a:cubicBezTo>
                    <a:cubicBezTo>
                      <a:pt x="30704" y="812594"/>
                      <a:pt x="0" y="781890"/>
                      <a:pt x="0" y="744014"/>
                    </a:cubicBezTo>
                    <a:lnTo>
                      <a:pt x="1775" y="739728"/>
                    </a:lnTo>
                    <a:lnTo>
                      <a:pt x="0" y="739728"/>
                    </a:lnTo>
                    <a:cubicBezTo>
                      <a:pt x="0" y="356286"/>
                      <a:pt x="291414" y="40907"/>
                      <a:pt x="664850" y="2983"/>
                    </a:cubicBezTo>
                    <a:lnTo>
                      <a:pt x="723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38AB51F-3388-D04E-A531-16E9AE7C38A3}"/>
                </a:ext>
              </a:extLst>
            </p:cNvPr>
            <p:cNvSpPr/>
            <p:nvPr/>
          </p:nvSpPr>
          <p:spPr>
            <a:xfrm>
              <a:off x="4845902" y="13738056"/>
              <a:ext cx="1567264" cy="175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FEFE46B-C857-1F40-8602-2D3A23541D6A}"/>
                </a:ext>
              </a:extLst>
            </p:cNvPr>
            <p:cNvSpPr/>
            <p:nvPr/>
          </p:nvSpPr>
          <p:spPr>
            <a:xfrm>
              <a:off x="9159255" y="13738056"/>
              <a:ext cx="1567264" cy="175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BCD75ED-BCF7-834B-BA58-C8908633910A}"/>
                </a:ext>
              </a:extLst>
            </p:cNvPr>
            <p:cNvSpPr/>
            <p:nvPr/>
          </p:nvSpPr>
          <p:spPr>
            <a:xfrm>
              <a:off x="13451235" y="13738056"/>
              <a:ext cx="1567264" cy="175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CF85B0B-C866-4C45-A4E5-86F3CD309FC0}"/>
                </a:ext>
              </a:extLst>
            </p:cNvPr>
            <p:cNvSpPr/>
            <p:nvPr/>
          </p:nvSpPr>
          <p:spPr>
            <a:xfrm>
              <a:off x="17764588" y="13738056"/>
              <a:ext cx="1567264" cy="175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2F14F37-6E38-B74A-988C-30E1B26B1C13}"/>
              </a:ext>
            </a:extLst>
          </p:cNvPr>
          <p:cNvGrpSpPr/>
          <p:nvPr/>
        </p:nvGrpSpPr>
        <p:grpSpPr>
          <a:xfrm>
            <a:off x="1967808" y="10565782"/>
            <a:ext cx="4658098" cy="1278434"/>
            <a:chOff x="3797076" y="4670475"/>
            <a:chExt cx="16820037" cy="4616326"/>
          </a:xfrm>
        </p:grpSpPr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908DCEAE-4E2E-EC42-B150-42CF7B810A1A}"/>
                </a:ext>
              </a:extLst>
            </p:cNvPr>
            <p:cNvSpPr/>
            <p:nvPr/>
          </p:nvSpPr>
          <p:spPr>
            <a:xfrm rot="13500000">
              <a:off x="3796475" y="4671076"/>
              <a:ext cx="4616326" cy="461512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50" b="1" dirty="0">
                <a:latin typeface="Roboto Bold" charset="0"/>
              </a:endParaRPr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4F94E6A5-C1E1-E344-8B33-61E8C5BFEBE3}"/>
                </a:ext>
              </a:extLst>
            </p:cNvPr>
            <p:cNvSpPr/>
            <p:nvPr/>
          </p:nvSpPr>
          <p:spPr>
            <a:xfrm rot="2700000">
              <a:off x="7864780" y="4671076"/>
              <a:ext cx="4616326" cy="4615123"/>
            </a:xfrm>
            <a:prstGeom prst="teardrop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50" b="1" dirty="0">
                <a:latin typeface="Roboto Bold" charset="0"/>
              </a:endParaRPr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A1EB7B90-7609-6440-8071-8C4C41FA810B}"/>
                </a:ext>
              </a:extLst>
            </p:cNvPr>
            <p:cNvSpPr/>
            <p:nvPr/>
          </p:nvSpPr>
          <p:spPr>
            <a:xfrm rot="2700000">
              <a:off x="11933084" y="4671076"/>
              <a:ext cx="4616326" cy="4615123"/>
            </a:xfrm>
            <a:prstGeom prst="teardrop">
              <a:avLst/>
            </a:prstGeom>
            <a:solidFill>
              <a:schemeClr val="accent3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50" b="1" dirty="0">
                <a:latin typeface="Roboto Bold" charset="0"/>
              </a:endParaRPr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D446B869-FAA5-984D-99A4-FE1E1D4E82BF}"/>
                </a:ext>
              </a:extLst>
            </p:cNvPr>
            <p:cNvSpPr/>
            <p:nvPr/>
          </p:nvSpPr>
          <p:spPr>
            <a:xfrm rot="2700000">
              <a:off x="16001389" y="4671076"/>
              <a:ext cx="4616326" cy="4615123"/>
            </a:xfrm>
            <a:prstGeom prst="teardrop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 sz="1050" b="1" dirty="0">
                <a:latin typeface="Roboto Bold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0E87E93-51A0-654A-8DC4-1B88473AA0EC}"/>
                </a:ext>
              </a:extLst>
            </p:cNvPr>
            <p:cNvSpPr/>
            <p:nvPr/>
          </p:nvSpPr>
          <p:spPr>
            <a:xfrm>
              <a:off x="5321008" y="5980064"/>
              <a:ext cx="1567265" cy="1996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5FF28AF-F286-2449-A479-018B52C544BD}"/>
                </a:ext>
              </a:extLst>
            </p:cNvPr>
            <p:cNvSpPr/>
            <p:nvPr/>
          </p:nvSpPr>
          <p:spPr>
            <a:xfrm>
              <a:off x="9400637" y="5980064"/>
              <a:ext cx="1567265" cy="1996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2CA074E-AD7D-1742-9882-AA14B5FFEC15}"/>
                </a:ext>
              </a:extLst>
            </p:cNvPr>
            <p:cNvSpPr/>
            <p:nvPr/>
          </p:nvSpPr>
          <p:spPr>
            <a:xfrm>
              <a:off x="13478477" y="5980064"/>
              <a:ext cx="1567265" cy="1996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EFC7BDB-5414-034A-8626-99DB82B200CB}"/>
                </a:ext>
              </a:extLst>
            </p:cNvPr>
            <p:cNvSpPr/>
            <p:nvPr/>
          </p:nvSpPr>
          <p:spPr>
            <a:xfrm>
              <a:off x="17585004" y="5980064"/>
              <a:ext cx="1567265" cy="1996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</a:t>
              </a:r>
            </a:p>
          </p:txBody>
        </p:sp>
      </p:grpSp>
      <p:sp>
        <p:nvSpPr>
          <p:cNvPr id="180" name="Freeform 1">
            <a:extLst>
              <a:ext uri="{FF2B5EF4-FFF2-40B4-BE49-F238E27FC236}">
                <a16:creationId xmlns:a16="http://schemas.microsoft.com/office/drawing/2014/main" id="{1206C6F8-B679-4547-AF8B-81CC55166A58}"/>
              </a:ext>
            </a:extLst>
          </p:cNvPr>
          <p:cNvSpPr/>
          <p:nvPr/>
        </p:nvSpPr>
        <p:spPr>
          <a:xfrm>
            <a:off x="18944989" y="8698735"/>
            <a:ext cx="1442004" cy="1442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4" h="3624">
                <a:moveTo>
                  <a:pt x="0" y="1812"/>
                </a:moveTo>
                <a:cubicBezTo>
                  <a:pt x="0" y="2812"/>
                  <a:pt x="812" y="3624"/>
                  <a:pt x="1812" y="3624"/>
                </a:cubicBezTo>
                <a:cubicBezTo>
                  <a:pt x="2813" y="3624"/>
                  <a:pt x="3624" y="2812"/>
                  <a:pt x="3624" y="1812"/>
                </a:cubicBezTo>
                <a:cubicBezTo>
                  <a:pt x="3624" y="811"/>
                  <a:pt x="2813" y="0"/>
                  <a:pt x="1812" y="0"/>
                </a:cubicBezTo>
                <a:cubicBezTo>
                  <a:pt x="812" y="0"/>
                  <a:pt x="0" y="811"/>
                  <a:pt x="0" y="181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reeform 2">
            <a:extLst>
              <a:ext uri="{FF2B5EF4-FFF2-40B4-BE49-F238E27FC236}">
                <a16:creationId xmlns:a16="http://schemas.microsoft.com/office/drawing/2014/main" id="{68F5CD3F-EB86-B341-BDDB-F3E3545FD175}"/>
              </a:ext>
            </a:extLst>
          </p:cNvPr>
          <p:cNvSpPr/>
          <p:nvPr/>
        </p:nvSpPr>
        <p:spPr>
          <a:xfrm>
            <a:off x="20267989" y="9969195"/>
            <a:ext cx="1442004" cy="1442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4" h="3624">
                <a:moveTo>
                  <a:pt x="0" y="1812"/>
                </a:moveTo>
                <a:cubicBezTo>
                  <a:pt x="0" y="2813"/>
                  <a:pt x="812" y="3624"/>
                  <a:pt x="1812" y="3624"/>
                </a:cubicBezTo>
                <a:cubicBezTo>
                  <a:pt x="2813" y="3624"/>
                  <a:pt x="3624" y="2813"/>
                  <a:pt x="3624" y="1812"/>
                </a:cubicBezTo>
                <a:cubicBezTo>
                  <a:pt x="3624" y="811"/>
                  <a:pt x="2813" y="0"/>
                  <a:pt x="1812" y="0"/>
                </a:cubicBezTo>
                <a:cubicBezTo>
                  <a:pt x="812" y="0"/>
                  <a:pt x="0" y="811"/>
                  <a:pt x="0" y="181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reeform 3">
            <a:extLst>
              <a:ext uri="{FF2B5EF4-FFF2-40B4-BE49-F238E27FC236}">
                <a16:creationId xmlns:a16="http://schemas.microsoft.com/office/drawing/2014/main" id="{1BE37C9A-95F9-304B-85BA-4F417D5ED8DA}"/>
              </a:ext>
            </a:extLst>
          </p:cNvPr>
          <p:cNvSpPr/>
          <p:nvPr/>
        </p:nvSpPr>
        <p:spPr>
          <a:xfrm>
            <a:off x="18944989" y="11164829"/>
            <a:ext cx="1442004" cy="1442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4" h="3624">
                <a:moveTo>
                  <a:pt x="0" y="1812"/>
                </a:moveTo>
                <a:cubicBezTo>
                  <a:pt x="0" y="2813"/>
                  <a:pt x="812" y="3624"/>
                  <a:pt x="1812" y="3624"/>
                </a:cubicBezTo>
                <a:cubicBezTo>
                  <a:pt x="2813" y="3624"/>
                  <a:pt x="3624" y="2813"/>
                  <a:pt x="3624" y="1812"/>
                </a:cubicBezTo>
                <a:cubicBezTo>
                  <a:pt x="3624" y="811"/>
                  <a:pt x="2813" y="0"/>
                  <a:pt x="1812" y="0"/>
                </a:cubicBezTo>
                <a:cubicBezTo>
                  <a:pt x="812" y="0"/>
                  <a:pt x="0" y="811"/>
                  <a:pt x="0" y="181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reeform 4">
            <a:extLst>
              <a:ext uri="{FF2B5EF4-FFF2-40B4-BE49-F238E27FC236}">
                <a16:creationId xmlns:a16="http://schemas.microsoft.com/office/drawing/2014/main" id="{E0CE0F8B-47B3-1144-B269-FDC40F1C5CD5}"/>
              </a:ext>
            </a:extLst>
          </p:cNvPr>
          <p:cNvSpPr/>
          <p:nvPr/>
        </p:nvSpPr>
        <p:spPr>
          <a:xfrm>
            <a:off x="17631545" y="9969195"/>
            <a:ext cx="1442402" cy="1442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5" h="3624">
                <a:moveTo>
                  <a:pt x="0" y="1812"/>
                </a:moveTo>
                <a:cubicBezTo>
                  <a:pt x="0" y="2813"/>
                  <a:pt x="812" y="3624"/>
                  <a:pt x="1812" y="3624"/>
                </a:cubicBezTo>
                <a:cubicBezTo>
                  <a:pt x="2813" y="3624"/>
                  <a:pt x="3625" y="2813"/>
                  <a:pt x="3625" y="1812"/>
                </a:cubicBezTo>
                <a:cubicBezTo>
                  <a:pt x="3625" y="811"/>
                  <a:pt x="2813" y="0"/>
                  <a:pt x="1812" y="0"/>
                </a:cubicBezTo>
                <a:cubicBezTo>
                  <a:pt x="812" y="0"/>
                  <a:pt x="0" y="811"/>
                  <a:pt x="0" y="181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Freeform 5">
            <a:extLst>
              <a:ext uri="{FF2B5EF4-FFF2-40B4-BE49-F238E27FC236}">
                <a16:creationId xmlns:a16="http://schemas.microsoft.com/office/drawing/2014/main" id="{34847B6D-A13E-C14E-BD90-E7CF00B1CCE9}"/>
              </a:ext>
            </a:extLst>
          </p:cNvPr>
          <p:cNvSpPr/>
          <p:nvPr/>
        </p:nvSpPr>
        <p:spPr>
          <a:xfrm>
            <a:off x="18803296" y="9827503"/>
            <a:ext cx="1725390" cy="1725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36" h="4336">
                <a:moveTo>
                  <a:pt x="0" y="2168"/>
                </a:moveTo>
                <a:cubicBezTo>
                  <a:pt x="0" y="3365"/>
                  <a:pt x="971" y="4336"/>
                  <a:pt x="2168" y="4336"/>
                </a:cubicBezTo>
                <a:cubicBezTo>
                  <a:pt x="3365" y="4336"/>
                  <a:pt x="4336" y="3365"/>
                  <a:pt x="4336" y="2168"/>
                </a:cubicBezTo>
                <a:cubicBezTo>
                  <a:pt x="4336" y="971"/>
                  <a:pt x="3365" y="0"/>
                  <a:pt x="2168" y="0"/>
                </a:cubicBezTo>
                <a:cubicBezTo>
                  <a:pt x="971" y="0"/>
                  <a:pt x="0" y="971"/>
                  <a:pt x="0" y="2168"/>
                </a:cubicBezTo>
                <a:close/>
              </a:path>
            </a:pathLst>
          </a:custGeom>
          <a:solidFill>
            <a:srgbClr val="F1F2F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5" name="Freeform 6">
            <a:extLst>
              <a:ext uri="{FF2B5EF4-FFF2-40B4-BE49-F238E27FC236}">
                <a16:creationId xmlns:a16="http://schemas.microsoft.com/office/drawing/2014/main" id="{8F23F91A-7CC1-8944-AEAE-329656370AC8}"/>
              </a:ext>
            </a:extLst>
          </p:cNvPr>
          <p:cNvSpPr/>
          <p:nvPr/>
        </p:nvSpPr>
        <p:spPr>
          <a:xfrm>
            <a:off x="18069758" y="10439648"/>
            <a:ext cx="526573" cy="526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4" h="1324">
                <a:moveTo>
                  <a:pt x="1275" y="741"/>
                </a:moveTo>
                <a:cubicBezTo>
                  <a:pt x="1275" y="751"/>
                  <a:pt x="1266" y="760"/>
                  <a:pt x="1256" y="760"/>
                </a:cubicBezTo>
                <a:lnTo>
                  <a:pt x="1132" y="760"/>
                </a:lnTo>
                <a:cubicBezTo>
                  <a:pt x="1092" y="760"/>
                  <a:pt x="1058" y="783"/>
                  <a:pt x="1042" y="820"/>
                </a:cubicBezTo>
                <a:cubicBezTo>
                  <a:pt x="1027" y="857"/>
                  <a:pt x="1035" y="897"/>
                  <a:pt x="1063" y="925"/>
                </a:cubicBezTo>
                <a:lnTo>
                  <a:pt x="1151" y="1013"/>
                </a:lnTo>
                <a:cubicBezTo>
                  <a:pt x="1158" y="1020"/>
                  <a:pt x="1158" y="1033"/>
                  <a:pt x="1151" y="1040"/>
                </a:cubicBezTo>
                <a:lnTo>
                  <a:pt x="1039" y="1152"/>
                </a:lnTo>
                <a:cubicBezTo>
                  <a:pt x="1031" y="1159"/>
                  <a:pt x="1019" y="1159"/>
                  <a:pt x="1012" y="1152"/>
                </a:cubicBezTo>
                <a:lnTo>
                  <a:pt x="925" y="1064"/>
                </a:lnTo>
                <a:cubicBezTo>
                  <a:pt x="897" y="1035"/>
                  <a:pt x="856" y="1028"/>
                  <a:pt x="819" y="1043"/>
                </a:cubicBezTo>
                <a:cubicBezTo>
                  <a:pt x="783" y="1058"/>
                  <a:pt x="759" y="1092"/>
                  <a:pt x="759" y="1132"/>
                </a:cubicBezTo>
                <a:lnTo>
                  <a:pt x="759" y="1256"/>
                </a:lnTo>
                <a:cubicBezTo>
                  <a:pt x="759" y="1267"/>
                  <a:pt x="751" y="1275"/>
                  <a:pt x="740" y="1275"/>
                </a:cubicBezTo>
                <a:lnTo>
                  <a:pt x="583" y="1275"/>
                </a:lnTo>
                <a:cubicBezTo>
                  <a:pt x="572" y="1275"/>
                  <a:pt x="563" y="1267"/>
                  <a:pt x="563" y="1256"/>
                </a:cubicBezTo>
                <a:lnTo>
                  <a:pt x="563" y="1132"/>
                </a:lnTo>
                <a:cubicBezTo>
                  <a:pt x="563" y="1092"/>
                  <a:pt x="541" y="1058"/>
                  <a:pt x="504" y="1043"/>
                </a:cubicBezTo>
                <a:cubicBezTo>
                  <a:pt x="492" y="1038"/>
                  <a:pt x="479" y="1035"/>
                  <a:pt x="466" y="1035"/>
                </a:cubicBezTo>
                <a:cubicBezTo>
                  <a:pt x="441" y="1035"/>
                  <a:pt x="417" y="1045"/>
                  <a:pt x="399" y="1064"/>
                </a:cubicBezTo>
                <a:lnTo>
                  <a:pt x="311" y="1152"/>
                </a:lnTo>
                <a:cubicBezTo>
                  <a:pt x="304" y="1159"/>
                  <a:pt x="291" y="1159"/>
                  <a:pt x="284" y="1152"/>
                </a:cubicBezTo>
                <a:lnTo>
                  <a:pt x="172" y="1040"/>
                </a:lnTo>
                <a:cubicBezTo>
                  <a:pt x="165" y="1033"/>
                  <a:pt x="165" y="1020"/>
                  <a:pt x="172" y="1013"/>
                </a:cubicBezTo>
                <a:lnTo>
                  <a:pt x="260" y="925"/>
                </a:lnTo>
                <a:cubicBezTo>
                  <a:pt x="288" y="897"/>
                  <a:pt x="296" y="857"/>
                  <a:pt x="281" y="820"/>
                </a:cubicBezTo>
                <a:cubicBezTo>
                  <a:pt x="266" y="783"/>
                  <a:pt x="232" y="760"/>
                  <a:pt x="191" y="760"/>
                </a:cubicBezTo>
                <a:lnTo>
                  <a:pt x="67" y="760"/>
                </a:lnTo>
                <a:cubicBezTo>
                  <a:pt x="57" y="760"/>
                  <a:pt x="48" y="751"/>
                  <a:pt x="48" y="741"/>
                </a:cubicBezTo>
                <a:lnTo>
                  <a:pt x="48" y="583"/>
                </a:lnTo>
                <a:cubicBezTo>
                  <a:pt x="48" y="573"/>
                  <a:pt x="57" y="564"/>
                  <a:pt x="67" y="564"/>
                </a:cubicBezTo>
                <a:lnTo>
                  <a:pt x="191" y="564"/>
                </a:lnTo>
                <a:cubicBezTo>
                  <a:pt x="232" y="564"/>
                  <a:pt x="266" y="541"/>
                  <a:pt x="281" y="505"/>
                </a:cubicBezTo>
                <a:cubicBezTo>
                  <a:pt x="296" y="467"/>
                  <a:pt x="288" y="427"/>
                  <a:pt x="260" y="399"/>
                </a:cubicBezTo>
                <a:lnTo>
                  <a:pt x="172" y="311"/>
                </a:lnTo>
                <a:cubicBezTo>
                  <a:pt x="165" y="304"/>
                  <a:pt x="165" y="292"/>
                  <a:pt x="172" y="285"/>
                </a:cubicBezTo>
                <a:lnTo>
                  <a:pt x="284" y="173"/>
                </a:lnTo>
                <a:cubicBezTo>
                  <a:pt x="291" y="165"/>
                  <a:pt x="304" y="165"/>
                  <a:pt x="311" y="173"/>
                </a:cubicBezTo>
                <a:lnTo>
                  <a:pt x="399" y="260"/>
                </a:lnTo>
                <a:cubicBezTo>
                  <a:pt x="427" y="288"/>
                  <a:pt x="467" y="296"/>
                  <a:pt x="504" y="281"/>
                </a:cubicBezTo>
                <a:cubicBezTo>
                  <a:pt x="541" y="266"/>
                  <a:pt x="563" y="232"/>
                  <a:pt x="563" y="192"/>
                </a:cubicBezTo>
                <a:lnTo>
                  <a:pt x="563" y="68"/>
                </a:lnTo>
                <a:cubicBezTo>
                  <a:pt x="563" y="58"/>
                  <a:pt x="572" y="49"/>
                  <a:pt x="583" y="49"/>
                </a:cubicBezTo>
                <a:lnTo>
                  <a:pt x="740" y="49"/>
                </a:lnTo>
                <a:cubicBezTo>
                  <a:pt x="751" y="49"/>
                  <a:pt x="759" y="58"/>
                  <a:pt x="759" y="68"/>
                </a:cubicBezTo>
                <a:lnTo>
                  <a:pt x="759" y="192"/>
                </a:lnTo>
                <a:cubicBezTo>
                  <a:pt x="759" y="232"/>
                  <a:pt x="783" y="266"/>
                  <a:pt x="819" y="281"/>
                </a:cubicBezTo>
                <a:cubicBezTo>
                  <a:pt x="856" y="296"/>
                  <a:pt x="897" y="289"/>
                  <a:pt x="925" y="261"/>
                </a:cubicBezTo>
                <a:lnTo>
                  <a:pt x="1012" y="173"/>
                </a:lnTo>
                <a:cubicBezTo>
                  <a:pt x="1019" y="165"/>
                  <a:pt x="1032" y="165"/>
                  <a:pt x="1039" y="173"/>
                </a:cubicBezTo>
                <a:lnTo>
                  <a:pt x="1151" y="285"/>
                </a:lnTo>
                <a:cubicBezTo>
                  <a:pt x="1158" y="292"/>
                  <a:pt x="1158" y="304"/>
                  <a:pt x="1151" y="311"/>
                </a:cubicBezTo>
                <a:lnTo>
                  <a:pt x="1063" y="399"/>
                </a:lnTo>
                <a:cubicBezTo>
                  <a:pt x="1035" y="427"/>
                  <a:pt x="1027" y="467"/>
                  <a:pt x="1042" y="505"/>
                </a:cubicBezTo>
                <a:cubicBezTo>
                  <a:pt x="1058" y="541"/>
                  <a:pt x="1092" y="564"/>
                  <a:pt x="1132" y="564"/>
                </a:cubicBezTo>
                <a:lnTo>
                  <a:pt x="1256" y="564"/>
                </a:lnTo>
                <a:cubicBezTo>
                  <a:pt x="1266" y="564"/>
                  <a:pt x="1275" y="573"/>
                  <a:pt x="1275" y="583"/>
                </a:cubicBezTo>
                <a:close/>
                <a:moveTo>
                  <a:pt x="1256" y="515"/>
                </a:moveTo>
                <a:lnTo>
                  <a:pt x="1132" y="515"/>
                </a:lnTo>
                <a:cubicBezTo>
                  <a:pt x="1112" y="515"/>
                  <a:pt x="1095" y="504"/>
                  <a:pt x="1088" y="486"/>
                </a:cubicBezTo>
                <a:cubicBezTo>
                  <a:pt x="1080" y="467"/>
                  <a:pt x="1084" y="448"/>
                  <a:pt x="1098" y="434"/>
                </a:cubicBezTo>
                <a:lnTo>
                  <a:pt x="1185" y="346"/>
                </a:lnTo>
                <a:cubicBezTo>
                  <a:pt x="1199" y="333"/>
                  <a:pt x="1205" y="316"/>
                  <a:pt x="1205" y="298"/>
                </a:cubicBezTo>
                <a:cubicBezTo>
                  <a:pt x="1205" y="280"/>
                  <a:pt x="1199" y="263"/>
                  <a:pt x="1185" y="250"/>
                </a:cubicBezTo>
                <a:lnTo>
                  <a:pt x="1074" y="138"/>
                </a:lnTo>
                <a:cubicBezTo>
                  <a:pt x="1048" y="112"/>
                  <a:pt x="1003" y="112"/>
                  <a:pt x="978" y="138"/>
                </a:cubicBezTo>
                <a:lnTo>
                  <a:pt x="890" y="226"/>
                </a:lnTo>
                <a:cubicBezTo>
                  <a:pt x="876" y="240"/>
                  <a:pt x="856" y="244"/>
                  <a:pt x="838" y="236"/>
                </a:cubicBezTo>
                <a:cubicBezTo>
                  <a:pt x="819" y="228"/>
                  <a:pt x="809" y="212"/>
                  <a:pt x="809" y="192"/>
                </a:cubicBezTo>
                <a:lnTo>
                  <a:pt x="809" y="68"/>
                </a:lnTo>
                <a:cubicBezTo>
                  <a:pt x="809" y="31"/>
                  <a:pt x="778" y="0"/>
                  <a:pt x="740" y="0"/>
                </a:cubicBezTo>
                <a:lnTo>
                  <a:pt x="583" y="0"/>
                </a:lnTo>
                <a:cubicBezTo>
                  <a:pt x="545" y="0"/>
                  <a:pt x="514" y="31"/>
                  <a:pt x="514" y="68"/>
                </a:cubicBezTo>
                <a:lnTo>
                  <a:pt x="514" y="192"/>
                </a:lnTo>
                <a:cubicBezTo>
                  <a:pt x="514" y="212"/>
                  <a:pt x="504" y="228"/>
                  <a:pt x="485" y="236"/>
                </a:cubicBezTo>
                <a:cubicBezTo>
                  <a:pt x="466" y="244"/>
                  <a:pt x="447" y="240"/>
                  <a:pt x="433" y="226"/>
                </a:cubicBezTo>
                <a:lnTo>
                  <a:pt x="345" y="138"/>
                </a:lnTo>
                <a:cubicBezTo>
                  <a:pt x="320" y="112"/>
                  <a:pt x="275" y="112"/>
                  <a:pt x="249" y="138"/>
                </a:cubicBezTo>
                <a:lnTo>
                  <a:pt x="137" y="250"/>
                </a:lnTo>
                <a:cubicBezTo>
                  <a:pt x="125" y="263"/>
                  <a:pt x="118" y="280"/>
                  <a:pt x="118" y="298"/>
                </a:cubicBezTo>
                <a:cubicBezTo>
                  <a:pt x="118" y="316"/>
                  <a:pt x="125" y="333"/>
                  <a:pt x="137" y="346"/>
                </a:cubicBezTo>
                <a:lnTo>
                  <a:pt x="225" y="434"/>
                </a:lnTo>
                <a:cubicBezTo>
                  <a:pt x="239" y="448"/>
                  <a:pt x="243" y="467"/>
                  <a:pt x="235" y="486"/>
                </a:cubicBezTo>
                <a:cubicBezTo>
                  <a:pt x="228" y="504"/>
                  <a:pt x="211" y="515"/>
                  <a:pt x="191" y="515"/>
                </a:cubicBezTo>
                <a:lnTo>
                  <a:pt x="67" y="515"/>
                </a:lnTo>
                <a:cubicBezTo>
                  <a:pt x="29" y="515"/>
                  <a:pt x="0" y="545"/>
                  <a:pt x="0" y="583"/>
                </a:cubicBezTo>
                <a:lnTo>
                  <a:pt x="0" y="741"/>
                </a:lnTo>
                <a:cubicBezTo>
                  <a:pt x="0" y="779"/>
                  <a:pt x="29" y="809"/>
                  <a:pt x="67" y="809"/>
                </a:cubicBezTo>
                <a:lnTo>
                  <a:pt x="191" y="809"/>
                </a:lnTo>
                <a:cubicBezTo>
                  <a:pt x="211" y="809"/>
                  <a:pt x="228" y="820"/>
                  <a:pt x="235" y="839"/>
                </a:cubicBezTo>
                <a:cubicBezTo>
                  <a:pt x="243" y="857"/>
                  <a:pt x="239" y="877"/>
                  <a:pt x="225" y="890"/>
                </a:cubicBezTo>
                <a:lnTo>
                  <a:pt x="137" y="978"/>
                </a:lnTo>
                <a:cubicBezTo>
                  <a:pt x="125" y="991"/>
                  <a:pt x="118" y="1008"/>
                  <a:pt x="118" y="1026"/>
                </a:cubicBezTo>
                <a:cubicBezTo>
                  <a:pt x="118" y="1044"/>
                  <a:pt x="125" y="1062"/>
                  <a:pt x="137" y="1074"/>
                </a:cubicBezTo>
                <a:lnTo>
                  <a:pt x="249" y="1186"/>
                </a:lnTo>
                <a:cubicBezTo>
                  <a:pt x="275" y="1212"/>
                  <a:pt x="320" y="1212"/>
                  <a:pt x="345" y="1186"/>
                </a:cubicBezTo>
                <a:lnTo>
                  <a:pt x="433" y="1098"/>
                </a:lnTo>
                <a:cubicBezTo>
                  <a:pt x="447" y="1085"/>
                  <a:pt x="466" y="1081"/>
                  <a:pt x="485" y="1088"/>
                </a:cubicBezTo>
                <a:cubicBezTo>
                  <a:pt x="504" y="1096"/>
                  <a:pt x="514" y="1112"/>
                  <a:pt x="514" y="1132"/>
                </a:cubicBezTo>
                <a:lnTo>
                  <a:pt x="514" y="1256"/>
                </a:lnTo>
                <a:cubicBezTo>
                  <a:pt x="514" y="1294"/>
                  <a:pt x="545" y="1324"/>
                  <a:pt x="583" y="1324"/>
                </a:cubicBezTo>
                <a:lnTo>
                  <a:pt x="740" y="1324"/>
                </a:lnTo>
                <a:cubicBezTo>
                  <a:pt x="778" y="1324"/>
                  <a:pt x="809" y="1294"/>
                  <a:pt x="809" y="1256"/>
                </a:cubicBezTo>
                <a:lnTo>
                  <a:pt x="809" y="1132"/>
                </a:lnTo>
                <a:cubicBezTo>
                  <a:pt x="809" y="1112"/>
                  <a:pt x="819" y="1096"/>
                  <a:pt x="838" y="1088"/>
                </a:cubicBezTo>
                <a:cubicBezTo>
                  <a:pt x="856" y="1080"/>
                  <a:pt x="876" y="1085"/>
                  <a:pt x="890" y="1098"/>
                </a:cubicBezTo>
                <a:lnTo>
                  <a:pt x="978" y="1186"/>
                </a:lnTo>
                <a:cubicBezTo>
                  <a:pt x="1003" y="1212"/>
                  <a:pt x="1048" y="1212"/>
                  <a:pt x="1074" y="1186"/>
                </a:cubicBezTo>
                <a:lnTo>
                  <a:pt x="1185" y="1074"/>
                </a:lnTo>
                <a:cubicBezTo>
                  <a:pt x="1199" y="1062"/>
                  <a:pt x="1205" y="1044"/>
                  <a:pt x="1205" y="1026"/>
                </a:cubicBezTo>
                <a:cubicBezTo>
                  <a:pt x="1205" y="1008"/>
                  <a:pt x="1199" y="991"/>
                  <a:pt x="1185" y="978"/>
                </a:cubicBezTo>
                <a:lnTo>
                  <a:pt x="1098" y="890"/>
                </a:lnTo>
                <a:cubicBezTo>
                  <a:pt x="1084" y="877"/>
                  <a:pt x="1080" y="857"/>
                  <a:pt x="1088" y="839"/>
                </a:cubicBezTo>
                <a:cubicBezTo>
                  <a:pt x="1095" y="820"/>
                  <a:pt x="1112" y="809"/>
                  <a:pt x="1132" y="809"/>
                </a:cubicBezTo>
                <a:lnTo>
                  <a:pt x="1256" y="809"/>
                </a:lnTo>
                <a:cubicBezTo>
                  <a:pt x="1293" y="809"/>
                  <a:pt x="1324" y="779"/>
                  <a:pt x="1324" y="741"/>
                </a:cubicBezTo>
                <a:lnTo>
                  <a:pt x="1324" y="583"/>
                </a:lnTo>
                <a:cubicBezTo>
                  <a:pt x="1324" y="545"/>
                  <a:pt x="1293" y="515"/>
                  <a:pt x="1256" y="51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6" name="Freeform 7">
            <a:extLst>
              <a:ext uri="{FF2B5EF4-FFF2-40B4-BE49-F238E27FC236}">
                <a16:creationId xmlns:a16="http://schemas.microsoft.com/office/drawing/2014/main" id="{F398A036-6021-E944-B7D1-34C8B1DD7902}"/>
              </a:ext>
            </a:extLst>
          </p:cNvPr>
          <p:cNvSpPr/>
          <p:nvPr/>
        </p:nvSpPr>
        <p:spPr>
          <a:xfrm>
            <a:off x="18245283" y="10615570"/>
            <a:ext cx="175126" cy="1747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1" h="440">
                <a:moveTo>
                  <a:pt x="221" y="391"/>
                </a:moveTo>
                <a:cubicBezTo>
                  <a:pt x="126" y="391"/>
                  <a:pt x="49" y="315"/>
                  <a:pt x="49" y="220"/>
                </a:cubicBezTo>
                <a:cubicBezTo>
                  <a:pt x="49" y="125"/>
                  <a:pt x="126" y="49"/>
                  <a:pt x="221" y="49"/>
                </a:cubicBezTo>
                <a:cubicBezTo>
                  <a:pt x="315" y="49"/>
                  <a:pt x="392" y="125"/>
                  <a:pt x="392" y="220"/>
                </a:cubicBezTo>
                <a:cubicBezTo>
                  <a:pt x="392" y="315"/>
                  <a:pt x="315" y="391"/>
                  <a:pt x="221" y="391"/>
                </a:cubicBezTo>
                <a:close/>
                <a:moveTo>
                  <a:pt x="221" y="0"/>
                </a:moveTo>
                <a:cubicBezTo>
                  <a:pt x="99" y="0"/>
                  <a:pt x="0" y="99"/>
                  <a:pt x="0" y="220"/>
                </a:cubicBezTo>
                <a:cubicBezTo>
                  <a:pt x="0" y="342"/>
                  <a:pt x="99" y="440"/>
                  <a:pt x="221" y="440"/>
                </a:cubicBezTo>
                <a:cubicBezTo>
                  <a:pt x="342" y="440"/>
                  <a:pt x="441" y="342"/>
                  <a:pt x="441" y="220"/>
                </a:cubicBezTo>
                <a:cubicBezTo>
                  <a:pt x="441" y="99"/>
                  <a:pt x="342" y="0"/>
                  <a:pt x="22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7" name="Freeform 8">
            <a:extLst>
              <a:ext uri="{FF2B5EF4-FFF2-40B4-BE49-F238E27FC236}">
                <a16:creationId xmlns:a16="http://schemas.microsoft.com/office/drawing/2014/main" id="{435E1A73-ECAF-7340-AF08-AC6437D959C1}"/>
              </a:ext>
            </a:extLst>
          </p:cNvPr>
          <p:cNvSpPr/>
          <p:nvPr/>
        </p:nvSpPr>
        <p:spPr>
          <a:xfrm>
            <a:off x="19419025" y="9056549"/>
            <a:ext cx="510254" cy="5102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3" h="1283">
                <a:moveTo>
                  <a:pt x="641" y="1234"/>
                </a:moveTo>
                <a:cubicBezTo>
                  <a:pt x="315" y="1234"/>
                  <a:pt x="49" y="968"/>
                  <a:pt x="49" y="641"/>
                </a:cubicBezTo>
                <a:cubicBezTo>
                  <a:pt x="49" y="315"/>
                  <a:pt x="315" y="49"/>
                  <a:pt x="641" y="49"/>
                </a:cubicBezTo>
                <a:cubicBezTo>
                  <a:pt x="968" y="49"/>
                  <a:pt x="1233" y="315"/>
                  <a:pt x="1233" y="641"/>
                </a:cubicBezTo>
                <a:cubicBezTo>
                  <a:pt x="1233" y="968"/>
                  <a:pt x="968" y="1234"/>
                  <a:pt x="641" y="1234"/>
                </a:cubicBezTo>
                <a:close/>
                <a:moveTo>
                  <a:pt x="641" y="0"/>
                </a:moveTo>
                <a:cubicBezTo>
                  <a:pt x="287" y="0"/>
                  <a:pt x="0" y="288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3" y="996"/>
                  <a:pt x="1283" y="641"/>
                </a:cubicBezTo>
                <a:cubicBezTo>
                  <a:pt x="1283" y="288"/>
                  <a:pt x="995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8" name="Freeform 9">
            <a:extLst>
              <a:ext uri="{FF2B5EF4-FFF2-40B4-BE49-F238E27FC236}">
                <a16:creationId xmlns:a16="http://schemas.microsoft.com/office/drawing/2014/main" id="{8CC8B849-5BD4-E543-8393-2C8C73C885EF}"/>
              </a:ext>
            </a:extLst>
          </p:cNvPr>
          <p:cNvSpPr/>
          <p:nvPr/>
        </p:nvSpPr>
        <p:spPr>
          <a:xfrm>
            <a:off x="19536439" y="9203815"/>
            <a:ext cx="274629" cy="1962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1" h="494">
                <a:moveTo>
                  <a:pt x="648" y="8"/>
                </a:moveTo>
                <a:lnTo>
                  <a:pt x="268" y="435"/>
                </a:lnTo>
                <a:lnTo>
                  <a:pt x="40" y="252"/>
                </a:lnTo>
                <a:cubicBezTo>
                  <a:pt x="29" y="244"/>
                  <a:pt x="14" y="246"/>
                  <a:pt x="5" y="256"/>
                </a:cubicBezTo>
                <a:cubicBezTo>
                  <a:pt x="-3" y="267"/>
                  <a:pt x="-2" y="282"/>
                  <a:pt x="9" y="291"/>
                </a:cubicBezTo>
                <a:lnTo>
                  <a:pt x="256" y="488"/>
                </a:lnTo>
                <a:cubicBezTo>
                  <a:pt x="260" y="492"/>
                  <a:pt x="266" y="494"/>
                  <a:pt x="271" y="494"/>
                </a:cubicBezTo>
                <a:cubicBezTo>
                  <a:pt x="278" y="494"/>
                  <a:pt x="284" y="491"/>
                  <a:pt x="290" y="485"/>
                </a:cubicBezTo>
                <a:lnTo>
                  <a:pt x="684" y="41"/>
                </a:lnTo>
                <a:cubicBezTo>
                  <a:pt x="694" y="31"/>
                  <a:pt x="693" y="16"/>
                  <a:pt x="682" y="7"/>
                </a:cubicBezTo>
                <a:cubicBezTo>
                  <a:pt x="672" y="-3"/>
                  <a:pt x="657" y="-2"/>
                  <a:pt x="648" y="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9" name="Freeform 10">
            <a:extLst>
              <a:ext uri="{FF2B5EF4-FFF2-40B4-BE49-F238E27FC236}">
                <a16:creationId xmlns:a16="http://schemas.microsoft.com/office/drawing/2014/main" id="{58795604-E28B-E149-B967-BA38DC22C319}"/>
              </a:ext>
            </a:extLst>
          </p:cNvPr>
          <p:cNvSpPr/>
          <p:nvPr/>
        </p:nvSpPr>
        <p:spPr>
          <a:xfrm>
            <a:off x="19446886" y="11794886"/>
            <a:ext cx="437816" cy="4983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1" h="1253">
                <a:moveTo>
                  <a:pt x="858" y="1063"/>
                </a:moveTo>
                <a:cubicBezTo>
                  <a:pt x="815" y="1070"/>
                  <a:pt x="774" y="1077"/>
                  <a:pt x="737" y="1082"/>
                </a:cubicBezTo>
                <a:lnTo>
                  <a:pt x="736" y="1082"/>
                </a:lnTo>
                <a:cubicBezTo>
                  <a:pt x="719" y="1084"/>
                  <a:pt x="703" y="1085"/>
                  <a:pt x="687" y="1087"/>
                </a:cubicBezTo>
                <a:cubicBezTo>
                  <a:pt x="672" y="1089"/>
                  <a:pt x="658" y="1090"/>
                  <a:pt x="644" y="1091"/>
                </a:cubicBezTo>
                <a:cubicBezTo>
                  <a:pt x="641" y="1091"/>
                  <a:pt x="639" y="1091"/>
                  <a:pt x="636" y="1091"/>
                </a:cubicBezTo>
                <a:cubicBezTo>
                  <a:pt x="624" y="1092"/>
                  <a:pt x="612" y="1093"/>
                  <a:pt x="600" y="1093"/>
                </a:cubicBezTo>
                <a:cubicBezTo>
                  <a:pt x="597" y="1093"/>
                  <a:pt x="595" y="1094"/>
                  <a:pt x="593" y="1094"/>
                </a:cubicBezTo>
                <a:cubicBezTo>
                  <a:pt x="564" y="1095"/>
                  <a:pt x="537" y="1095"/>
                  <a:pt x="508" y="1094"/>
                </a:cubicBezTo>
                <a:cubicBezTo>
                  <a:pt x="505" y="1094"/>
                  <a:pt x="503" y="1093"/>
                  <a:pt x="501" y="1093"/>
                </a:cubicBezTo>
                <a:cubicBezTo>
                  <a:pt x="488" y="1093"/>
                  <a:pt x="477" y="1092"/>
                  <a:pt x="465" y="1091"/>
                </a:cubicBezTo>
                <a:cubicBezTo>
                  <a:pt x="462" y="1091"/>
                  <a:pt x="459" y="1091"/>
                  <a:pt x="456" y="1091"/>
                </a:cubicBezTo>
                <a:cubicBezTo>
                  <a:pt x="442" y="1090"/>
                  <a:pt x="429" y="1089"/>
                  <a:pt x="415" y="1087"/>
                </a:cubicBezTo>
                <a:cubicBezTo>
                  <a:pt x="414" y="1087"/>
                  <a:pt x="414" y="1087"/>
                  <a:pt x="413" y="1087"/>
                </a:cubicBezTo>
                <a:cubicBezTo>
                  <a:pt x="398" y="1085"/>
                  <a:pt x="381" y="1084"/>
                  <a:pt x="364" y="1082"/>
                </a:cubicBezTo>
                <a:cubicBezTo>
                  <a:pt x="327" y="1077"/>
                  <a:pt x="287" y="1070"/>
                  <a:pt x="242" y="1063"/>
                </a:cubicBezTo>
                <a:lnTo>
                  <a:pt x="68" y="1033"/>
                </a:lnTo>
                <a:cubicBezTo>
                  <a:pt x="158" y="929"/>
                  <a:pt x="205" y="805"/>
                  <a:pt x="205" y="661"/>
                </a:cubicBezTo>
                <a:lnTo>
                  <a:pt x="205" y="456"/>
                </a:lnTo>
                <a:cubicBezTo>
                  <a:pt x="205" y="332"/>
                  <a:pt x="293" y="237"/>
                  <a:pt x="379" y="196"/>
                </a:cubicBezTo>
                <a:cubicBezTo>
                  <a:pt x="406" y="185"/>
                  <a:pt x="432" y="176"/>
                  <a:pt x="460" y="169"/>
                </a:cubicBezTo>
                <a:cubicBezTo>
                  <a:pt x="516" y="157"/>
                  <a:pt x="576" y="156"/>
                  <a:pt x="633" y="168"/>
                </a:cubicBezTo>
                <a:cubicBezTo>
                  <a:pt x="663" y="174"/>
                  <a:pt x="693" y="184"/>
                  <a:pt x="721" y="196"/>
                </a:cubicBezTo>
                <a:cubicBezTo>
                  <a:pt x="805" y="235"/>
                  <a:pt x="889" y="330"/>
                  <a:pt x="889" y="456"/>
                </a:cubicBezTo>
                <a:lnTo>
                  <a:pt x="889" y="661"/>
                </a:lnTo>
                <a:cubicBezTo>
                  <a:pt x="889" y="798"/>
                  <a:pt x="939" y="926"/>
                  <a:pt x="1033" y="1033"/>
                </a:cubicBezTo>
                <a:close/>
                <a:moveTo>
                  <a:pt x="550" y="1208"/>
                </a:moveTo>
                <a:cubicBezTo>
                  <a:pt x="493" y="1208"/>
                  <a:pt x="439" y="1179"/>
                  <a:pt x="404" y="1132"/>
                </a:cubicBezTo>
                <a:cubicBezTo>
                  <a:pt x="455" y="1138"/>
                  <a:pt x="503" y="1140"/>
                  <a:pt x="550" y="1140"/>
                </a:cubicBezTo>
                <a:cubicBezTo>
                  <a:pt x="598" y="1140"/>
                  <a:pt x="646" y="1138"/>
                  <a:pt x="697" y="1132"/>
                </a:cubicBezTo>
                <a:cubicBezTo>
                  <a:pt x="662" y="1179"/>
                  <a:pt x="609" y="1208"/>
                  <a:pt x="550" y="1208"/>
                </a:cubicBezTo>
                <a:close/>
                <a:moveTo>
                  <a:pt x="478" y="114"/>
                </a:moveTo>
                <a:cubicBezTo>
                  <a:pt x="478" y="77"/>
                  <a:pt x="508" y="46"/>
                  <a:pt x="546" y="46"/>
                </a:cubicBezTo>
                <a:cubicBezTo>
                  <a:pt x="584" y="46"/>
                  <a:pt x="615" y="77"/>
                  <a:pt x="615" y="114"/>
                </a:cubicBezTo>
                <a:lnTo>
                  <a:pt x="615" y="118"/>
                </a:lnTo>
                <a:cubicBezTo>
                  <a:pt x="569" y="112"/>
                  <a:pt x="523" y="112"/>
                  <a:pt x="478" y="120"/>
                </a:cubicBezTo>
                <a:close/>
                <a:moveTo>
                  <a:pt x="1094" y="1032"/>
                </a:moveTo>
                <a:cubicBezTo>
                  <a:pt x="988" y="927"/>
                  <a:pt x="934" y="802"/>
                  <a:pt x="934" y="661"/>
                </a:cubicBezTo>
                <a:lnTo>
                  <a:pt x="934" y="456"/>
                </a:lnTo>
                <a:cubicBezTo>
                  <a:pt x="935" y="300"/>
                  <a:pt x="830" y="196"/>
                  <a:pt x="740" y="155"/>
                </a:cubicBezTo>
                <a:cubicBezTo>
                  <a:pt x="714" y="143"/>
                  <a:pt x="687" y="134"/>
                  <a:pt x="661" y="128"/>
                </a:cubicBezTo>
                <a:lnTo>
                  <a:pt x="661" y="114"/>
                </a:lnTo>
                <a:cubicBezTo>
                  <a:pt x="661" y="51"/>
                  <a:pt x="609" y="0"/>
                  <a:pt x="546" y="0"/>
                </a:cubicBezTo>
                <a:cubicBezTo>
                  <a:pt x="484" y="0"/>
                  <a:pt x="432" y="51"/>
                  <a:pt x="432" y="114"/>
                </a:cubicBezTo>
                <a:lnTo>
                  <a:pt x="432" y="129"/>
                </a:lnTo>
                <a:cubicBezTo>
                  <a:pt x="408" y="136"/>
                  <a:pt x="384" y="144"/>
                  <a:pt x="361" y="155"/>
                </a:cubicBezTo>
                <a:cubicBezTo>
                  <a:pt x="261" y="201"/>
                  <a:pt x="160" y="312"/>
                  <a:pt x="159" y="456"/>
                </a:cubicBezTo>
                <a:lnTo>
                  <a:pt x="159" y="661"/>
                </a:lnTo>
                <a:cubicBezTo>
                  <a:pt x="159" y="806"/>
                  <a:pt x="107" y="931"/>
                  <a:pt x="6" y="1032"/>
                </a:cubicBezTo>
                <a:cubicBezTo>
                  <a:pt x="0" y="1038"/>
                  <a:pt x="-2" y="1047"/>
                  <a:pt x="1" y="1055"/>
                </a:cubicBezTo>
                <a:cubicBezTo>
                  <a:pt x="3" y="1063"/>
                  <a:pt x="10" y="1069"/>
                  <a:pt x="18" y="1070"/>
                </a:cubicBezTo>
                <a:lnTo>
                  <a:pt x="235" y="1108"/>
                </a:lnTo>
                <a:cubicBezTo>
                  <a:pt x="275" y="1115"/>
                  <a:pt x="312" y="1121"/>
                  <a:pt x="347" y="1126"/>
                </a:cubicBezTo>
                <a:cubicBezTo>
                  <a:pt x="387" y="1204"/>
                  <a:pt x="465" y="1253"/>
                  <a:pt x="550" y="1253"/>
                </a:cubicBezTo>
                <a:cubicBezTo>
                  <a:pt x="636" y="1253"/>
                  <a:pt x="714" y="1204"/>
                  <a:pt x="753" y="1125"/>
                </a:cubicBezTo>
                <a:cubicBezTo>
                  <a:pt x="789" y="1121"/>
                  <a:pt x="826" y="1115"/>
                  <a:pt x="866" y="1108"/>
                </a:cubicBezTo>
                <a:lnTo>
                  <a:pt x="1082" y="1070"/>
                </a:lnTo>
                <a:cubicBezTo>
                  <a:pt x="1091" y="1069"/>
                  <a:pt x="1097" y="1063"/>
                  <a:pt x="1100" y="1055"/>
                </a:cubicBezTo>
                <a:cubicBezTo>
                  <a:pt x="1103" y="1047"/>
                  <a:pt x="1100" y="1038"/>
                  <a:pt x="1094" y="10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0" name="Freeform 11">
            <a:extLst>
              <a:ext uri="{FF2B5EF4-FFF2-40B4-BE49-F238E27FC236}">
                <a16:creationId xmlns:a16="http://schemas.microsoft.com/office/drawing/2014/main" id="{C4474C3E-D989-AA4B-B891-200253AB8D85}"/>
              </a:ext>
            </a:extLst>
          </p:cNvPr>
          <p:cNvSpPr/>
          <p:nvPr/>
        </p:nvSpPr>
        <p:spPr>
          <a:xfrm>
            <a:off x="19555941" y="11885632"/>
            <a:ext cx="171942" cy="995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3" h="251">
                <a:moveTo>
                  <a:pt x="419" y="31"/>
                </a:moveTo>
                <a:cubicBezTo>
                  <a:pt x="331" y="-10"/>
                  <a:pt x="223" y="-10"/>
                  <a:pt x="135" y="31"/>
                </a:cubicBezTo>
                <a:cubicBezTo>
                  <a:pt x="86" y="54"/>
                  <a:pt x="0" y="121"/>
                  <a:pt x="0" y="228"/>
                </a:cubicBezTo>
                <a:cubicBezTo>
                  <a:pt x="0" y="240"/>
                  <a:pt x="10" y="251"/>
                  <a:pt x="23" y="251"/>
                </a:cubicBezTo>
                <a:cubicBezTo>
                  <a:pt x="35" y="251"/>
                  <a:pt x="45" y="240"/>
                  <a:pt x="45" y="228"/>
                </a:cubicBezTo>
                <a:cubicBezTo>
                  <a:pt x="46" y="144"/>
                  <a:pt x="114" y="91"/>
                  <a:pt x="154" y="72"/>
                </a:cubicBezTo>
                <a:cubicBezTo>
                  <a:pt x="230" y="37"/>
                  <a:pt x="324" y="37"/>
                  <a:pt x="401" y="72"/>
                </a:cubicBezTo>
                <a:cubicBezTo>
                  <a:pt x="412" y="77"/>
                  <a:pt x="425" y="72"/>
                  <a:pt x="431" y="61"/>
                </a:cubicBezTo>
                <a:cubicBezTo>
                  <a:pt x="436" y="49"/>
                  <a:pt x="431" y="36"/>
                  <a:pt x="419" y="3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1" name="Freeform 12">
            <a:extLst>
              <a:ext uri="{FF2B5EF4-FFF2-40B4-BE49-F238E27FC236}">
                <a16:creationId xmlns:a16="http://schemas.microsoft.com/office/drawing/2014/main" id="{7AE03B30-28EC-BC45-8E6A-A7B12ECC905C}"/>
              </a:ext>
            </a:extLst>
          </p:cNvPr>
          <p:cNvSpPr/>
          <p:nvPr/>
        </p:nvSpPr>
        <p:spPr>
          <a:xfrm>
            <a:off x="21183420" y="10480645"/>
            <a:ext cx="169554" cy="414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043">
                <a:moveTo>
                  <a:pt x="250" y="992"/>
                </a:moveTo>
                <a:cubicBezTo>
                  <a:pt x="181" y="992"/>
                  <a:pt x="124" y="936"/>
                  <a:pt x="124" y="866"/>
                </a:cubicBezTo>
                <a:cubicBezTo>
                  <a:pt x="124" y="797"/>
                  <a:pt x="181" y="740"/>
                  <a:pt x="250" y="740"/>
                </a:cubicBezTo>
                <a:cubicBezTo>
                  <a:pt x="320" y="740"/>
                  <a:pt x="377" y="797"/>
                  <a:pt x="377" y="866"/>
                </a:cubicBezTo>
                <a:cubicBezTo>
                  <a:pt x="377" y="936"/>
                  <a:pt x="320" y="992"/>
                  <a:pt x="250" y="992"/>
                </a:cubicBezTo>
                <a:close/>
                <a:moveTo>
                  <a:pt x="334" y="710"/>
                </a:moveTo>
                <a:cubicBezTo>
                  <a:pt x="345" y="662"/>
                  <a:pt x="352" y="613"/>
                  <a:pt x="352" y="563"/>
                </a:cubicBezTo>
                <a:cubicBezTo>
                  <a:pt x="352" y="333"/>
                  <a:pt x="234" y="124"/>
                  <a:pt x="38" y="4"/>
                </a:cubicBezTo>
                <a:cubicBezTo>
                  <a:pt x="26" y="-4"/>
                  <a:pt x="11" y="0"/>
                  <a:pt x="4" y="12"/>
                </a:cubicBezTo>
                <a:cubicBezTo>
                  <a:pt x="-4" y="23"/>
                  <a:pt x="0" y="39"/>
                  <a:pt x="12" y="46"/>
                </a:cubicBezTo>
                <a:cubicBezTo>
                  <a:pt x="193" y="158"/>
                  <a:pt x="301" y="351"/>
                  <a:pt x="301" y="563"/>
                </a:cubicBezTo>
                <a:cubicBezTo>
                  <a:pt x="301" y="607"/>
                  <a:pt x="296" y="650"/>
                  <a:pt x="286" y="693"/>
                </a:cubicBezTo>
                <a:cubicBezTo>
                  <a:pt x="275" y="690"/>
                  <a:pt x="263" y="689"/>
                  <a:pt x="250" y="689"/>
                </a:cubicBezTo>
                <a:cubicBezTo>
                  <a:pt x="153" y="689"/>
                  <a:pt x="74" y="768"/>
                  <a:pt x="74" y="866"/>
                </a:cubicBezTo>
                <a:cubicBezTo>
                  <a:pt x="74" y="964"/>
                  <a:pt x="153" y="1043"/>
                  <a:pt x="250" y="1043"/>
                </a:cubicBezTo>
                <a:cubicBezTo>
                  <a:pt x="348" y="1043"/>
                  <a:pt x="427" y="964"/>
                  <a:pt x="427" y="866"/>
                </a:cubicBezTo>
                <a:cubicBezTo>
                  <a:pt x="427" y="799"/>
                  <a:pt x="389" y="740"/>
                  <a:pt x="334" y="71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2" name="Freeform 13">
            <a:extLst>
              <a:ext uri="{FF2B5EF4-FFF2-40B4-BE49-F238E27FC236}">
                <a16:creationId xmlns:a16="http://schemas.microsoft.com/office/drawing/2014/main" id="{8A729AC2-515D-B64F-A73C-F150E33EC795}"/>
              </a:ext>
            </a:extLst>
          </p:cNvPr>
          <p:cNvSpPr/>
          <p:nvPr/>
        </p:nvSpPr>
        <p:spPr>
          <a:xfrm>
            <a:off x="20770281" y="10754875"/>
            <a:ext cx="397217" cy="2109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9" h="531">
                <a:moveTo>
                  <a:pt x="51" y="177"/>
                </a:moveTo>
                <a:cubicBezTo>
                  <a:pt x="51" y="108"/>
                  <a:pt x="107" y="51"/>
                  <a:pt x="177" y="51"/>
                </a:cubicBezTo>
                <a:cubicBezTo>
                  <a:pt x="246" y="51"/>
                  <a:pt x="303" y="108"/>
                  <a:pt x="303" y="177"/>
                </a:cubicBezTo>
                <a:cubicBezTo>
                  <a:pt x="303" y="247"/>
                  <a:pt x="246" y="303"/>
                  <a:pt x="177" y="303"/>
                </a:cubicBezTo>
                <a:cubicBezTo>
                  <a:pt x="107" y="303"/>
                  <a:pt x="51" y="247"/>
                  <a:pt x="51" y="177"/>
                </a:cubicBezTo>
                <a:close/>
                <a:moveTo>
                  <a:pt x="964" y="434"/>
                </a:moveTo>
                <a:cubicBezTo>
                  <a:pt x="891" y="465"/>
                  <a:pt x="813" y="480"/>
                  <a:pt x="733" y="480"/>
                </a:cubicBezTo>
                <a:cubicBezTo>
                  <a:pt x="572" y="480"/>
                  <a:pt x="416" y="415"/>
                  <a:pt x="303" y="301"/>
                </a:cubicBezTo>
                <a:cubicBezTo>
                  <a:pt x="334" y="269"/>
                  <a:pt x="354" y="226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4"/>
                  <a:pt x="177" y="354"/>
                </a:cubicBezTo>
                <a:cubicBezTo>
                  <a:pt x="208" y="354"/>
                  <a:pt x="237" y="346"/>
                  <a:pt x="262" y="332"/>
                </a:cubicBezTo>
                <a:cubicBezTo>
                  <a:pt x="385" y="459"/>
                  <a:pt x="555" y="531"/>
                  <a:pt x="733" y="531"/>
                </a:cubicBezTo>
                <a:cubicBezTo>
                  <a:pt x="819" y="531"/>
                  <a:pt x="904" y="514"/>
                  <a:pt x="984" y="481"/>
                </a:cubicBezTo>
                <a:cubicBezTo>
                  <a:pt x="997" y="476"/>
                  <a:pt x="1002" y="461"/>
                  <a:pt x="997" y="448"/>
                </a:cubicBezTo>
                <a:cubicBezTo>
                  <a:pt x="992" y="435"/>
                  <a:pt x="977" y="429"/>
                  <a:pt x="964" y="43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3" name="Freeform 14">
            <a:extLst>
              <a:ext uri="{FF2B5EF4-FFF2-40B4-BE49-F238E27FC236}">
                <a16:creationId xmlns:a16="http://schemas.microsoft.com/office/drawing/2014/main" id="{83F3AF79-3325-B64D-AA41-8EAF9C96DE7A}"/>
              </a:ext>
            </a:extLst>
          </p:cNvPr>
          <p:cNvSpPr/>
          <p:nvPr/>
        </p:nvSpPr>
        <p:spPr>
          <a:xfrm>
            <a:off x="20801327" y="10383528"/>
            <a:ext cx="330749" cy="3132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2" h="788">
                <a:moveTo>
                  <a:pt x="655" y="51"/>
                </a:moveTo>
                <a:cubicBezTo>
                  <a:pt x="724" y="51"/>
                  <a:pt x="781" y="107"/>
                  <a:pt x="781" y="177"/>
                </a:cubicBezTo>
                <a:cubicBezTo>
                  <a:pt x="781" y="246"/>
                  <a:pt x="724" y="303"/>
                  <a:pt x="655" y="303"/>
                </a:cubicBezTo>
                <a:cubicBezTo>
                  <a:pt x="585" y="303"/>
                  <a:pt x="528" y="246"/>
                  <a:pt x="528" y="177"/>
                </a:cubicBezTo>
                <a:cubicBezTo>
                  <a:pt x="528" y="107"/>
                  <a:pt x="585" y="51"/>
                  <a:pt x="655" y="51"/>
                </a:cubicBezTo>
                <a:close/>
                <a:moveTo>
                  <a:pt x="23" y="788"/>
                </a:moveTo>
                <a:cubicBezTo>
                  <a:pt x="24" y="788"/>
                  <a:pt x="25" y="788"/>
                  <a:pt x="25" y="788"/>
                </a:cubicBezTo>
                <a:cubicBezTo>
                  <a:pt x="38" y="788"/>
                  <a:pt x="49" y="778"/>
                  <a:pt x="50" y="765"/>
                </a:cubicBezTo>
                <a:cubicBezTo>
                  <a:pt x="68" y="510"/>
                  <a:pt x="242" y="297"/>
                  <a:pt x="485" y="227"/>
                </a:cubicBezTo>
                <a:cubicBezTo>
                  <a:pt x="507" y="300"/>
                  <a:pt x="575" y="354"/>
                  <a:pt x="655" y="354"/>
                </a:cubicBezTo>
                <a:cubicBezTo>
                  <a:pt x="752" y="354"/>
                  <a:pt x="832" y="274"/>
                  <a:pt x="832" y="177"/>
                </a:cubicBezTo>
                <a:cubicBezTo>
                  <a:pt x="832" y="79"/>
                  <a:pt x="752" y="0"/>
                  <a:pt x="655" y="0"/>
                </a:cubicBezTo>
                <a:cubicBezTo>
                  <a:pt x="557" y="0"/>
                  <a:pt x="478" y="79"/>
                  <a:pt x="478" y="176"/>
                </a:cubicBezTo>
                <a:cubicBezTo>
                  <a:pt x="211" y="251"/>
                  <a:pt x="20" y="483"/>
                  <a:pt x="0" y="761"/>
                </a:cubicBezTo>
                <a:cubicBezTo>
                  <a:pt x="-1" y="775"/>
                  <a:pt x="10" y="787"/>
                  <a:pt x="23" y="78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28E589B-A2AD-B24C-BDAE-CEBECF54C088}"/>
              </a:ext>
            </a:extLst>
          </p:cNvPr>
          <p:cNvGrpSpPr/>
          <p:nvPr/>
        </p:nvGrpSpPr>
        <p:grpSpPr>
          <a:xfrm>
            <a:off x="8833718" y="9561968"/>
            <a:ext cx="7196230" cy="2050822"/>
            <a:chOff x="3792495" y="5846556"/>
            <a:chExt cx="16792656" cy="4785666"/>
          </a:xfrm>
        </p:grpSpPr>
        <p:sp>
          <p:nvSpPr>
            <p:cNvPr id="201" name="Freeform: Shape 3846">
              <a:extLst>
                <a:ext uri="{FF2B5EF4-FFF2-40B4-BE49-F238E27FC236}">
                  <a16:creationId xmlns:a16="http://schemas.microsoft.com/office/drawing/2014/main" id="{C3338FA7-E34E-9841-9130-3B824508C05F}"/>
                </a:ext>
              </a:extLst>
            </p:cNvPr>
            <p:cNvSpPr/>
            <p:nvPr/>
          </p:nvSpPr>
          <p:spPr>
            <a:xfrm>
              <a:off x="11806077" y="8244742"/>
              <a:ext cx="4774960" cy="23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" h="447">
                  <a:moveTo>
                    <a:pt x="447" y="447"/>
                  </a:moveTo>
                  <a:lnTo>
                    <a:pt x="893" y="191"/>
                  </a:lnTo>
                  <a:lnTo>
                    <a:pt x="893" y="0"/>
                  </a:lnTo>
                  <a:lnTo>
                    <a:pt x="749" y="0"/>
                  </a:lnTo>
                  <a:lnTo>
                    <a:pt x="749" y="107"/>
                  </a:lnTo>
                  <a:lnTo>
                    <a:pt x="447" y="282"/>
                  </a:lnTo>
                  <a:lnTo>
                    <a:pt x="144" y="107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3847">
              <a:extLst>
                <a:ext uri="{FF2B5EF4-FFF2-40B4-BE49-F238E27FC236}">
                  <a16:creationId xmlns:a16="http://schemas.microsoft.com/office/drawing/2014/main" id="{F105F87B-8FBE-2740-A010-F20794EAECAD}"/>
                </a:ext>
              </a:extLst>
            </p:cNvPr>
            <p:cNvSpPr/>
            <p:nvPr/>
          </p:nvSpPr>
          <p:spPr>
            <a:xfrm>
              <a:off x="13321002" y="6091541"/>
              <a:ext cx="1745109" cy="1054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198">
                  <a:moveTo>
                    <a:pt x="327" y="95"/>
                  </a:moveTo>
                  <a:lnTo>
                    <a:pt x="327" y="133"/>
                  </a:lnTo>
                  <a:lnTo>
                    <a:pt x="327" y="198"/>
                  </a:lnTo>
                  <a:lnTo>
                    <a:pt x="164" y="103"/>
                  </a:lnTo>
                  <a:lnTo>
                    <a:pt x="0" y="198"/>
                  </a:lnTo>
                  <a:lnTo>
                    <a:pt x="0" y="133"/>
                  </a:lnTo>
                  <a:lnTo>
                    <a:pt x="0" y="9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3848">
              <a:extLst>
                <a:ext uri="{FF2B5EF4-FFF2-40B4-BE49-F238E27FC236}">
                  <a16:creationId xmlns:a16="http://schemas.microsoft.com/office/drawing/2014/main" id="{32C01FD9-0AE0-9545-B6B1-57720537EB44}"/>
                </a:ext>
              </a:extLst>
            </p:cNvPr>
            <p:cNvSpPr/>
            <p:nvPr/>
          </p:nvSpPr>
          <p:spPr>
            <a:xfrm>
              <a:off x="3792495" y="8244742"/>
              <a:ext cx="4774960" cy="238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" h="447">
                  <a:moveTo>
                    <a:pt x="447" y="447"/>
                  </a:moveTo>
                  <a:lnTo>
                    <a:pt x="893" y="189"/>
                  </a:lnTo>
                  <a:lnTo>
                    <a:pt x="893" y="0"/>
                  </a:lnTo>
                  <a:lnTo>
                    <a:pt x="749" y="0"/>
                  </a:lnTo>
                  <a:lnTo>
                    <a:pt x="749" y="107"/>
                  </a:lnTo>
                  <a:lnTo>
                    <a:pt x="447" y="281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0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3849">
              <a:extLst>
                <a:ext uri="{FF2B5EF4-FFF2-40B4-BE49-F238E27FC236}">
                  <a16:creationId xmlns:a16="http://schemas.microsoft.com/office/drawing/2014/main" id="{1E103D11-69EB-664E-9F84-C00001A94E69}"/>
                </a:ext>
              </a:extLst>
            </p:cNvPr>
            <p:cNvSpPr/>
            <p:nvPr/>
          </p:nvSpPr>
          <p:spPr>
            <a:xfrm>
              <a:off x="5307421" y="6091541"/>
              <a:ext cx="1745109" cy="1054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198">
                  <a:moveTo>
                    <a:pt x="327" y="95"/>
                  </a:moveTo>
                  <a:lnTo>
                    <a:pt x="327" y="133"/>
                  </a:lnTo>
                  <a:lnTo>
                    <a:pt x="327" y="198"/>
                  </a:lnTo>
                  <a:lnTo>
                    <a:pt x="164" y="103"/>
                  </a:lnTo>
                  <a:lnTo>
                    <a:pt x="0" y="198"/>
                  </a:lnTo>
                  <a:lnTo>
                    <a:pt x="0" y="133"/>
                  </a:lnTo>
                  <a:lnTo>
                    <a:pt x="0" y="9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3850">
              <a:extLst>
                <a:ext uri="{FF2B5EF4-FFF2-40B4-BE49-F238E27FC236}">
                  <a16:creationId xmlns:a16="http://schemas.microsoft.com/office/drawing/2014/main" id="{B3E06644-0CAF-8C4B-A44A-1A57BE894A1C}"/>
                </a:ext>
              </a:extLst>
            </p:cNvPr>
            <p:cNvSpPr/>
            <p:nvPr/>
          </p:nvSpPr>
          <p:spPr>
            <a:xfrm>
              <a:off x="15815544" y="5846556"/>
              <a:ext cx="4769607" cy="2392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2" h="448">
                  <a:moveTo>
                    <a:pt x="446" y="0"/>
                  </a:moveTo>
                  <a:lnTo>
                    <a:pt x="892" y="258"/>
                  </a:lnTo>
                  <a:lnTo>
                    <a:pt x="892" y="448"/>
                  </a:lnTo>
                  <a:lnTo>
                    <a:pt x="748" y="448"/>
                  </a:lnTo>
                  <a:lnTo>
                    <a:pt x="748" y="341"/>
                  </a:lnTo>
                  <a:lnTo>
                    <a:pt x="446" y="166"/>
                  </a:lnTo>
                  <a:lnTo>
                    <a:pt x="144" y="341"/>
                  </a:lnTo>
                  <a:lnTo>
                    <a:pt x="144" y="448"/>
                  </a:lnTo>
                  <a:lnTo>
                    <a:pt x="0" y="44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3851">
              <a:extLst>
                <a:ext uri="{FF2B5EF4-FFF2-40B4-BE49-F238E27FC236}">
                  <a16:creationId xmlns:a16="http://schemas.microsoft.com/office/drawing/2014/main" id="{CCB34157-1340-1F42-90D8-02EAE8AEF918}"/>
                </a:ext>
              </a:extLst>
            </p:cNvPr>
            <p:cNvSpPr/>
            <p:nvPr/>
          </p:nvSpPr>
          <p:spPr>
            <a:xfrm>
              <a:off x="17330455" y="9273129"/>
              <a:ext cx="1739756" cy="1059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199">
                  <a:moveTo>
                    <a:pt x="326" y="106"/>
                  </a:moveTo>
                  <a:lnTo>
                    <a:pt x="326" y="65"/>
                  </a:lnTo>
                  <a:lnTo>
                    <a:pt x="326" y="0"/>
                  </a:lnTo>
                  <a:lnTo>
                    <a:pt x="163" y="95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106"/>
                  </a:lnTo>
                  <a:lnTo>
                    <a:pt x="163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3852">
              <a:extLst>
                <a:ext uri="{FF2B5EF4-FFF2-40B4-BE49-F238E27FC236}">
                  <a16:creationId xmlns:a16="http://schemas.microsoft.com/office/drawing/2014/main" id="{2F679200-C959-6640-9C56-50789735E389}"/>
                </a:ext>
              </a:extLst>
            </p:cNvPr>
            <p:cNvSpPr/>
            <p:nvPr/>
          </p:nvSpPr>
          <p:spPr>
            <a:xfrm>
              <a:off x="7801962" y="5846556"/>
              <a:ext cx="4769607" cy="23928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2" h="448">
                  <a:moveTo>
                    <a:pt x="446" y="0"/>
                  </a:moveTo>
                  <a:lnTo>
                    <a:pt x="892" y="258"/>
                  </a:lnTo>
                  <a:lnTo>
                    <a:pt x="892" y="448"/>
                  </a:lnTo>
                  <a:lnTo>
                    <a:pt x="748" y="448"/>
                  </a:lnTo>
                  <a:lnTo>
                    <a:pt x="748" y="341"/>
                  </a:lnTo>
                  <a:lnTo>
                    <a:pt x="446" y="166"/>
                  </a:lnTo>
                  <a:lnTo>
                    <a:pt x="144" y="341"/>
                  </a:lnTo>
                  <a:lnTo>
                    <a:pt x="144" y="448"/>
                  </a:lnTo>
                  <a:lnTo>
                    <a:pt x="0" y="44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3853">
              <a:extLst>
                <a:ext uri="{FF2B5EF4-FFF2-40B4-BE49-F238E27FC236}">
                  <a16:creationId xmlns:a16="http://schemas.microsoft.com/office/drawing/2014/main" id="{3BAE8F8A-D1BB-0542-B347-ADF0A6F852EA}"/>
                </a:ext>
              </a:extLst>
            </p:cNvPr>
            <p:cNvSpPr/>
            <p:nvPr/>
          </p:nvSpPr>
          <p:spPr>
            <a:xfrm>
              <a:off x="9316888" y="9273129"/>
              <a:ext cx="1739756" cy="1059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199">
                  <a:moveTo>
                    <a:pt x="326" y="104"/>
                  </a:moveTo>
                  <a:lnTo>
                    <a:pt x="326" y="65"/>
                  </a:lnTo>
                  <a:lnTo>
                    <a:pt x="326" y="0"/>
                  </a:lnTo>
                  <a:lnTo>
                    <a:pt x="163" y="95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104"/>
                  </a:lnTo>
                  <a:lnTo>
                    <a:pt x="163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5101343D-7D9C-B440-9592-8089EA6DDDCE}"/>
                </a:ext>
              </a:extLst>
            </p:cNvPr>
            <p:cNvSpPr/>
            <p:nvPr/>
          </p:nvSpPr>
          <p:spPr>
            <a:xfrm>
              <a:off x="5166714" y="7264538"/>
              <a:ext cx="2026521" cy="150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704C458-3D49-734A-B29F-B01F6224F4D9}"/>
                </a:ext>
              </a:extLst>
            </p:cNvPr>
            <p:cNvSpPr/>
            <p:nvPr/>
          </p:nvSpPr>
          <p:spPr>
            <a:xfrm>
              <a:off x="9158041" y="7264538"/>
              <a:ext cx="2026521" cy="150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52F60ED-CEFC-5744-A715-0AC5D249B3F1}"/>
                </a:ext>
              </a:extLst>
            </p:cNvPr>
            <p:cNvSpPr/>
            <p:nvPr/>
          </p:nvSpPr>
          <p:spPr>
            <a:xfrm>
              <a:off x="13180295" y="7264538"/>
              <a:ext cx="2026521" cy="150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3E6BBE6-C63A-8249-BD82-75CBF55E4281}"/>
                </a:ext>
              </a:extLst>
            </p:cNvPr>
            <p:cNvSpPr/>
            <p:nvPr/>
          </p:nvSpPr>
          <p:spPr>
            <a:xfrm>
              <a:off x="17189764" y="7264538"/>
              <a:ext cx="2026521" cy="150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sp>
        <p:nvSpPr>
          <p:cNvPr id="92" name="Freeform 1">
            <a:extLst>
              <a:ext uri="{FF2B5EF4-FFF2-40B4-BE49-F238E27FC236}">
                <a16:creationId xmlns:a16="http://schemas.microsoft.com/office/drawing/2014/main" id="{9E6BEB51-F9E8-5244-9C51-BAF6FF27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499" y="1054042"/>
            <a:ext cx="1025769" cy="986785"/>
          </a:xfrm>
          <a:custGeom>
            <a:avLst/>
            <a:gdLst>
              <a:gd name="T0" fmla="*/ 3710 w 3711"/>
              <a:gd name="T1" fmla="*/ 3570 h 3571"/>
              <a:gd name="T2" fmla="*/ 1855 w 3711"/>
              <a:gd name="T3" fmla="*/ 3142 h 3571"/>
              <a:gd name="T4" fmla="*/ 0 w 3711"/>
              <a:gd name="T5" fmla="*/ 3570 h 3571"/>
              <a:gd name="T6" fmla="*/ 0 w 3711"/>
              <a:gd name="T7" fmla="*/ 0 h 3571"/>
              <a:gd name="T8" fmla="*/ 3710 w 3711"/>
              <a:gd name="T9" fmla="*/ 0 h 3571"/>
              <a:gd name="T10" fmla="*/ 3710 w 3711"/>
              <a:gd name="T11" fmla="*/ 3570 h 3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1" h="3571">
                <a:moveTo>
                  <a:pt x="3710" y="3570"/>
                </a:moveTo>
                <a:lnTo>
                  <a:pt x="1855" y="3142"/>
                </a:lnTo>
                <a:lnTo>
                  <a:pt x="0" y="3570"/>
                </a:lnTo>
                <a:lnTo>
                  <a:pt x="0" y="0"/>
                </a:lnTo>
                <a:lnTo>
                  <a:pt x="3710" y="0"/>
                </a:lnTo>
                <a:lnTo>
                  <a:pt x="3710" y="357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181">
            <a:extLst>
              <a:ext uri="{FF2B5EF4-FFF2-40B4-BE49-F238E27FC236}">
                <a16:creationId xmlns:a16="http://schemas.microsoft.com/office/drawing/2014/main" id="{78FFC4B9-9A64-9C41-9C5F-54FF05A3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34" y="1324494"/>
            <a:ext cx="461717" cy="393496"/>
          </a:xfrm>
          <a:custGeom>
            <a:avLst/>
            <a:gdLst>
              <a:gd name="T0" fmla="*/ 498 w 1670"/>
              <a:gd name="T1" fmla="*/ 1111 h 1423"/>
              <a:gd name="T2" fmla="*/ 498 w 1670"/>
              <a:gd name="T3" fmla="*/ 1111 h 1423"/>
              <a:gd name="T4" fmla="*/ 180 w 1670"/>
              <a:gd name="T5" fmla="*/ 878 h 1423"/>
              <a:gd name="T6" fmla="*/ 180 w 1670"/>
              <a:gd name="T7" fmla="*/ 878 h 1423"/>
              <a:gd name="T8" fmla="*/ 318 w 1670"/>
              <a:gd name="T9" fmla="*/ 871 h 1423"/>
              <a:gd name="T10" fmla="*/ 318 w 1670"/>
              <a:gd name="T11" fmla="*/ 871 h 1423"/>
              <a:gd name="T12" fmla="*/ 55 w 1670"/>
              <a:gd name="T13" fmla="*/ 528 h 1423"/>
              <a:gd name="T14" fmla="*/ 55 w 1670"/>
              <a:gd name="T15" fmla="*/ 528 h 1423"/>
              <a:gd name="T16" fmla="*/ 198 w 1670"/>
              <a:gd name="T17" fmla="*/ 567 h 1423"/>
              <a:gd name="T18" fmla="*/ 198 w 1670"/>
              <a:gd name="T19" fmla="*/ 567 h 1423"/>
              <a:gd name="T20" fmla="*/ 106 w 1670"/>
              <a:gd name="T21" fmla="*/ 105 h 1423"/>
              <a:gd name="T22" fmla="*/ 106 w 1670"/>
              <a:gd name="T23" fmla="*/ 105 h 1423"/>
              <a:gd name="T24" fmla="*/ 817 w 1670"/>
              <a:gd name="T25" fmla="*/ 464 h 1423"/>
              <a:gd name="T26" fmla="*/ 817 w 1670"/>
              <a:gd name="T27" fmla="*/ 464 h 1423"/>
              <a:gd name="T28" fmla="*/ 897 w 1670"/>
              <a:gd name="T29" fmla="*/ 155 h 1423"/>
              <a:gd name="T30" fmla="*/ 897 w 1670"/>
              <a:gd name="T31" fmla="*/ 155 h 1423"/>
              <a:gd name="T32" fmla="*/ 1381 w 1670"/>
              <a:gd name="T33" fmla="*/ 125 h 1423"/>
              <a:gd name="T34" fmla="*/ 1381 w 1670"/>
              <a:gd name="T35" fmla="*/ 125 h 1423"/>
              <a:gd name="T36" fmla="*/ 1447 w 1670"/>
              <a:gd name="T37" fmla="*/ 140 h 1423"/>
              <a:gd name="T38" fmla="*/ 1447 w 1670"/>
              <a:gd name="T39" fmla="*/ 140 h 1423"/>
              <a:gd name="T40" fmla="*/ 1622 w 1670"/>
              <a:gd name="T41" fmla="*/ 74 h 1423"/>
              <a:gd name="T42" fmla="*/ 1622 w 1670"/>
              <a:gd name="T43" fmla="*/ 74 h 1423"/>
              <a:gd name="T44" fmla="*/ 1490 w 1670"/>
              <a:gd name="T45" fmla="*/ 258 h 1423"/>
              <a:gd name="T46" fmla="*/ 1490 w 1670"/>
              <a:gd name="T47" fmla="*/ 258 h 1423"/>
              <a:gd name="T48" fmla="*/ 1662 w 1670"/>
              <a:gd name="T49" fmla="*/ 211 h 1423"/>
              <a:gd name="T50" fmla="*/ 1662 w 1670"/>
              <a:gd name="T51" fmla="*/ 211 h 1423"/>
              <a:gd name="T52" fmla="*/ 1669 w 1670"/>
              <a:gd name="T53" fmla="*/ 218 h 1423"/>
              <a:gd name="T54" fmla="*/ 1669 w 1670"/>
              <a:gd name="T55" fmla="*/ 218 h 1423"/>
              <a:gd name="T56" fmla="*/ 1524 w 1670"/>
              <a:gd name="T57" fmla="*/ 360 h 1423"/>
              <a:gd name="T58" fmla="*/ 1524 w 1670"/>
              <a:gd name="T59" fmla="*/ 360 h 1423"/>
              <a:gd name="T60" fmla="*/ 1501 w 1670"/>
              <a:gd name="T61" fmla="*/ 410 h 1423"/>
              <a:gd name="T62" fmla="*/ 1501 w 1670"/>
              <a:gd name="T63" fmla="*/ 410 h 1423"/>
              <a:gd name="T64" fmla="*/ 1190 w 1670"/>
              <a:gd name="T65" fmla="*/ 1146 h 1423"/>
              <a:gd name="T66" fmla="*/ 1190 w 1670"/>
              <a:gd name="T67" fmla="*/ 1146 h 1423"/>
              <a:gd name="T68" fmla="*/ 616 w 1670"/>
              <a:gd name="T69" fmla="*/ 1403 h 1423"/>
              <a:gd name="T70" fmla="*/ 616 w 1670"/>
              <a:gd name="T71" fmla="*/ 1403 h 1423"/>
              <a:gd name="T72" fmla="*/ 27 w 1670"/>
              <a:gd name="T73" fmla="*/ 1275 h 1423"/>
              <a:gd name="T74" fmla="*/ 27 w 1670"/>
              <a:gd name="T75" fmla="*/ 1275 h 1423"/>
              <a:gd name="T76" fmla="*/ 11 w 1670"/>
              <a:gd name="T77" fmla="*/ 1266 h 1423"/>
              <a:gd name="T78" fmla="*/ 11 w 1670"/>
              <a:gd name="T79" fmla="*/ 1266 h 1423"/>
              <a:gd name="T80" fmla="*/ 0 w 1670"/>
              <a:gd name="T81" fmla="*/ 1257 h 1423"/>
              <a:gd name="T82" fmla="*/ 0 w 1670"/>
              <a:gd name="T83" fmla="*/ 1257 h 1423"/>
              <a:gd name="T84" fmla="*/ 498 w 1670"/>
              <a:gd name="T85" fmla="*/ 1111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70" h="1423">
                <a:moveTo>
                  <a:pt x="498" y="1111"/>
                </a:moveTo>
                <a:lnTo>
                  <a:pt x="498" y="1111"/>
                </a:lnTo>
                <a:cubicBezTo>
                  <a:pt x="341" y="1095"/>
                  <a:pt x="237" y="1020"/>
                  <a:pt x="180" y="878"/>
                </a:cubicBezTo>
                <a:lnTo>
                  <a:pt x="180" y="878"/>
                </a:lnTo>
                <a:cubicBezTo>
                  <a:pt x="229" y="875"/>
                  <a:pt x="273" y="873"/>
                  <a:pt x="318" y="871"/>
                </a:cubicBezTo>
                <a:lnTo>
                  <a:pt x="318" y="871"/>
                </a:lnTo>
                <a:cubicBezTo>
                  <a:pt x="157" y="809"/>
                  <a:pt x="67" y="700"/>
                  <a:pt x="55" y="528"/>
                </a:cubicBezTo>
                <a:lnTo>
                  <a:pt x="55" y="528"/>
                </a:lnTo>
                <a:cubicBezTo>
                  <a:pt x="104" y="542"/>
                  <a:pt x="151" y="554"/>
                  <a:pt x="198" y="567"/>
                </a:cubicBezTo>
                <a:lnTo>
                  <a:pt x="198" y="567"/>
                </a:lnTo>
                <a:cubicBezTo>
                  <a:pt x="51" y="394"/>
                  <a:pt x="21" y="253"/>
                  <a:pt x="106" y="105"/>
                </a:cubicBezTo>
                <a:lnTo>
                  <a:pt x="106" y="105"/>
                </a:lnTo>
                <a:cubicBezTo>
                  <a:pt x="293" y="322"/>
                  <a:pt x="528" y="445"/>
                  <a:pt x="817" y="464"/>
                </a:cubicBezTo>
                <a:lnTo>
                  <a:pt x="817" y="464"/>
                </a:lnTo>
                <a:cubicBezTo>
                  <a:pt x="798" y="346"/>
                  <a:pt x="820" y="243"/>
                  <a:pt x="897" y="155"/>
                </a:cubicBezTo>
                <a:lnTo>
                  <a:pt x="897" y="155"/>
                </a:lnTo>
                <a:cubicBezTo>
                  <a:pt x="1021" y="15"/>
                  <a:pt x="1244" y="0"/>
                  <a:pt x="1381" y="125"/>
                </a:cubicBezTo>
                <a:lnTo>
                  <a:pt x="1381" y="125"/>
                </a:lnTo>
                <a:cubicBezTo>
                  <a:pt x="1403" y="145"/>
                  <a:pt x="1422" y="149"/>
                  <a:pt x="1447" y="140"/>
                </a:cubicBezTo>
                <a:lnTo>
                  <a:pt x="1447" y="140"/>
                </a:lnTo>
                <a:cubicBezTo>
                  <a:pt x="1505" y="119"/>
                  <a:pt x="1562" y="97"/>
                  <a:pt x="1622" y="74"/>
                </a:cubicBezTo>
                <a:lnTo>
                  <a:pt x="1622" y="74"/>
                </a:lnTo>
                <a:cubicBezTo>
                  <a:pt x="1597" y="148"/>
                  <a:pt x="1549" y="204"/>
                  <a:pt x="1490" y="258"/>
                </a:cubicBezTo>
                <a:lnTo>
                  <a:pt x="1490" y="258"/>
                </a:lnTo>
                <a:cubicBezTo>
                  <a:pt x="1547" y="242"/>
                  <a:pt x="1605" y="227"/>
                  <a:pt x="1662" y="211"/>
                </a:cubicBezTo>
                <a:lnTo>
                  <a:pt x="1662" y="211"/>
                </a:lnTo>
                <a:cubicBezTo>
                  <a:pt x="1664" y="213"/>
                  <a:pt x="1666" y="216"/>
                  <a:pt x="1669" y="218"/>
                </a:cubicBezTo>
                <a:lnTo>
                  <a:pt x="1669" y="218"/>
                </a:lnTo>
                <a:cubicBezTo>
                  <a:pt x="1621" y="266"/>
                  <a:pt x="1574" y="315"/>
                  <a:pt x="1524" y="360"/>
                </a:cubicBezTo>
                <a:lnTo>
                  <a:pt x="1524" y="360"/>
                </a:lnTo>
                <a:cubicBezTo>
                  <a:pt x="1508" y="375"/>
                  <a:pt x="1501" y="388"/>
                  <a:pt x="1501" y="410"/>
                </a:cubicBezTo>
                <a:lnTo>
                  <a:pt x="1501" y="410"/>
                </a:lnTo>
                <a:cubicBezTo>
                  <a:pt x="1500" y="698"/>
                  <a:pt x="1397" y="945"/>
                  <a:pt x="1190" y="1146"/>
                </a:cubicBezTo>
                <a:lnTo>
                  <a:pt x="1190" y="1146"/>
                </a:lnTo>
                <a:cubicBezTo>
                  <a:pt x="1031" y="1301"/>
                  <a:pt x="837" y="1382"/>
                  <a:pt x="616" y="1403"/>
                </a:cubicBezTo>
                <a:lnTo>
                  <a:pt x="616" y="1403"/>
                </a:lnTo>
                <a:cubicBezTo>
                  <a:pt x="406" y="1422"/>
                  <a:pt x="210" y="1379"/>
                  <a:pt x="27" y="1275"/>
                </a:cubicBezTo>
                <a:lnTo>
                  <a:pt x="27" y="1275"/>
                </a:lnTo>
                <a:cubicBezTo>
                  <a:pt x="22" y="1272"/>
                  <a:pt x="16" y="1269"/>
                  <a:pt x="11" y="1266"/>
                </a:cubicBezTo>
                <a:lnTo>
                  <a:pt x="11" y="1266"/>
                </a:lnTo>
                <a:cubicBezTo>
                  <a:pt x="9" y="1265"/>
                  <a:pt x="7" y="1263"/>
                  <a:pt x="0" y="1257"/>
                </a:cubicBezTo>
                <a:lnTo>
                  <a:pt x="0" y="1257"/>
                </a:lnTo>
                <a:cubicBezTo>
                  <a:pt x="184" y="1269"/>
                  <a:pt x="347" y="1224"/>
                  <a:pt x="498" y="11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182">
            <a:extLst>
              <a:ext uri="{FF2B5EF4-FFF2-40B4-BE49-F238E27FC236}">
                <a16:creationId xmlns:a16="http://schemas.microsoft.com/office/drawing/2014/main" id="{1D33AF5E-46DF-584D-B977-A40D98FF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304" y="2657262"/>
            <a:ext cx="578670" cy="1376626"/>
          </a:xfrm>
          <a:custGeom>
            <a:avLst/>
            <a:gdLst>
              <a:gd name="T0" fmla="*/ 434 w 2095"/>
              <a:gd name="T1" fmla="*/ 0 h 4984"/>
              <a:gd name="T2" fmla="*/ 1660 w 2095"/>
              <a:gd name="T3" fmla="*/ 0 h 4984"/>
              <a:gd name="T4" fmla="*/ 1660 w 2095"/>
              <a:gd name="T5" fmla="*/ 0 h 4984"/>
              <a:gd name="T6" fmla="*/ 2094 w 2095"/>
              <a:gd name="T7" fmla="*/ 434 h 4984"/>
              <a:gd name="T8" fmla="*/ 2094 w 2095"/>
              <a:gd name="T9" fmla="*/ 4983 h 4984"/>
              <a:gd name="T10" fmla="*/ 0 w 2095"/>
              <a:gd name="T11" fmla="*/ 4983 h 4984"/>
              <a:gd name="T12" fmla="*/ 0 w 2095"/>
              <a:gd name="T13" fmla="*/ 434 h 4984"/>
              <a:gd name="T14" fmla="*/ 0 w 2095"/>
              <a:gd name="T15" fmla="*/ 434 h 4984"/>
              <a:gd name="T16" fmla="*/ 434 w 2095"/>
              <a:gd name="T17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4984">
                <a:moveTo>
                  <a:pt x="434" y="0"/>
                </a:moveTo>
                <a:lnTo>
                  <a:pt x="1660" y="0"/>
                </a:lnTo>
                <a:lnTo>
                  <a:pt x="1660" y="0"/>
                </a:lnTo>
                <a:cubicBezTo>
                  <a:pt x="1899" y="0"/>
                  <a:pt x="2094" y="194"/>
                  <a:pt x="2094" y="434"/>
                </a:cubicBezTo>
                <a:lnTo>
                  <a:pt x="2094" y="4983"/>
                </a:lnTo>
                <a:lnTo>
                  <a:pt x="0" y="4983"/>
                </a:lnTo>
                <a:lnTo>
                  <a:pt x="0" y="434"/>
                </a:lnTo>
                <a:lnTo>
                  <a:pt x="0" y="434"/>
                </a:lnTo>
                <a:cubicBezTo>
                  <a:pt x="0" y="194"/>
                  <a:pt x="195" y="0"/>
                  <a:pt x="4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183">
            <a:extLst>
              <a:ext uri="{FF2B5EF4-FFF2-40B4-BE49-F238E27FC236}">
                <a16:creationId xmlns:a16="http://schemas.microsoft.com/office/drawing/2014/main" id="{CB48632B-AC3D-7847-A666-9F6E1C51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69" y="1607129"/>
            <a:ext cx="578670" cy="2426759"/>
          </a:xfrm>
          <a:custGeom>
            <a:avLst/>
            <a:gdLst>
              <a:gd name="T0" fmla="*/ 435 w 2095"/>
              <a:gd name="T1" fmla="*/ 0 h 8785"/>
              <a:gd name="T2" fmla="*/ 1659 w 2095"/>
              <a:gd name="T3" fmla="*/ 0 h 8785"/>
              <a:gd name="T4" fmla="*/ 1659 w 2095"/>
              <a:gd name="T5" fmla="*/ 0 h 8785"/>
              <a:gd name="T6" fmla="*/ 2094 w 2095"/>
              <a:gd name="T7" fmla="*/ 434 h 8785"/>
              <a:gd name="T8" fmla="*/ 2094 w 2095"/>
              <a:gd name="T9" fmla="*/ 8784 h 8785"/>
              <a:gd name="T10" fmla="*/ 0 w 2095"/>
              <a:gd name="T11" fmla="*/ 8784 h 8785"/>
              <a:gd name="T12" fmla="*/ 0 w 2095"/>
              <a:gd name="T13" fmla="*/ 434 h 8785"/>
              <a:gd name="T14" fmla="*/ 0 w 2095"/>
              <a:gd name="T15" fmla="*/ 434 h 8785"/>
              <a:gd name="T16" fmla="*/ 435 w 2095"/>
              <a:gd name="T17" fmla="*/ 0 h 8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8785">
                <a:moveTo>
                  <a:pt x="435" y="0"/>
                </a:moveTo>
                <a:lnTo>
                  <a:pt x="1659" y="0"/>
                </a:lnTo>
                <a:lnTo>
                  <a:pt x="1659" y="0"/>
                </a:lnTo>
                <a:cubicBezTo>
                  <a:pt x="1900" y="0"/>
                  <a:pt x="2094" y="194"/>
                  <a:pt x="2094" y="434"/>
                </a:cubicBezTo>
                <a:lnTo>
                  <a:pt x="2094" y="8784"/>
                </a:lnTo>
                <a:lnTo>
                  <a:pt x="0" y="8784"/>
                </a:lnTo>
                <a:lnTo>
                  <a:pt x="0" y="434"/>
                </a:lnTo>
                <a:lnTo>
                  <a:pt x="0" y="434"/>
                </a:lnTo>
                <a:cubicBezTo>
                  <a:pt x="0" y="194"/>
                  <a:pt x="195" y="0"/>
                  <a:pt x="43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184">
            <a:extLst>
              <a:ext uri="{FF2B5EF4-FFF2-40B4-BE49-F238E27FC236}">
                <a16:creationId xmlns:a16="http://schemas.microsoft.com/office/drawing/2014/main" id="{2A8DDE5C-51BD-594D-9C01-9361B524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34" y="2273513"/>
            <a:ext cx="578670" cy="1760375"/>
          </a:xfrm>
          <a:custGeom>
            <a:avLst/>
            <a:gdLst>
              <a:gd name="T0" fmla="*/ 434 w 2094"/>
              <a:gd name="T1" fmla="*/ 0 h 6372"/>
              <a:gd name="T2" fmla="*/ 1659 w 2094"/>
              <a:gd name="T3" fmla="*/ 0 h 6372"/>
              <a:gd name="T4" fmla="*/ 1659 w 2094"/>
              <a:gd name="T5" fmla="*/ 0 h 6372"/>
              <a:gd name="T6" fmla="*/ 2093 w 2094"/>
              <a:gd name="T7" fmla="*/ 435 h 6372"/>
              <a:gd name="T8" fmla="*/ 2093 w 2094"/>
              <a:gd name="T9" fmla="*/ 6371 h 6372"/>
              <a:gd name="T10" fmla="*/ 0 w 2094"/>
              <a:gd name="T11" fmla="*/ 6371 h 6372"/>
              <a:gd name="T12" fmla="*/ 0 w 2094"/>
              <a:gd name="T13" fmla="*/ 435 h 6372"/>
              <a:gd name="T14" fmla="*/ 0 w 2094"/>
              <a:gd name="T15" fmla="*/ 435 h 6372"/>
              <a:gd name="T16" fmla="*/ 434 w 2094"/>
              <a:gd name="T17" fmla="*/ 0 h 6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4" h="6372">
                <a:moveTo>
                  <a:pt x="434" y="0"/>
                </a:moveTo>
                <a:lnTo>
                  <a:pt x="1659" y="0"/>
                </a:lnTo>
                <a:lnTo>
                  <a:pt x="1659" y="0"/>
                </a:lnTo>
                <a:cubicBezTo>
                  <a:pt x="1899" y="0"/>
                  <a:pt x="2093" y="195"/>
                  <a:pt x="2093" y="435"/>
                </a:cubicBezTo>
                <a:lnTo>
                  <a:pt x="2093" y="6371"/>
                </a:lnTo>
                <a:lnTo>
                  <a:pt x="0" y="6371"/>
                </a:lnTo>
                <a:lnTo>
                  <a:pt x="0" y="435"/>
                </a:lnTo>
                <a:lnTo>
                  <a:pt x="0" y="435"/>
                </a:lnTo>
                <a:cubicBezTo>
                  <a:pt x="0" y="195"/>
                  <a:pt x="194" y="0"/>
                  <a:pt x="4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57FD76D-038A-A04B-9BEF-F2DB278E4C86}"/>
              </a:ext>
            </a:extLst>
          </p:cNvPr>
          <p:cNvGrpSpPr/>
          <p:nvPr/>
        </p:nvGrpSpPr>
        <p:grpSpPr>
          <a:xfrm>
            <a:off x="1709541" y="1488893"/>
            <a:ext cx="5339958" cy="1887459"/>
            <a:chOff x="3094047" y="5798037"/>
            <a:chExt cx="18189557" cy="6429273"/>
          </a:xfrm>
        </p:grpSpPr>
        <p:sp>
          <p:nvSpPr>
            <p:cNvPr id="2" name="Freeform 161">
              <a:extLst>
                <a:ext uri="{FF2B5EF4-FFF2-40B4-BE49-F238E27FC236}">
                  <a16:creationId xmlns:a16="http://schemas.microsoft.com/office/drawing/2014/main" id="{84908E35-BF39-6646-84E4-45A36591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481" y="5798037"/>
              <a:ext cx="8162512" cy="2677678"/>
            </a:xfrm>
            <a:custGeom>
              <a:avLst/>
              <a:gdLst>
                <a:gd name="T0" fmla="*/ 2090737 w 6949"/>
                <a:gd name="T1" fmla="*/ 820378 h 2282"/>
                <a:gd name="T2" fmla="*/ 410803 w 6949"/>
                <a:gd name="T3" fmla="*/ 820378 h 2282"/>
                <a:gd name="T4" fmla="*/ 410803 w 6949"/>
                <a:gd name="T5" fmla="*/ 820378 h 2282"/>
                <a:gd name="T6" fmla="*/ 0 w 6949"/>
                <a:gd name="T7" fmla="*/ 409650 h 2282"/>
                <a:gd name="T8" fmla="*/ 0 w 6949"/>
                <a:gd name="T9" fmla="*/ 409650 h 2282"/>
                <a:gd name="T10" fmla="*/ 0 w 6949"/>
                <a:gd name="T11" fmla="*/ 409650 h 2282"/>
                <a:gd name="T12" fmla="*/ 410803 w 6949"/>
                <a:gd name="T13" fmla="*/ 0 h 2282"/>
                <a:gd name="T14" fmla="*/ 2090737 w 6949"/>
                <a:gd name="T15" fmla="*/ 0 h 2282"/>
                <a:gd name="T16" fmla="*/ 2090737 w 6949"/>
                <a:gd name="T17" fmla="*/ 0 h 2282"/>
                <a:gd name="T18" fmla="*/ 2501540 w 6949"/>
                <a:gd name="T19" fmla="*/ 409650 h 2282"/>
                <a:gd name="T20" fmla="*/ 2501540 w 6949"/>
                <a:gd name="T21" fmla="*/ 409650 h 2282"/>
                <a:gd name="T22" fmla="*/ 2501540 w 6949"/>
                <a:gd name="T23" fmla="*/ 409650 h 2282"/>
                <a:gd name="T24" fmla="*/ 2090737 w 6949"/>
                <a:gd name="T25" fmla="*/ 820378 h 22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49" h="2282">
                  <a:moveTo>
                    <a:pt x="5807" y="2281"/>
                  </a:moveTo>
                  <a:lnTo>
                    <a:pt x="1141" y="2281"/>
                  </a:lnTo>
                  <a:cubicBezTo>
                    <a:pt x="511" y="2281"/>
                    <a:pt x="0" y="1769"/>
                    <a:pt x="0" y="1139"/>
                  </a:cubicBezTo>
                  <a:cubicBezTo>
                    <a:pt x="0" y="510"/>
                    <a:pt x="511" y="0"/>
                    <a:pt x="1141" y="0"/>
                  </a:cubicBezTo>
                  <a:lnTo>
                    <a:pt x="5807" y="0"/>
                  </a:lnTo>
                  <a:cubicBezTo>
                    <a:pt x="6437" y="0"/>
                    <a:pt x="6948" y="510"/>
                    <a:pt x="6948" y="1139"/>
                  </a:cubicBezTo>
                  <a:cubicBezTo>
                    <a:pt x="6948" y="1769"/>
                    <a:pt x="6437" y="2281"/>
                    <a:pt x="5807" y="228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Freeform 162">
              <a:extLst>
                <a:ext uri="{FF2B5EF4-FFF2-40B4-BE49-F238E27FC236}">
                  <a16:creationId xmlns:a16="http://schemas.microsoft.com/office/drawing/2014/main" id="{21E94D04-CED2-874C-8D50-C915C88D0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47" y="5798037"/>
              <a:ext cx="2677678" cy="2677678"/>
            </a:xfrm>
            <a:custGeom>
              <a:avLst/>
              <a:gdLst>
                <a:gd name="T0" fmla="*/ 0 w 2282"/>
                <a:gd name="T1" fmla="*/ 409650 h 2282"/>
                <a:gd name="T2" fmla="*/ 0 w 2282"/>
                <a:gd name="T3" fmla="*/ 409650 h 2282"/>
                <a:gd name="T4" fmla="*/ 410369 w 2282"/>
                <a:gd name="T5" fmla="*/ 820378 h 2282"/>
                <a:gd name="T6" fmla="*/ 410369 w 2282"/>
                <a:gd name="T7" fmla="*/ 820378 h 2282"/>
                <a:gd name="T8" fmla="*/ 820378 w 2282"/>
                <a:gd name="T9" fmla="*/ 409650 h 2282"/>
                <a:gd name="T10" fmla="*/ 820378 w 2282"/>
                <a:gd name="T11" fmla="*/ 409650 h 2282"/>
                <a:gd name="T12" fmla="*/ 410369 w 2282"/>
                <a:gd name="T13" fmla="*/ 0 h 2282"/>
                <a:gd name="T14" fmla="*/ 410369 w 2282"/>
                <a:gd name="T15" fmla="*/ 0 h 2282"/>
                <a:gd name="T16" fmla="*/ 0 w 2282"/>
                <a:gd name="T17" fmla="*/ 409650 h 2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82" h="2282">
                  <a:moveTo>
                    <a:pt x="0" y="1139"/>
                  </a:moveTo>
                  <a:lnTo>
                    <a:pt x="0" y="1139"/>
                  </a:lnTo>
                  <a:cubicBezTo>
                    <a:pt x="0" y="1769"/>
                    <a:pt x="510" y="2281"/>
                    <a:pt x="1141" y="2281"/>
                  </a:cubicBezTo>
                  <a:cubicBezTo>
                    <a:pt x="1770" y="2281"/>
                    <a:pt x="2281" y="1769"/>
                    <a:pt x="2281" y="1139"/>
                  </a:cubicBezTo>
                  <a:cubicBezTo>
                    <a:pt x="2281" y="510"/>
                    <a:pt x="1770" y="0"/>
                    <a:pt x="1141" y="0"/>
                  </a:cubicBezTo>
                  <a:cubicBezTo>
                    <a:pt x="510" y="0"/>
                    <a:pt x="0" y="510"/>
                    <a:pt x="0" y="1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163">
              <a:extLst>
                <a:ext uri="{FF2B5EF4-FFF2-40B4-BE49-F238E27FC236}">
                  <a16:creationId xmlns:a16="http://schemas.microsoft.com/office/drawing/2014/main" id="{119C9451-56D1-5B4E-9243-D6026D8F2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721" y="5803218"/>
              <a:ext cx="6178854" cy="466133"/>
            </a:xfrm>
            <a:custGeom>
              <a:avLst/>
              <a:gdLst>
                <a:gd name="T0" fmla="*/ 1823676 w 5260"/>
                <a:gd name="T1" fmla="*/ 142515 h 397"/>
                <a:gd name="T2" fmla="*/ 70571 w 5260"/>
                <a:gd name="T3" fmla="*/ 142515 h 397"/>
                <a:gd name="T4" fmla="*/ 70571 w 5260"/>
                <a:gd name="T5" fmla="*/ 142515 h 397"/>
                <a:gd name="T6" fmla="*/ 0 w 5260"/>
                <a:gd name="T7" fmla="*/ 72337 h 397"/>
                <a:gd name="T8" fmla="*/ 0 w 5260"/>
                <a:gd name="T9" fmla="*/ 70178 h 397"/>
                <a:gd name="T10" fmla="*/ 0 w 5260"/>
                <a:gd name="T11" fmla="*/ 70178 h 397"/>
                <a:gd name="T12" fmla="*/ 70571 w 5260"/>
                <a:gd name="T13" fmla="*/ 0 h 397"/>
                <a:gd name="T14" fmla="*/ 1823676 w 5260"/>
                <a:gd name="T15" fmla="*/ 0 h 397"/>
                <a:gd name="T16" fmla="*/ 1823676 w 5260"/>
                <a:gd name="T17" fmla="*/ 0 h 397"/>
                <a:gd name="T18" fmla="*/ 1893527 w 5260"/>
                <a:gd name="T19" fmla="*/ 70178 h 397"/>
                <a:gd name="T20" fmla="*/ 1893527 w 5260"/>
                <a:gd name="T21" fmla="*/ 72337 h 397"/>
                <a:gd name="T22" fmla="*/ 1893527 w 5260"/>
                <a:gd name="T23" fmla="*/ 72337 h 397"/>
                <a:gd name="T24" fmla="*/ 1823676 w 5260"/>
                <a:gd name="T25" fmla="*/ 142515 h 3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60" h="397">
                  <a:moveTo>
                    <a:pt x="5065" y="396"/>
                  </a:moveTo>
                  <a:lnTo>
                    <a:pt x="196" y="396"/>
                  </a:lnTo>
                  <a:cubicBezTo>
                    <a:pt x="88" y="396"/>
                    <a:pt x="0" y="309"/>
                    <a:pt x="0" y="201"/>
                  </a:cubicBezTo>
                  <a:lnTo>
                    <a:pt x="0" y="195"/>
                  </a:lnTo>
                  <a:cubicBezTo>
                    <a:pt x="0" y="88"/>
                    <a:pt x="88" y="0"/>
                    <a:pt x="196" y="0"/>
                  </a:cubicBezTo>
                  <a:lnTo>
                    <a:pt x="5065" y="0"/>
                  </a:lnTo>
                  <a:cubicBezTo>
                    <a:pt x="5173" y="0"/>
                    <a:pt x="5259" y="88"/>
                    <a:pt x="5259" y="195"/>
                  </a:cubicBezTo>
                  <a:lnTo>
                    <a:pt x="5259" y="201"/>
                  </a:lnTo>
                  <a:cubicBezTo>
                    <a:pt x="5259" y="309"/>
                    <a:pt x="5173" y="396"/>
                    <a:pt x="5065" y="3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64">
              <a:extLst>
                <a:ext uri="{FF2B5EF4-FFF2-40B4-BE49-F238E27FC236}">
                  <a16:creationId xmlns:a16="http://schemas.microsoft.com/office/drawing/2014/main" id="{9783FAD3-3BB3-DC48-A7F6-D56BAD63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198" y="9516745"/>
              <a:ext cx="8162512" cy="2682856"/>
            </a:xfrm>
            <a:custGeom>
              <a:avLst/>
              <a:gdLst>
                <a:gd name="T0" fmla="*/ 2090737 w 6949"/>
                <a:gd name="T1" fmla="*/ 821965 h 2283"/>
                <a:gd name="T2" fmla="*/ 410803 w 6949"/>
                <a:gd name="T3" fmla="*/ 821965 h 2283"/>
                <a:gd name="T4" fmla="*/ 410803 w 6949"/>
                <a:gd name="T5" fmla="*/ 821965 h 2283"/>
                <a:gd name="T6" fmla="*/ 0 w 6949"/>
                <a:gd name="T7" fmla="*/ 410982 h 2283"/>
                <a:gd name="T8" fmla="*/ 0 w 6949"/>
                <a:gd name="T9" fmla="*/ 410982 h 2283"/>
                <a:gd name="T10" fmla="*/ 0 w 6949"/>
                <a:gd name="T11" fmla="*/ 410982 h 2283"/>
                <a:gd name="T12" fmla="*/ 410803 w 6949"/>
                <a:gd name="T13" fmla="*/ 0 h 2283"/>
                <a:gd name="T14" fmla="*/ 2090737 w 6949"/>
                <a:gd name="T15" fmla="*/ 0 h 2283"/>
                <a:gd name="T16" fmla="*/ 2090737 w 6949"/>
                <a:gd name="T17" fmla="*/ 0 h 2283"/>
                <a:gd name="T18" fmla="*/ 2501540 w 6949"/>
                <a:gd name="T19" fmla="*/ 410982 h 2283"/>
                <a:gd name="T20" fmla="*/ 2501540 w 6949"/>
                <a:gd name="T21" fmla="*/ 410982 h 2283"/>
                <a:gd name="T22" fmla="*/ 2501540 w 6949"/>
                <a:gd name="T23" fmla="*/ 410982 h 2283"/>
                <a:gd name="T24" fmla="*/ 2090737 w 6949"/>
                <a:gd name="T25" fmla="*/ 821965 h 22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49" h="2283">
                  <a:moveTo>
                    <a:pt x="5807" y="2282"/>
                  </a:moveTo>
                  <a:lnTo>
                    <a:pt x="1141" y="2282"/>
                  </a:lnTo>
                  <a:cubicBezTo>
                    <a:pt x="512" y="2282"/>
                    <a:pt x="0" y="1771"/>
                    <a:pt x="0" y="1141"/>
                  </a:cubicBezTo>
                  <a:cubicBezTo>
                    <a:pt x="0" y="511"/>
                    <a:pt x="512" y="0"/>
                    <a:pt x="1141" y="0"/>
                  </a:cubicBezTo>
                  <a:lnTo>
                    <a:pt x="5807" y="0"/>
                  </a:lnTo>
                  <a:cubicBezTo>
                    <a:pt x="6438" y="0"/>
                    <a:pt x="6948" y="511"/>
                    <a:pt x="6948" y="1141"/>
                  </a:cubicBezTo>
                  <a:cubicBezTo>
                    <a:pt x="6948" y="1771"/>
                    <a:pt x="6438" y="2282"/>
                    <a:pt x="5807" y="228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165">
              <a:extLst>
                <a:ext uri="{FF2B5EF4-FFF2-40B4-BE49-F238E27FC236}">
                  <a16:creationId xmlns:a16="http://schemas.microsoft.com/office/drawing/2014/main" id="{967B1C99-D356-2942-ACAF-F8D42F88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764" y="9516745"/>
              <a:ext cx="2677678" cy="2682856"/>
            </a:xfrm>
            <a:custGeom>
              <a:avLst/>
              <a:gdLst>
                <a:gd name="T0" fmla="*/ 0 w 2282"/>
                <a:gd name="T1" fmla="*/ 410982 h 2283"/>
                <a:gd name="T2" fmla="*/ 0 w 2282"/>
                <a:gd name="T3" fmla="*/ 410982 h 2283"/>
                <a:gd name="T4" fmla="*/ 410369 w 2282"/>
                <a:gd name="T5" fmla="*/ 821965 h 2283"/>
                <a:gd name="T6" fmla="*/ 410369 w 2282"/>
                <a:gd name="T7" fmla="*/ 821965 h 2283"/>
                <a:gd name="T8" fmla="*/ 820378 w 2282"/>
                <a:gd name="T9" fmla="*/ 410982 h 2283"/>
                <a:gd name="T10" fmla="*/ 820378 w 2282"/>
                <a:gd name="T11" fmla="*/ 410982 h 2283"/>
                <a:gd name="T12" fmla="*/ 410369 w 2282"/>
                <a:gd name="T13" fmla="*/ 0 h 2283"/>
                <a:gd name="T14" fmla="*/ 410369 w 2282"/>
                <a:gd name="T15" fmla="*/ 0 h 2283"/>
                <a:gd name="T16" fmla="*/ 0 w 2282"/>
                <a:gd name="T17" fmla="*/ 410982 h 22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82" h="2283">
                  <a:moveTo>
                    <a:pt x="0" y="1141"/>
                  </a:moveTo>
                  <a:lnTo>
                    <a:pt x="0" y="1141"/>
                  </a:lnTo>
                  <a:cubicBezTo>
                    <a:pt x="0" y="1771"/>
                    <a:pt x="511" y="2282"/>
                    <a:pt x="1141" y="2282"/>
                  </a:cubicBezTo>
                  <a:cubicBezTo>
                    <a:pt x="1770" y="2282"/>
                    <a:pt x="2281" y="1771"/>
                    <a:pt x="2281" y="1141"/>
                  </a:cubicBezTo>
                  <a:cubicBezTo>
                    <a:pt x="2281" y="511"/>
                    <a:pt x="1770" y="0"/>
                    <a:pt x="1141" y="0"/>
                  </a:cubicBezTo>
                  <a:cubicBezTo>
                    <a:pt x="511" y="0"/>
                    <a:pt x="0" y="511"/>
                    <a:pt x="0" y="11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66">
              <a:extLst>
                <a:ext uri="{FF2B5EF4-FFF2-40B4-BE49-F238E27FC236}">
                  <a16:creationId xmlns:a16="http://schemas.microsoft.com/office/drawing/2014/main" id="{5EBC1264-2826-8345-90EB-6F6C69E72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438" y="9521926"/>
              <a:ext cx="6178854" cy="466133"/>
            </a:xfrm>
            <a:custGeom>
              <a:avLst/>
              <a:gdLst>
                <a:gd name="T0" fmla="*/ 1823330 w 5261"/>
                <a:gd name="T1" fmla="*/ 142515 h 397"/>
                <a:gd name="T2" fmla="*/ 70557 w 5261"/>
                <a:gd name="T3" fmla="*/ 142515 h 397"/>
                <a:gd name="T4" fmla="*/ 70557 w 5261"/>
                <a:gd name="T5" fmla="*/ 142515 h 397"/>
                <a:gd name="T6" fmla="*/ 0 w 5261"/>
                <a:gd name="T7" fmla="*/ 71977 h 397"/>
                <a:gd name="T8" fmla="*/ 0 w 5261"/>
                <a:gd name="T9" fmla="*/ 70178 h 397"/>
                <a:gd name="T10" fmla="*/ 0 w 5261"/>
                <a:gd name="T11" fmla="*/ 70178 h 397"/>
                <a:gd name="T12" fmla="*/ 70557 w 5261"/>
                <a:gd name="T13" fmla="*/ 0 h 397"/>
                <a:gd name="T14" fmla="*/ 1823330 w 5261"/>
                <a:gd name="T15" fmla="*/ 0 h 397"/>
                <a:gd name="T16" fmla="*/ 1823330 w 5261"/>
                <a:gd name="T17" fmla="*/ 0 h 397"/>
                <a:gd name="T18" fmla="*/ 1893527 w 5261"/>
                <a:gd name="T19" fmla="*/ 70178 h 397"/>
                <a:gd name="T20" fmla="*/ 1893527 w 5261"/>
                <a:gd name="T21" fmla="*/ 71977 h 397"/>
                <a:gd name="T22" fmla="*/ 1893527 w 5261"/>
                <a:gd name="T23" fmla="*/ 71977 h 397"/>
                <a:gd name="T24" fmla="*/ 1823330 w 5261"/>
                <a:gd name="T25" fmla="*/ 142515 h 3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61" h="397">
                  <a:moveTo>
                    <a:pt x="5065" y="396"/>
                  </a:moveTo>
                  <a:lnTo>
                    <a:pt x="196" y="396"/>
                  </a:lnTo>
                  <a:cubicBezTo>
                    <a:pt x="88" y="396"/>
                    <a:pt x="0" y="308"/>
                    <a:pt x="0" y="200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6" y="0"/>
                  </a:cubicBezTo>
                  <a:lnTo>
                    <a:pt x="5065" y="0"/>
                  </a:lnTo>
                  <a:cubicBezTo>
                    <a:pt x="5172" y="0"/>
                    <a:pt x="5260" y="87"/>
                    <a:pt x="5260" y="195"/>
                  </a:cubicBezTo>
                  <a:lnTo>
                    <a:pt x="5260" y="200"/>
                  </a:lnTo>
                  <a:cubicBezTo>
                    <a:pt x="5260" y="308"/>
                    <a:pt x="5172" y="396"/>
                    <a:pt x="5065" y="3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7">
              <a:extLst>
                <a:ext uri="{FF2B5EF4-FFF2-40B4-BE49-F238E27FC236}">
                  <a16:creationId xmlns:a16="http://schemas.microsoft.com/office/drawing/2014/main" id="{1E620AA8-1A46-BD4D-B142-09F1BDB1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375" y="5798037"/>
              <a:ext cx="8162512" cy="2677678"/>
            </a:xfrm>
            <a:custGeom>
              <a:avLst/>
              <a:gdLst>
                <a:gd name="T0" fmla="*/ 2090678 w 6948"/>
                <a:gd name="T1" fmla="*/ 820378 h 2282"/>
                <a:gd name="T2" fmla="*/ 410502 w 6948"/>
                <a:gd name="T3" fmla="*/ 820378 h 2282"/>
                <a:gd name="T4" fmla="*/ 410502 w 6948"/>
                <a:gd name="T5" fmla="*/ 820378 h 2282"/>
                <a:gd name="T6" fmla="*/ 0 w 6948"/>
                <a:gd name="T7" fmla="*/ 409650 h 2282"/>
                <a:gd name="T8" fmla="*/ 0 w 6948"/>
                <a:gd name="T9" fmla="*/ 409650 h 2282"/>
                <a:gd name="T10" fmla="*/ 0 w 6948"/>
                <a:gd name="T11" fmla="*/ 409650 h 2282"/>
                <a:gd name="T12" fmla="*/ 410502 w 6948"/>
                <a:gd name="T13" fmla="*/ 0 h 2282"/>
                <a:gd name="T14" fmla="*/ 2090678 w 6948"/>
                <a:gd name="T15" fmla="*/ 0 h 2282"/>
                <a:gd name="T16" fmla="*/ 2090678 w 6948"/>
                <a:gd name="T17" fmla="*/ 0 h 2282"/>
                <a:gd name="T18" fmla="*/ 2501540 w 6948"/>
                <a:gd name="T19" fmla="*/ 409650 h 2282"/>
                <a:gd name="T20" fmla="*/ 2501540 w 6948"/>
                <a:gd name="T21" fmla="*/ 409650 h 2282"/>
                <a:gd name="T22" fmla="*/ 2501540 w 6948"/>
                <a:gd name="T23" fmla="*/ 409650 h 2282"/>
                <a:gd name="T24" fmla="*/ 2090678 w 6948"/>
                <a:gd name="T25" fmla="*/ 820378 h 22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48" h="2282">
                  <a:moveTo>
                    <a:pt x="5806" y="2281"/>
                  </a:moveTo>
                  <a:lnTo>
                    <a:pt x="1140" y="2281"/>
                  </a:lnTo>
                  <a:cubicBezTo>
                    <a:pt x="510" y="2281"/>
                    <a:pt x="0" y="1769"/>
                    <a:pt x="0" y="1139"/>
                  </a:cubicBezTo>
                  <a:cubicBezTo>
                    <a:pt x="0" y="510"/>
                    <a:pt x="510" y="0"/>
                    <a:pt x="1140" y="0"/>
                  </a:cubicBezTo>
                  <a:lnTo>
                    <a:pt x="5806" y="0"/>
                  </a:lnTo>
                  <a:cubicBezTo>
                    <a:pt x="6436" y="0"/>
                    <a:pt x="6947" y="510"/>
                    <a:pt x="6947" y="1139"/>
                  </a:cubicBezTo>
                  <a:cubicBezTo>
                    <a:pt x="6947" y="1769"/>
                    <a:pt x="6436" y="2281"/>
                    <a:pt x="5806" y="228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68">
              <a:extLst>
                <a:ext uri="{FF2B5EF4-FFF2-40B4-BE49-F238E27FC236}">
                  <a16:creationId xmlns:a16="http://schemas.microsoft.com/office/drawing/2014/main" id="{5AD8C943-3AD5-AD4B-9482-0958E236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8941" y="5798037"/>
              <a:ext cx="2677678" cy="2677678"/>
            </a:xfrm>
            <a:custGeom>
              <a:avLst/>
              <a:gdLst>
                <a:gd name="T0" fmla="*/ 0 w 2282"/>
                <a:gd name="T1" fmla="*/ 409650 h 2282"/>
                <a:gd name="T2" fmla="*/ 0 w 2282"/>
                <a:gd name="T3" fmla="*/ 409650 h 2282"/>
                <a:gd name="T4" fmla="*/ 410369 w 2282"/>
                <a:gd name="T5" fmla="*/ 820378 h 2282"/>
                <a:gd name="T6" fmla="*/ 410369 w 2282"/>
                <a:gd name="T7" fmla="*/ 820378 h 2282"/>
                <a:gd name="T8" fmla="*/ 820378 w 2282"/>
                <a:gd name="T9" fmla="*/ 409650 h 2282"/>
                <a:gd name="T10" fmla="*/ 820378 w 2282"/>
                <a:gd name="T11" fmla="*/ 409650 h 2282"/>
                <a:gd name="T12" fmla="*/ 410369 w 2282"/>
                <a:gd name="T13" fmla="*/ 0 h 2282"/>
                <a:gd name="T14" fmla="*/ 410369 w 2282"/>
                <a:gd name="T15" fmla="*/ 0 h 2282"/>
                <a:gd name="T16" fmla="*/ 0 w 2282"/>
                <a:gd name="T17" fmla="*/ 409650 h 2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82" h="2282">
                  <a:moveTo>
                    <a:pt x="0" y="1139"/>
                  </a:moveTo>
                  <a:lnTo>
                    <a:pt x="0" y="1139"/>
                  </a:lnTo>
                  <a:cubicBezTo>
                    <a:pt x="0" y="1769"/>
                    <a:pt x="510" y="2281"/>
                    <a:pt x="1141" y="2281"/>
                  </a:cubicBezTo>
                  <a:cubicBezTo>
                    <a:pt x="1770" y="2281"/>
                    <a:pt x="2281" y="1769"/>
                    <a:pt x="2281" y="1139"/>
                  </a:cubicBezTo>
                  <a:cubicBezTo>
                    <a:pt x="2281" y="510"/>
                    <a:pt x="1770" y="0"/>
                    <a:pt x="1141" y="0"/>
                  </a:cubicBezTo>
                  <a:cubicBezTo>
                    <a:pt x="510" y="0"/>
                    <a:pt x="0" y="510"/>
                    <a:pt x="0" y="11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69">
              <a:extLst>
                <a:ext uri="{FF2B5EF4-FFF2-40B4-BE49-F238E27FC236}">
                  <a16:creationId xmlns:a16="http://schemas.microsoft.com/office/drawing/2014/main" id="{5ECF0AF6-A82F-BB42-864F-A214E6A98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4792" y="5803218"/>
              <a:ext cx="6178857" cy="466133"/>
            </a:xfrm>
            <a:custGeom>
              <a:avLst/>
              <a:gdLst>
                <a:gd name="T0" fmla="*/ 1823331 w 5261"/>
                <a:gd name="T1" fmla="*/ 142515 h 397"/>
                <a:gd name="T2" fmla="*/ 70557 w 5261"/>
                <a:gd name="T3" fmla="*/ 142515 h 397"/>
                <a:gd name="T4" fmla="*/ 70557 w 5261"/>
                <a:gd name="T5" fmla="*/ 142515 h 397"/>
                <a:gd name="T6" fmla="*/ 0 w 5261"/>
                <a:gd name="T7" fmla="*/ 72337 h 397"/>
                <a:gd name="T8" fmla="*/ 0 w 5261"/>
                <a:gd name="T9" fmla="*/ 70178 h 397"/>
                <a:gd name="T10" fmla="*/ 0 w 5261"/>
                <a:gd name="T11" fmla="*/ 70178 h 397"/>
                <a:gd name="T12" fmla="*/ 70557 w 5261"/>
                <a:gd name="T13" fmla="*/ 0 h 397"/>
                <a:gd name="T14" fmla="*/ 1823331 w 5261"/>
                <a:gd name="T15" fmla="*/ 0 h 397"/>
                <a:gd name="T16" fmla="*/ 1823331 w 5261"/>
                <a:gd name="T17" fmla="*/ 0 h 397"/>
                <a:gd name="T18" fmla="*/ 1893528 w 5261"/>
                <a:gd name="T19" fmla="*/ 70178 h 397"/>
                <a:gd name="T20" fmla="*/ 1893528 w 5261"/>
                <a:gd name="T21" fmla="*/ 72337 h 397"/>
                <a:gd name="T22" fmla="*/ 1893528 w 5261"/>
                <a:gd name="T23" fmla="*/ 72337 h 397"/>
                <a:gd name="T24" fmla="*/ 1823331 w 5261"/>
                <a:gd name="T25" fmla="*/ 142515 h 3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61" h="397">
                  <a:moveTo>
                    <a:pt x="5065" y="396"/>
                  </a:moveTo>
                  <a:lnTo>
                    <a:pt x="196" y="396"/>
                  </a:lnTo>
                  <a:cubicBezTo>
                    <a:pt x="88" y="396"/>
                    <a:pt x="0" y="309"/>
                    <a:pt x="0" y="201"/>
                  </a:cubicBezTo>
                  <a:lnTo>
                    <a:pt x="0" y="195"/>
                  </a:lnTo>
                  <a:cubicBezTo>
                    <a:pt x="0" y="88"/>
                    <a:pt x="88" y="0"/>
                    <a:pt x="196" y="0"/>
                  </a:cubicBezTo>
                  <a:lnTo>
                    <a:pt x="5065" y="0"/>
                  </a:lnTo>
                  <a:cubicBezTo>
                    <a:pt x="5173" y="0"/>
                    <a:pt x="5260" y="88"/>
                    <a:pt x="5260" y="195"/>
                  </a:cubicBezTo>
                  <a:lnTo>
                    <a:pt x="5260" y="201"/>
                  </a:lnTo>
                  <a:cubicBezTo>
                    <a:pt x="5260" y="309"/>
                    <a:pt x="5173" y="396"/>
                    <a:pt x="5065" y="3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70">
              <a:extLst>
                <a:ext uri="{FF2B5EF4-FFF2-40B4-BE49-F238E27FC236}">
                  <a16:creationId xmlns:a16="http://schemas.microsoft.com/office/drawing/2014/main" id="{D9D55154-E2CD-264E-8E06-FA573D318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1092" y="9516745"/>
              <a:ext cx="8162512" cy="2682856"/>
            </a:xfrm>
            <a:custGeom>
              <a:avLst/>
              <a:gdLst>
                <a:gd name="T0" fmla="*/ 2090737 w 6949"/>
                <a:gd name="T1" fmla="*/ 821965 h 2283"/>
                <a:gd name="T2" fmla="*/ 410803 w 6949"/>
                <a:gd name="T3" fmla="*/ 821965 h 2283"/>
                <a:gd name="T4" fmla="*/ 410803 w 6949"/>
                <a:gd name="T5" fmla="*/ 821965 h 2283"/>
                <a:gd name="T6" fmla="*/ 0 w 6949"/>
                <a:gd name="T7" fmla="*/ 410982 h 2283"/>
                <a:gd name="T8" fmla="*/ 0 w 6949"/>
                <a:gd name="T9" fmla="*/ 410982 h 2283"/>
                <a:gd name="T10" fmla="*/ 0 w 6949"/>
                <a:gd name="T11" fmla="*/ 410982 h 2283"/>
                <a:gd name="T12" fmla="*/ 410803 w 6949"/>
                <a:gd name="T13" fmla="*/ 0 h 2283"/>
                <a:gd name="T14" fmla="*/ 2090737 w 6949"/>
                <a:gd name="T15" fmla="*/ 0 h 2283"/>
                <a:gd name="T16" fmla="*/ 2090737 w 6949"/>
                <a:gd name="T17" fmla="*/ 0 h 2283"/>
                <a:gd name="T18" fmla="*/ 2501540 w 6949"/>
                <a:gd name="T19" fmla="*/ 410982 h 2283"/>
                <a:gd name="T20" fmla="*/ 2501540 w 6949"/>
                <a:gd name="T21" fmla="*/ 410982 h 2283"/>
                <a:gd name="T22" fmla="*/ 2501540 w 6949"/>
                <a:gd name="T23" fmla="*/ 410982 h 2283"/>
                <a:gd name="T24" fmla="*/ 2090737 w 6949"/>
                <a:gd name="T25" fmla="*/ 821965 h 22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49" h="2283">
                  <a:moveTo>
                    <a:pt x="5807" y="2282"/>
                  </a:moveTo>
                  <a:lnTo>
                    <a:pt x="1141" y="2282"/>
                  </a:lnTo>
                  <a:cubicBezTo>
                    <a:pt x="512" y="2282"/>
                    <a:pt x="0" y="1771"/>
                    <a:pt x="0" y="1141"/>
                  </a:cubicBezTo>
                  <a:cubicBezTo>
                    <a:pt x="0" y="511"/>
                    <a:pt x="512" y="0"/>
                    <a:pt x="1141" y="0"/>
                  </a:cubicBezTo>
                  <a:lnTo>
                    <a:pt x="5807" y="0"/>
                  </a:lnTo>
                  <a:cubicBezTo>
                    <a:pt x="6438" y="0"/>
                    <a:pt x="6948" y="511"/>
                    <a:pt x="6948" y="1141"/>
                  </a:cubicBezTo>
                  <a:cubicBezTo>
                    <a:pt x="6948" y="1771"/>
                    <a:pt x="6438" y="2282"/>
                    <a:pt x="5807" y="228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71">
              <a:extLst>
                <a:ext uri="{FF2B5EF4-FFF2-40B4-BE49-F238E27FC236}">
                  <a16:creationId xmlns:a16="http://schemas.microsoft.com/office/drawing/2014/main" id="{CC12E0C3-68B8-FD42-B877-3182D6F0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658" y="9544454"/>
              <a:ext cx="2682856" cy="2682856"/>
            </a:xfrm>
            <a:custGeom>
              <a:avLst/>
              <a:gdLst>
                <a:gd name="T0" fmla="*/ 0 w 2283"/>
                <a:gd name="T1" fmla="*/ 410982 h 2283"/>
                <a:gd name="T2" fmla="*/ 0 w 2283"/>
                <a:gd name="T3" fmla="*/ 410982 h 2283"/>
                <a:gd name="T4" fmla="*/ 410982 w 2283"/>
                <a:gd name="T5" fmla="*/ 821965 h 2283"/>
                <a:gd name="T6" fmla="*/ 410982 w 2283"/>
                <a:gd name="T7" fmla="*/ 821965 h 2283"/>
                <a:gd name="T8" fmla="*/ 821965 w 2283"/>
                <a:gd name="T9" fmla="*/ 410982 h 2283"/>
                <a:gd name="T10" fmla="*/ 821965 w 2283"/>
                <a:gd name="T11" fmla="*/ 410982 h 2283"/>
                <a:gd name="T12" fmla="*/ 410982 w 2283"/>
                <a:gd name="T13" fmla="*/ 0 h 2283"/>
                <a:gd name="T14" fmla="*/ 410982 w 2283"/>
                <a:gd name="T15" fmla="*/ 0 h 2283"/>
                <a:gd name="T16" fmla="*/ 0 w 2283"/>
                <a:gd name="T17" fmla="*/ 410982 h 22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83" h="2283">
                  <a:moveTo>
                    <a:pt x="0" y="1141"/>
                  </a:moveTo>
                  <a:lnTo>
                    <a:pt x="0" y="1141"/>
                  </a:ln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1" y="0"/>
                  </a:cubicBezTo>
                  <a:cubicBezTo>
                    <a:pt x="511" y="0"/>
                    <a:pt x="0" y="511"/>
                    <a:pt x="0" y="11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72">
              <a:extLst>
                <a:ext uri="{FF2B5EF4-FFF2-40B4-BE49-F238E27FC236}">
                  <a16:creationId xmlns:a16="http://schemas.microsoft.com/office/drawing/2014/main" id="{E6D4983F-8718-B547-BBF1-0DFF1EFD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5510" y="9549635"/>
              <a:ext cx="6178857" cy="466133"/>
            </a:xfrm>
            <a:custGeom>
              <a:avLst/>
              <a:gdLst>
                <a:gd name="T0" fmla="*/ 1823331 w 5261"/>
                <a:gd name="T1" fmla="*/ 142515 h 397"/>
                <a:gd name="T2" fmla="*/ 70557 w 5261"/>
                <a:gd name="T3" fmla="*/ 142515 h 397"/>
                <a:gd name="T4" fmla="*/ 70557 w 5261"/>
                <a:gd name="T5" fmla="*/ 142515 h 397"/>
                <a:gd name="T6" fmla="*/ 0 w 5261"/>
                <a:gd name="T7" fmla="*/ 71977 h 397"/>
                <a:gd name="T8" fmla="*/ 0 w 5261"/>
                <a:gd name="T9" fmla="*/ 70178 h 397"/>
                <a:gd name="T10" fmla="*/ 0 w 5261"/>
                <a:gd name="T11" fmla="*/ 70178 h 397"/>
                <a:gd name="T12" fmla="*/ 70557 w 5261"/>
                <a:gd name="T13" fmla="*/ 0 h 397"/>
                <a:gd name="T14" fmla="*/ 1823331 w 5261"/>
                <a:gd name="T15" fmla="*/ 0 h 397"/>
                <a:gd name="T16" fmla="*/ 1823331 w 5261"/>
                <a:gd name="T17" fmla="*/ 0 h 397"/>
                <a:gd name="T18" fmla="*/ 1893528 w 5261"/>
                <a:gd name="T19" fmla="*/ 70178 h 397"/>
                <a:gd name="T20" fmla="*/ 1893528 w 5261"/>
                <a:gd name="T21" fmla="*/ 71977 h 397"/>
                <a:gd name="T22" fmla="*/ 1893528 w 5261"/>
                <a:gd name="T23" fmla="*/ 71977 h 397"/>
                <a:gd name="T24" fmla="*/ 1823331 w 5261"/>
                <a:gd name="T25" fmla="*/ 142515 h 3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61" h="397">
                  <a:moveTo>
                    <a:pt x="5065" y="396"/>
                  </a:moveTo>
                  <a:lnTo>
                    <a:pt x="196" y="396"/>
                  </a:lnTo>
                  <a:cubicBezTo>
                    <a:pt x="88" y="396"/>
                    <a:pt x="0" y="308"/>
                    <a:pt x="0" y="200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6" y="0"/>
                  </a:cubicBezTo>
                  <a:lnTo>
                    <a:pt x="5065" y="0"/>
                  </a:lnTo>
                  <a:cubicBezTo>
                    <a:pt x="5173" y="0"/>
                    <a:pt x="5260" y="87"/>
                    <a:pt x="5260" y="195"/>
                  </a:cubicBezTo>
                  <a:lnTo>
                    <a:pt x="5260" y="200"/>
                  </a:lnTo>
                  <a:cubicBezTo>
                    <a:pt x="5260" y="308"/>
                    <a:pt x="5173" y="396"/>
                    <a:pt x="5065" y="3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5C4999D7-AF05-8840-A5AC-08F5D7581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607" y="6398831"/>
              <a:ext cx="1299992" cy="1470909"/>
            </a:xfrm>
            <a:custGeom>
              <a:avLst/>
              <a:gdLst>
                <a:gd name="T0" fmla="*/ 310195 w 1106"/>
                <a:gd name="T1" fmla="*/ 382125 h 1253"/>
                <a:gd name="T2" fmla="*/ 266242 w 1106"/>
                <a:gd name="T3" fmla="*/ 388602 h 1253"/>
                <a:gd name="T4" fmla="*/ 248588 w 1106"/>
                <a:gd name="T5" fmla="*/ 390761 h 1253"/>
                <a:gd name="T6" fmla="*/ 248228 w 1106"/>
                <a:gd name="T7" fmla="*/ 390761 h 1253"/>
                <a:gd name="T8" fmla="*/ 233097 w 1106"/>
                <a:gd name="T9" fmla="*/ 391840 h 1253"/>
                <a:gd name="T10" fmla="*/ 230214 w 1106"/>
                <a:gd name="T11" fmla="*/ 392200 h 1253"/>
                <a:gd name="T12" fmla="*/ 216884 w 1106"/>
                <a:gd name="T13" fmla="*/ 392920 h 1253"/>
                <a:gd name="T14" fmla="*/ 214362 w 1106"/>
                <a:gd name="T15" fmla="*/ 392920 h 1253"/>
                <a:gd name="T16" fmla="*/ 184100 w 1106"/>
                <a:gd name="T17" fmla="*/ 392920 h 1253"/>
                <a:gd name="T18" fmla="*/ 181217 w 1106"/>
                <a:gd name="T19" fmla="*/ 392920 h 1253"/>
                <a:gd name="T20" fmla="*/ 168248 w 1106"/>
                <a:gd name="T21" fmla="*/ 392200 h 1253"/>
                <a:gd name="T22" fmla="*/ 165365 w 1106"/>
                <a:gd name="T23" fmla="*/ 391840 h 1253"/>
                <a:gd name="T24" fmla="*/ 150234 w 1106"/>
                <a:gd name="T25" fmla="*/ 390761 h 1253"/>
                <a:gd name="T26" fmla="*/ 149874 w 1106"/>
                <a:gd name="T27" fmla="*/ 390761 h 1253"/>
                <a:gd name="T28" fmla="*/ 132220 w 1106"/>
                <a:gd name="T29" fmla="*/ 388602 h 1253"/>
                <a:gd name="T30" fmla="*/ 88267 w 1106"/>
                <a:gd name="T31" fmla="*/ 382125 h 1253"/>
                <a:gd name="T32" fmla="*/ 25579 w 1106"/>
                <a:gd name="T33" fmla="*/ 371331 h 1253"/>
                <a:gd name="T34" fmla="*/ 74577 w 1106"/>
                <a:gd name="T35" fmla="*/ 164076 h 1253"/>
                <a:gd name="T36" fmla="*/ 137624 w 1106"/>
                <a:gd name="T37" fmla="*/ 70524 h 1253"/>
                <a:gd name="T38" fmla="*/ 166446 w 1106"/>
                <a:gd name="T39" fmla="*/ 60809 h 1253"/>
                <a:gd name="T40" fmla="*/ 166806 w 1106"/>
                <a:gd name="T41" fmla="*/ 60809 h 1253"/>
                <a:gd name="T42" fmla="*/ 228773 w 1106"/>
                <a:gd name="T43" fmla="*/ 60449 h 1253"/>
                <a:gd name="T44" fmla="*/ 229134 w 1106"/>
                <a:gd name="T45" fmla="*/ 60449 h 1253"/>
                <a:gd name="T46" fmla="*/ 260838 w 1106"/>
                <a:gd name="T47" fmla="*/ 70524 h 1253"/>
                <a:gd name="T48" fmla="*/ 321003 w 1106"/>
                <a:gd name="T49" fmla="*/ 164076 h 1253"/>
                <a:gd name="T50" fmla="*/ 321003 w 1106"/>
                <a:gd name="T51" fmla="*/ 237479 h 1253"/>
                <a:gd name="T52" fmla="*/ 310195 w 1106"/>
                <a:gd name="T53" fmla="*/ 382125 h 1253"/>
                <a:gd name="T54" fmla="*/ 199231 w 1106"/>
                <a:gd name="T55" fmla="*/ 433939 h 1253"/>
                <a:gd name="T56" fmla="*/ 146631 w 1106"/>
                <a:gd name="T57" fmla="*/ 406952 h 1253"/>
                <a:gd name="T58" fmla="*/ 199231 w 1106"/>
                <a:gd name="T59" fmla="*/ 409471 h 1253"/>
                <a:gd name="T60" fmla="*/ 252191 w 1106"/>
                <a:gd name="T61" fmla="*/ 406952 h 1253"/>
                <a:gd name="T62" fmla="*/ 173291 w 1106"/>
                <a:gd name="T63" fmla="*/ 41019 h 1253"/>
                <a:gd name="T64" fmla="*/ 197790 w 1106"/>
                <a:gd name="T65" fmla="*/ 16192 h 1253"/>
                <a:gd name="T66" fmla="*/ 222288 w 1106"/>
                <a:gd name="T67" fmla="*/ 41019 h 1253"/>
                <a:gd name="T68" fmla="*/ 222288 w 1106"/>
                <a:gd name="T69" fmla="*/ 42458 h 1253"/>
                <a:gd name="T70" fmla="*/ 173291 w 1106"/>
                <a:gd name="T71" fmla="*/ 41019 h 1253"/>
                <a:gd name="T72" fmla="*/ 395220 w 1106"/>
                <a:gd name="T73" fmla="*/ 370971 h 1253"/>
                <a:gd name="T74" fmla="*/ 337576 w 1106"/>
                <a:gd name="T75" fmla="*/ 164076 h 1253"/>
                <a:gd name="T76" fmla="*/ 267683 w 1106"/>
                <a:gd name="T77" fmla="*/ 55412 h 1253"/>
                <a:gd name="T78" fmla="*/ 238861 w 1106"/>
                <a:gd name="T79" fmla="*/ 45697 h 1253"/>
                <a:gd name="T80" fmla="*/ 238861 w 1106"/>
                <a:gd name="T81" fmla="*/ 41019 h 1253"/>
                <a:gd name="T82" fmla="*/ 197790 w 1106"/>
                <a:gd name="T83" fmla="*/ 0 h 1253"/>
                <a:gd name="T84" fmla="*/ 156719 w 1106"/>
                <a:gd name="T85" fmla="*/ 46416 h 1253"/>
                <a:gd name="T86" fmla="*/ 131139 w 1106"/>
                <a:gd name="T87" fmla="*/ 55772 h 1253"/>
                <a:gd name="T88" fmla="*/ 58004 w 1106"/>
                <a:gd name="T89" fmla="*/ 164076 h 1253"/>
                <a:gd name="T90" fmla="*/ 58004 w 1106"/>
                <a:gd name="T91" fmla="*/ 237479 h 1253"/>
                <a:gd name="T92" fmla="*/ 3242 w 1106"/>
                <a:gd name="T93" fmla="*/ 370971 h 1253"/>
                <a:gd name="T94" fmla="*/ 1081 w 1106"/>
                <a:gd name="T95" fmla="*/ 379247 h 1253"/>
                <a:gd name="T96" fmla="*/ 85385 w 1106"/>
                <a:gd name="T97" fmla="*/ 398317 h 1253"/>
                <a:gd name="T98" fmla="*/ 126096 w 1106"/>
                <a:gd name="T99" fmla="*/ 404434 h 1253"/>
                <a:gd name="T100" fmla="*/ 199231 w 1106"/>
                <a:gd name="T101" fmla="*/ 450490 h 1253"/>
                <a:gd name="T102" fmla="*/ 272366 w 1106"/>
                <a:gd name="T103" fmla="*/ 404434 h 1253"/>
                <a:gd name="T104" fmla="*/ 313077 w 1106"/>
                <a:gd name="T105" fmla="*/ 398317 h 1253"/>
                <a:gd name="T106" fmla="*/ 390896 w 1106"/>
                <a:gd name="T107" fmla="*/ 385004 h 1253"/>
                <a:gd name="T108" fmla="*/ 397021 w 1106"/>
                <a:gd name="T109" fmla="*/ 379247 h 12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106" h="1253">
                  <a:moveTo>
                    <a:pt x="861" y="1062"/>
                  </a:moveTo>
                  <a:lnTo>
                    <a:pt x="861" y="1062"/>
                  </a:lnTo>
                  <a:cubicBezTo>
                    <a:pt x="817" y="1070"/>
                    <a:pt x="777" y="1076"/>
                    <a:pt x="739" y="1080"/>
                  </a:cubicBezTo>
                  <a:cubicBezTo>
                    <a:pt x="722" y="1083"/>
                    <a:pt x="705" y="1084"/>
                    <a:pt x="690" y="1086"/>
                  </a:cubicBezTo>
                  <a:lnTo>
                    <a:pt x="689" y="1086"/>
                  </a:lnTo>
                  <a:cubicBezTo>
                    <a:pt x="675" y="1087"/>
                    <a:pt x="660" y="1089"/>
                    <a:pt x="647" y="1089"/>
                  </a:cubicBezTo>
                  <a:cubicBezTo>
                    <a:pt x="644" y="1090"/>
                    <a:pt x="642" y="1090"/>
                    <a:pt x="639" y="1090"/>
                  </a:cubicBezTo>
                  <a:cubicBezTo>
                    <a:pt x="627" y="1091"/>
                    <a:pt x="614" y="1092"/>
                    <a:pt x="602" y="1092"/>
                  </a:cubicBezTo>
                  <a:cubicBezTo>
                    <a:pt x="600" y="1092"/>
                    <a:pt x="598" y="1092"/>
                    <a:pt x="595" y="1092"/>
                  </a:cubicBezTo>
                  <a:cubicBezTo>
                    <a:pt x="567" y="1094"/>
                    <a:pt x="539" y="1094"/>
                    <a:pt x="511" y="1092"/>
                  </a:cubicBezTo>
                  <a:cubicBezTo>
                    <a:pt x="508" y="1092"/>
                    <a:pt x="505" y="1092"/>
                    <a:pt x="503" y="1092"/>
                  </a:cubicBezTo>
                  <a:cubicBezTo>
                    <a:pt x="491" y="1092"/>
                    <a:pt x="479" y="1091"/>
                    <a:pt x="467" y="1090"/>
                  </a:cubicBezTo>
                  <a:cubicBezTo>
                    <a:pt x="465" y="1090"/>
                    <a:pt x="462" y="1090"/>
                    <a:pt x="459" y="1089"/>
                  </a:cubicBezTo>
                  <a:cubicBezTo>
                    <a:pt x="445" y="1089"/>
                    <a:pt x="431" y="1087"/>
                    <a:pt x="417" y="1086"/>
                  </a:cubicBezTo>
                  <a:lnTo>
                    <a:pt x="416" y="1086"/>
                  </a:lnTo>
                  <a:cubicBezTo>
                    <a:pt x="400" y="1085"/>
                    <a:pt x="384" y="1083"/>
                    <a:pt x="367" y="1080"/>
                  </a:cubicBezTo>
                  <a:cubicBezTo>
                    <a:pt x="329" y="1076"/>
                    <a:pt x="289" y="1070"/>
                    <a:pt x="245" y="1062"/>
                  </a:cubicBezTo>
                  <a:lnTo>
                    <a:pt x="71" y="1032"/>
                  </a:lnTo>
                  <a:cubicBezTo>
                    <a:pt x="161" y="928"/>
                    <a:pt x="207" y="803"/>
                    <a:pt x="207" y="660"/>
                  </a:cubicBezTo>
                  <a:lnTo>
                    <a:pt x="207" y="456"/>
                  </a:lnTo>
                  <a:cubicBezTo>
                    <a:pt x="208" y="332"/>
                    <a:pt x="296" y="236"/>
                    <a:pt x="382" y="196"/>
                  </a:cubicBezTo>
                  <a:cubicBezTo>
                    <a:pt x="408" y="184"/>
                    <a:pt x="435" y="176"/>
                    <a:pt x="462" y="169"/>
                  </a:cubicBezTo>
                  <a:cubicBezTo>
                    <a:pt x="462" y="169"/>
                    <a:pt x="462" y="169"/>
                    <a:pt x="463" y="169"/>
                  </a:cubicBezTo>
                  <a:cubicBezTo>
                    <a:pt x="519" y="157"/>
                    <a:pt x="578" y="156"/>
                    <a:pt x="635" y="168"/>
                  </a:cubicBezTo>
                  <a:cubicBezTo>
                    <a:pt x="636" y="168"/>
                    <a:pt x="636" y="168"/>
                    <a:pt x="636" y="168"/>
                  </a:cubicBezTo>
                  <a:cubicBezTo>
                    <a:pt x="666" y="174"/>
                    <a:pt x="695" y="183"/>
                    <a:pt x="724" y="196"/>
                  </a:cubicBezTo>
                  <a:cubicBezTo>
                    <a:pt x="807" y="235"/>
                    <a:pt x="892" y="330"/>
                    <a:pt x="891" y="456"/>
                  </a:cubicBezTo>
                  <a:lnTo>
                    <a:pt x="891" y="660"/>
                  </a:lnTo>
                  <a:cubicBezTo>
                    <a:pt x="891" y="797"/>
                    <a:pt x="941" y="925"/>
                    <a:pt x="1035" y="1032"/>
                  </a:cubicBezTo>
                  <a:lnTo>
                    <a:pt x="861" y="1062"/>
                  </a:lnTo>
                  <a:close/>
                  <a:moveTo>
                    <a:pt x="553" y="1206"/>
                  </a:moveTo>
                  <a:lnTo>
                    <a:pt x="553" y="1206"/>
                  </a:lnTo>
                  <a:cubicBezTo>
                    <a:pt x="495" y="1206"/>
                    <a:pt x="441" y="1178"/>
                    <a:pt x="407" y="1131"/>
                  </a:cubicBezTo>
                  <a:cubicBezTo>
                    <a:pt x="457" y="1136"/>
                    <a:pt x="505" y="1138"/>
                    <a:pt x="553" y="1138"/>
                  </a:cubicBezTo>
                  <a:cubicBezTo>
                    <a:pt x="601" y="1138"/>
                    <a:pt x="648" y="1136"/>
                    <a:pt x="700" y="1131"/>
                  </a:cubicBezTo>
                  <a:cubicBezTo>
                    <a:pt x="665" y="1178"/>
                    <a:pt x="611" y="1206"/>
                    <a:pt x="553" y="1206"/>
                  </a:cubicBezTo>
                  <a:close/>
                  <a:moveTo>
                    <a:pt x="481" y="114"/>
                  </a:moveTo>
                  <a:lnTo>
                    <a:pt x="481" y="114"/>
                  </a:lnTo>
                  <a:cubicBezTo>
                    <a:pt x="481" y="76"/>
                    <a:pt x="511" y="45"/>
                    <a:pt x="549" y="45"/>
                  </a:cubicBezTo>
                  <a:cubicBezTo>
                    <a:pt x="586" y="45"/>
                    <a:pt x="617" y="76"/>
                    <a:pt x="617" y="114"/>
                  </a:cubicBezTo>
                  <a:lnTo>
                    <a:pt x="617" y="118"/>
                  </a:lnTo>
                  <a:cubicBezTo>
                    <a:pt x="572" y="111"/>
                    <a:pt x="526" y="112"/>
                    <a:pt x="481" y="119"/>
                  </a:cubicBezTo>
                  <a:lnTo>
                    <a:pt x="481" y="114"/>
                  </a:lnTo>
                  <a:close/>
                  <a:moveTo>
                    <a:pt x="1097" y="1031"/>
                  </a:moveTo>
                  <a:lnTo>
                    <a:pt x="1097" y="1031"/>
                  </a:lnTo>
                  <a:cubicBezTo>
                    <a:pt x="991" y="925"/>
                    <a:pt x="937" y="800"/>
                    <a:pt x="937" y="660"/>
                  </a:cubicBezTo>
                  <a:lnTo>
                    <a:pt x="937" y="456"/>
                  </a:lnTo>
                  <a:cubicBezTo>
                    <a:pt x="938" y="300"/>
                    <a:pt x="833" y="196"/>
                    <a:pt x="743" y="154"/>
                  </a:cubicBezTo>
                  <a:cubicBezTo>
                    <a:pt x="717" y="143"/>
                    <a:pt x="690" y="133"/>
                    <a:pt x="663" y="127"/>
                  </a:cubicBezTo>
                  <a:lnTo>
                    <a:pt x="663" y="114"/>
                  </a:lnTo>
                  <a:cubicBezTo>
                    <a:pt x="663" y="51"/>
                    <a:pt x="611" y="0"/>
                    <a:pt x="549" y="0"/>
                  </a:cubicBezTo>
                  <a:cubicBezTo>
                    <a:pt x="486" y="0"/>
                    <a:pt x="435" y="51"/>
                    <a:pt x="435" y="114"/>
                  </a:cubicBezTo>
                  <a:lnTo>
                    <a:pt x="435" y="129"/>
                  </a:lnTo>
                  <a:cubicBezTo>
                    <a:pt x="411" y="135"/>
                    <a:pt x="387" y="144"/>
                    <a:pt x="364" y="155"/>
                  </a:cubicBezTo>
                  <a:cubicBezTo>
                    <a:pt x="263" y="200"/>
                    <a:pt x="163" y="311"/>
                    <a:pt x="161" y="456"/>
                  </a:cubicBezTo>
                  <a:lnTo>
                    <a:pt x="161" y="660"/>
                  </a:lnTo>
                  <a:cubicBezTo>
                    <a:pt x="161" y="805"/>
                    <a:pt x="110" y="930"/>
                    <a:pt x="9" y="1031"/>
                  </a:cubicBezTo>
                  <a:cubicBezTo>
                    <a:pt x="3" y="1037"/>
                    <a:pt x="0" y="1046"/>
                    <a:pt x="3" y="1054"/>
                  </a:cubicBezTo>
                  <a:cubicBezTo>
                    <a:pt x="6" y="1062"/>
                    <a:pt x="12" y="1068"/>
                    <a:pt x="21" y="1070"/>
                  </a:cubicBezTo>
                  <a:lnTo>
                    <a:pt x="237" y="1107"/>
                  </a:lnTo>
                  <a:cubicBezTo>
                    <a:pt x="278" y="1114"/>
                    <a:pt x="315" y="1119"/>
                    <a:pt x="350" y="1124"/>
                  </a:cubicBezTo>
                  <a:cubicBezTo>
                    <a:pt x="390" y="1202"/>
                    <a:pt x="468" y="1252"/>
                    <a:pt x="553" y="1252"/>
                  </a:cubicBezTo>
                  <a:cubicBezTo>
                    <a:pt x="638" y="1252"/>
                    <a:pt x="716" y="1202"/>
                    <a:pt x="756" y="1124"/>
                  </a:cubicBezTo>
                  <a:cubicBezTo>
                    <a:pt x="791" y="1119"/>
                    <a:pt x="828" y="1114"/>
                    <a:pt x="869" y="1107"/>
                  </a:cubicBezTo>
                  <a:lnTo>
                    <a:pt x="1085" y="1070"/>
                  </a:lnTo>
                  <a:cubicBezTo>
                    <a:pt x="1093" y="1068"/>
                    <a:pt x="1100" y="1062"/>
                    <a:pt x="1102" y="1054"/>
                  </a:cubicBezTo>
                  <a:cubicBezTo>
                    <a:pt x="1105" y="1046"/>
                    <a:pt x="1103" y="1037"/>
                    <a:pt x="1097" y="10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08EE90B8-9D1E-F142-A85B-26A2FEAA5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721" y="6657794"/>
              <a:ext cx="512745" cy="305578"/>
            </a:xfrm>
            <a:custGeom>
              <a:avLst/>
              <a:gdLst>
                <a:gd name="T0" fmla="*/ 151048 w 437"/>
                <a:gd name="T1" fmla="*/ 14300 h 262"/>
                <a:gd name="T2" fmla="*/ 151048 w 437"/>
                <a:gd name="T3" fmla="*/ 14300 h 262"/>
                <a:gd name="T4" fmla="*/ 48911 w 437"/>
                <a:gd name="T5" fmla="*/ 14300 h 262"/>
                <a:gd name="T6" fmla="*/ 48911 w 437"/>
                <a:gd name="T7" fmla="*/ 14300 h 262"/>
                <a:gd name="T8" fmla="*/ 0 w 437"/>
                <a:gd name="T9" fmla="*/ 84726 h 262"/>
                <a:gd name="T10" fmla="*/ 0 w 437"/>
                <a:gd name="T11" fmla="*/ 84726 h 262"/>
                <a:gd name="T12" fmla="*/ 8272 w 437"/>
                <a:gd name="T13" fmla="*/ 93306 h 262"/>
                <a:gd name="T14" fmla="*/ 8272 w 437"/>
                <a:gd name="T15" fmla="*/ 93306 h 262"/>
                <a:gd name="T16" fmla="*/ 8272 w 437"/>
                <a:gd name="T17" fmla="*/ 93306 h 262"/>
                <a:gd name="T18" fmla="*/ 16543 w 437"/>
                <a:gd name="T19" fmla="*/ 85083 h 262"/>
                <a:gd name="T20" fmla="*/ 16543 w 437"/>
                <a:gd name="T21" fmla="*/ 85083 h 262"/>
                <a:gd name="T22" fmla="*/ 55744 w 437"/>
                <a:gd name="T23" fmla="*/ 29314 h 262"/>
                <a:gd name="T24" fmla="*/ 55744 w 437"/>
                <a:gd name="T25" fmla="*/ 29314 h 262"/>
                <a:gd name="T26" fmla="*/ 144215 w 437"/>
                <a:gd name="T27" fmla="*/ 29314 h 262"/>
                <a:gd name="T28" fmla="*/ 144215 w 437"/>
                <a:gd name="T29" fmla="*/ 29314 h 262"/>
                <a:gd name="T30" fmla="*/ 155004 w 437"/>
                <a:gd name="T31" fmla="*/ 25382 h 262"/>
                <a:gd name="T32" fmla="*/ 155004 w 437"/>
                <a:gd name="T33" fmla="*/ 25382 h 262"/>
                <a:gd name="T34" fmla="*/ 151048 w 437"/>
                <a:gd name="T35" fmla="*/ 14300 h 2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7" h="262">
                  <a:moveTo>
                    <a:pt x="420" y="40"/>
                  </a:moveTo>
                  <a:lnTo>
                    <a:pt x="420" y="40"/>
                  </a:lnTo>
                  <a:cubicBezTo>
                    <a:pt x="332" y="0"/>
                    <a:pt x="224" y="0"/>
                    <a:pt x="136" y="40"/>
                  </a:cubicBezTo>
                  <a:cubicBezTo>
                    <a:pt x="86" y="63"/>
                    <a:pt x="1" y="130"/>
                    <a:pt x="0" y="237"/>
                  </a:cubicBezTo>
                  <a:cubicBezTo>
                    <a:pt x="0" y="250"/>
                    <a:pt x="10" y="260"/>
                    <a:pt x="23" y="261"/>
                  </a:cubicBezTo>
                  <a:cubicBezTo>
                    <a:pt x="36" y="261"/>
                    <a:pt x="46" y="251"/>
                    <a:pt x="46" y="238"/>
                  </a:cubicBezTo>
                  <a:cubicBezTo>
                    <a:pt x="46" y="154"/>
                    <a:pt x="115" y="100"/>
                    <a:pt x="155" y="82"/>
                  </a:cubicBezTo>
                  <a:cubicBezTo>
                    <a:pt x="231" y="47"/>
                    <a:pt x="324" y="47"/>
                    <a:pt x="401" y="82"/>
                  </a:cubicBezTo>
                  <a:cubicBezTo>
                    <a:pt x="413" y="87"/>
                    <a:pt x="426" y="82"/>
                    <a:pt x="431" y="71"/>
                  </a:cubicBezTo>
                  <a:cubicBezTo>
                    <a:pt x="436" y="59"/>
                    <a:pt x="432" y="46"/>
                    <a:pt x="420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CE180123-5ACF-2B47-A0C3-75B1FE6F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634" y="10184871"/>
              <a:ext cx="1419117" cy="1413936"/>
            </a:xfrm>
            <a:custGeom>
              <a:avLst/>
              <a:gdLst>
                <a:gd name="T0" fmla="*/ 412271 w 1207"/>
                <a:gd name="T1" fmla="*/ 248317 h 1206"/>
                <a:gd name="T2" fmla="*/ 342358 w 1207"/>
                <a:gd name="T3" fmla="*/ 268082 h 1206"/>
                <a:gd name="T4" fmla="*/ 377675 w 1207"/>
                <a:gd name="T5" fmla="*/ 330970 h 1206"/>
                <a:gd name="T6" fmla="*/ 341277 w 1207"/>
                <a:gd name="T7" fmla="*/ 376608 h 1206"/>
                <a:gd name="T8" fmla="*/ 303437 w 1207"/>
                <a:gd name="T9" fmla="*/ 347860 h 1206"/>
                <a:gd name="T10" fmla="*/ 268841 w 1207"/>
                <a:gd name="T11" fmla="*/ 341032 h 1206"/>
                <a:gd name="T12" fmla="*/ 249741 w 1207"/>
                <a:gd name="T13" fmla="*/ 410747 h 1206"/>
                <a:gd name="T14" fmla="*/ 191360 w 1207"/>
                <a:gd name="T15" fmla="*/ 416856 h 1206"/>
                <a:gd name="T16" fmla="*/ 184873 w 1207"/>
                <a:gd name="T17" fmla="*/ 370140 h 1206"/>
                <a:gd name="T18" fmla="*/ 153160 w 1207"/>
                <a:gd name="T19" fmla="*/ 338516 h 1206"/>
                <a:gd name="T20" fmla="*/ 102347 w 1207"/>
                <a:gd name="T21" fmla="*/ 376608 h 1206"/>
                <a:gd name="T22" fmla="*/ 56940 w 1207"/>
                <a:gd name="T23" fmla="*/ 339954 h 1206"/>
                <a:gd name="T24" fmla="*/ 85409 w 1207"/>
                <a:gd name="T25" fmla="*/ 302221 h 1206"/>
                <a:gd name="T26" fmla="*/ 92257 w 1207"/>
                <a:gd name="T27" fmla="*/ 268082 h 1206"/>
                <a:gd name="T28" fmla="*/ 22343 w 1207"/>
                <a:gd name="T29" fmla="*/ 248317 h 1206"/>
                <a:gd name="T30" fmla="*/ 16217 w 1207"/>
                <a:gd name="T31" fmla="*/ 190460 h 1206"/>
                <a:gd name="T32" fmla="*/ 63066 w 1207"/>
                <a:gd name="T33" fmla="*/ 184351 h 1206"/>
                <a:gd name="T34" fmla="*/ 85409 w 1207"/>
                <a:gd name="T35" fmla="*/ 130447 h 1206"/>
                <a:gd name="T36" fmla="*/ 56940 w 1207"/>
                <a:gd name="T37" fmla="*/ 93074 h 1206"/>
                <a:gd name="T38" fmla="*/ 102347 w 1207"/>
                <a:gd name="T39" fmla="*/ 56419 h 1206"/>
                <a:gd name="T40" fmla="*/ 165773 w 1207"/>
                <a:gd name="T41" fmla="*/ 91996 h 1206"/>
                <a:gd name="T42" fmla="*/ 184873 w 1207"/>
                <a:gd name="T43" fmla="*/ 21921 h 1206"/>
                <a:gd name="T44" fmla="*/ 243254 w 1207"/>
                <a:gd name="T45" fmla="*/ 15812 h 1206"/>
                <a:gd name="T46" fmla="*/ 249741 w 1207"/>
                <a:gd name="T47" fmla="*/ 62528 h 1206"/>
                <a:gd name="T48" fmla="*/ 268841 w 1207"/>
                <a:gd name="T49" fmla="*/ 91996 h 1206"/>
                <a:gd name="T50" fmla="*/ 332268 w 1207"/>
                <a:gd name="T51" fmla="*/ 56419 h 1206"/>
                <a:gd name="T52" fmla="*/ 377675 w 1207"/>
                <a:gd name="T53" fmla="*/ 93074 h 1206"/>
                <a:gd name="T54" fmla="*/ 349205 w 1207"/>
                <a:gd name="T55" fmla="*/ 130447 h 1206"/>
                <a:gd name="T56" fmla="*/ 371549 w 1207"/>
                <a:gd name="T57" fmla="*/ 184351 h 1206"/>
                <a:gd name="T58" fmla="*/ 418398 w 1207"/>
                <a:gd name="T59" fmla="*/ 190460 h 1206"/>
                <a:gd name="T60" fmla="*/ 371549 w 1207"/>
                <a:gd name="T61" fmla="*/ 168180 h 1206"/>
                <a:gd name="T62" fmla="*/ 357134 w 1207"/>
                <a:gd name="T63" fmla="*/ 158477 h 1206"/>
                <a:gd name="T64" fmla="*/ 389207 w 1207"/>
                <a:gd name="T65" fmla="*/ 112839 h 1206"/>
                <a:gd name="T66" fmla="*/ 389207 w 1207"/>
                <a:gd name="T67" fmla="*/ 81575 h 1206"/>
                <a:gd name="T68" fmla="*/ 320736 w 1207"/>
                <a:gd name="T69" fmla="*/ 44920 h 1206"/>
                <a:gd name="T70" fmla="*/ 275328 w 1207"/>
                <a:gd name="T71" fmla="*/ 76903 h 1206"/>
                <a:gd name="T72" fmla="*/ 265598 w 1207"/>
                <a:gd name="T73" fmla="*/ 21921 h 1206"/>
                <a:gd name="T74" fmla="*/ 191360 w 1207"/>
                <a:gd name="T75" fmla="*/ 0 h 1206"/>
                <a:gd name="T76" fmla="*/ 169017 w 1207"/>
                <a:gd name="T77" fmla="*/ 62528 h 1206"/>
                <a:gd name="T78" fmla="*/ 159287 w 1207"/>
                <a:gd name="T79" fmla="*/ 76903 h 1206"/>
                <a:gd name="T80" fmla="*/ 113879 w 1207"/>
                <a:gd name="T81" fmla="*/ 44920 h 1206"/>
                <a:gd name="T82" fmla="*/ 45407 w 1207"/>
                <a:gd name="T83" fmla="*/ 81575 h 1206"/>
                <a:gd name="T84" fmla="*/ 45407 w 1207"/>
                <a:gd name="T85" fmla="*/ 112839 h 1206"/>
                <a:gd name="T86" fmla="*/ 77481 w 1207"/>
                <a:gd name="T87" fmla="*/ 158477 h 1206"/>
                <a:gd name="T88" fmla="*/ 22343 w 1207"/>
                <a:gd name="T89" fmla="*/ 168180 h 1206"/>
                <a:gd name="T90" fmla="*/ 0 w 1207"/>
                <a:gd name="T91" fmla="*/ 242208 h 1206"/>
                <a:gd name="T92" fmla="*/ 63066 w 1207"/>
                <a:gd name="T93" fmla="*/ 264488 h 1206"/>
                <a:gd name="T94" fmla="*/ 77481 w 1207"/>
                <a:gd name="T95" fmla="*/ 274191 h 1206"/>
                <a:gd name="T96" fmla="*/ 45407 w 1207"/>
                <a:gd name="T97" fmla="*/ 319830 h 1206"/>
                <a:gd name="T98" fmla="*/ 45407 w 1207"/>
                <a:gd name="T99" fmla="*/ 351453 h 1206"/>
                <a:gd name="T100" fmla="*/ 113879 w 1207"/>
                <a:gd name="T101" fmla="*/ 387748 h 1206"/>
                <a:gd name="T102" fmla="*/ 159287 w 1207"/>
                <a:gd name="T103" fmla="*/ 355765 h 1206"/>
                <a:gd name="T104" fmla="*/ 169017 w 1207"/>
                <a:gd name="T105" fmla="*/ 410747 h 1206"/>
                <a:gd name="T106" fmla="*/ 243254 w 1207"/>
                <a:gd name="T107" fmla="*/ 433028 h 1206"/>
                <a:gd name="T108" fmla="*/ 265598 w 1207"/>
                <a:gd name="T109" fmla="*/ 370140 h 1206"/>
                <a:gd name="T110" fmla="*/ 274968 w 1207"/>
                <a:gd name="T111" fmla="*/ 355765 h 1206"/>
                <a:gd name="T112" fmla="*/ 320736 w 1207"/>
                <a:gd name="T113" fmla="*/ 387748 h 1206"/>
                <a:gd name="T114" fmla="*/ 389207 w 1207"/>
                <a:gd name="T115" fmla="*/ 351453 h 1206"/>
                <a:gd name="T116" fmla="*/ 389207 w 1207"/>
                <a:gd name="T117" fmla="*/ 319830 h 1206"/>
                <a:gd name="T118" fmla="*/ 357134 w 1207"/>
                <a:gd name="T119" fmla="*/ 274191 h 1206"/>
                <a:gd name="T120" fmla="*/ 412271 w 1207"/>
                <a:gd name="T121" fmla="*/ 264488 h 1206"/>
                <a:gd name="T122" fmla="*/ 434615 w 1207"/>
                <a:gd name="T123" fmla="*/ 190460 h 120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7" h="1206">
                  <a:moveTo>
                    <a:pt x="1161" y="674"/>
                  </a:moveTo>
                  <a:lnTo>
                    <a:pt x="1161" y="674"/>
                  </a:lnTo>
                  <a:cubicBezTo>
                    <a:pt x="1161" y="683"/>
                    <a:pt x="1154" y="691"/>
                    <a:pt x="1144" y="691"/>
                  </a:cubicBezTo>
                  <a:lnTo>
                    <a:pt x="1031" y="691"/>
                  </a:lnTo>
                  <a:cubicBezTo>
                    <a:pt x="995" y="691"/>
                    <a:pt x="964" y="712"/>
                    <a:pt x="950" y="746"/>
                  </a:cubicBezTo>
                  <a:cubicBezTo>
                    <a:pt x="936" y="779"/>
                    <a:pt x="943" y="816"/>
                    <a:pt x="969" y="841"/>
                  </a:cubicBezTo>
                  <a:lnTo>
                    <a:pt x="1048" y="921"/>
                  </a:lnTo>
                  <a:cubicBezTo>
                    <a:pt x="1055" y="928"/>
                    <a:pt x="1055" y="939"/>
                    <a:pt x="1048" y="946"/>
                  </a:cubicBezTo>
                  <a:lnTo>
                    <a:pt x="947" y="1048"/>
                  </a:lnTo>
                  <a:cubicBezTo>
                    <a:pt x="940" y="1054"/>
                    <a:pt x="929" y="1054"/>
                    <a:pt x="922" y="1048"/>
                  </a:cubicBezTo>
                  <a:lnTo>
                    <a:pt x="842" y="968"/>
                  </a:lnTo>
                  <a:cubicBezTo>
                    <a:pt x="817" y="942"/>
                    <a:pt x="780" y="935"/>
                    <a:pt x="746" y="949"/>
                  </a:cubicBezTo>
                  <a:cubicBezTo>
                    <a:pt x="713" y="963"/>
                    <a:pt x="693" y="994"/>
                    <a:pt x="693" y="1030"/>
                  </a:cubicBezTo>
                  <a:lnTo>
                    <a:pt x="693" y="1143"/>
                  </a:lnTo>
                  <a:cubicBezTo>
                    <a:pt x="693" y="1153"/>
                    <a:pt x="684" y="1160"/>
                    <a:pt x="675" y="1160"/>
                  </a:cubicBezTo>
                  <a:lnTo>
                    <a:pt x="531" y="1160"/>
                  </a:lnTo>
                  <a:cubicBezTo>
                    <a:pt x="522" y="1160"/>
                    <a:pt x="513" y="1153"/>
                    <a:pt x="513" y="1143"/>
                  </a:cubicBezTo>
                  <a:lnTo>
                    <a:pt x="513" y="1030"/>
                  </a:lnTo>
                  <a:cubicBezTo>
                    <a:pt x="513" y="994"/>
                    <a:pt x="493" y="963"/>
                    <a:pt x="460" y="949"/>
                  </a:cubicBezTo>
                  <a:cubicBezTo>
                    <a:pt x="448" y="944"/>
                    <a:pt x="437" y="942"/>
                    <a:pt x="425" y="942"/>
                  </a:cubicBezTo>
                  <a:cubicBezTo>
                    <a:pt x="402" y="942"/>
                    <a:pt x="380" y="951"/>
                    <a:pt x="364" y="967"/>
                  </a:cubicBezTo>
                  <a:lnTo>
                    <a:pt x="284" y="1048"/>
                  </a:lnTo>
                  <a:cubicBezTo>
                    <a:pt x="277" y="1054"/>
                    <a:pt x="266" y="1054"/>
                    <a:pt x="260" y="1048"/>
                  </a:cubicBezTo>
                  <a:lnTo>
                    <a:pt x="158" y="946"/>
                  </a:lnTo>
                  <a:cubicBezTo>
                    <a:pt x="151" y="939"/>
                    <a:pt x="151" y="928"/>
                    <a:pt x="158" y="921"/>
                  </a:cubicBezTo>
                  <a:lnTo>
                    <a:pt x="237" y="841"/>
                  </a:lnTo>
                  <a:cubicBezTo>
                    <a:pt x="263" y="816"/>
                    <a:pt x="270" y="779"/>
                    <a:pt x="256" y="746"/>
                  </a:cubicBezTo>
                  <a:cubicBezTo>
                    <a:pt x="243" y="712"/>
                    <a:pt x="211" y="691"/>
                    <a:pt x="175" y="691"/>
                  </a:cubicBezTo>
                  <a:lnTo>
                    <a:pt x="62" y="691"/>
                  </a:lnTo>
                  <a:cubicBezTo>
                    <a:pt x="53" y="691"/>
                    <a:pt x="45" y="683"/>
                    <a:pt x="45" y="674"/>
                  </a:cubicBezTo>
                  <a:lnTo>
                    <a:pt x="45" y="530"/>
                  </a:lnTo>
                  <a:cubicBezTo>
                    <a:pt x="45" y="520"/>
                    <a:pt x="53" y="513"/>
                    <a:pt x="62" y="513"/>
                  </a:cubicBezTo>
                  <a:lnTo>
                    <a:pt x="175" y="513"/>
                  </a:lnTo>
                  <a:cubicBezTo>
                    <a:pt x="211" y="513"/>
                    <a:pt x="243" y="492"/>
                    <a:pt x="256" y="459"/>
                  </a:cubicBezTo>
                  <a:cubicBezTo>
                    <a:pt x="270" y="425"/>
                    <a:pt x="263" y="389"/>
                    <a:pt x="237" y="363"/>
                  </a:cubicBezTo>
                  <a:lnTo>
                    <a:pt x="158" y="283"/>
                  </a:lnTo>
                  <a:cubicBezTo>
                    <a:pt x="151" y="276"/>
                    <a:pt x="151" y="265"/>
                    <a:pt x="158" y="259"/>
                  </a:cubicBezTo>
                  <a:lnTo>
                    <a:pt x="260" y="157"/>
                  </a:lnTo>
                  <a:cubicBezTo>
                    <a:pt x="266" y="150"/>
                    <a:pt x="277" y="150"/>
                    <a:pt x="284" y="157"/>
                  </a:cubicBezTo>
                  <a:lnTo>
                    <a:pt x="364" y="236"/>
                  </a:lnTo>
                  <a:cubicBezTo>
                    <a:pt x="389" y="262"/>
                    <a:pt x="426" y="269"/>
                    <a:pt x="460" y="256"/>
                  </a:cubicBezTo>
                  <a:cubicBezTo>
                    <a:pt x="493" y="242"/>
                    <a:pt x="513" y="210"/>
                    <a:pt x="513" y="174"/>
                  </a:cubicBezTo>
                  <a:lnTo>
                    <a:pt x="513" y="61"/>
                  </a:lnTo>
                  <a:cubicBezTo>
                    <a:pt x="513" y="52"/>
                    <a:pt x="522" y="44"/>
                    <a:pt x="531" y="44"/>
                  </a:cubicBezTo>
                  <a:lnTo>
                    <a:pt x="675" y="44"/>
                  </a:lnTo>
                  <a:cubicBezTo>
                    <a:pt x="684" y="44"/>
                    <a:pt x="693" y="52"/>
                    <a:pt x="693" y="61"/>
                  </a:cubicBezTo>
                  <a:lnTo>
                    <a:pt x="693" y="174"/>
                  </a:lnTo>
                  <a:cubicBezTo>
                    <a:pt x="693" y="210"/>
                    <a:pt x="713" y="242"/>
                    <a:pt x="746" y="256"/>
                  </a:cubicBezTo>
                  <a:cubicBezTo>
                    <a:pt x="780" y="269"/>
                    <a:pt x="817" y="262"/>
                    <a:pt x="842" y="236"/>
                  </a:cubicBezTo>
                  <a:lnTo>
                    <a:pt x="922" y="157"/>
                  </a:lnTo>
                  <a:cubicBezTo>
                    <a:pt x="929" y="150"/>
                    <a:pt x="940" y="150"/>
                    <a:pt x="947" y="157"/>
                  </a:cubicBezTo>
                  <a:lnTo>
                    <a:pt x="1048" y="259"/>
                  </a:lnTo>
                  <a:cubicBezTo>
                    <a:pt x="1055" y="265"/>
                    <a:pt x="1055" y="276"/>
                    <a:pt x="1048" y="283"/>
                  </a:cubicBezTo>
                  <a:lnTo>
                    <a:pt x="969" y="363"/>
                  </a:lnTo>
                  <a:cubicBezTo>
                    <a:pt x="943" y="389"/>
                    <a:pt x="936" y="425"/>
                    <a:pt x="950" y="459"/>
                  </a:cubicBezTo>
                  <a:cubicBezTo>
                    <a:pt x="964" y="492"/>
                    <a:pt x="995" y="513"/>
                    <a:pt x="1031" y="513"/>
                  </a:cubicBezTo>
                  <a:lnTo>
                    <a:pt x="1144" y="513"/>
                  </a:lnTo>
                  <a:cubicBezTo>
                    <a:pt x="1154" y="513"/>
                    <a:pt x="1161" y="520"/>
                    <a:pt x="1161" y="530"/>
                  </a:cubicBezTo>
                  <a:lnTo>
                    <a:pt x="1161" y="674"/>
                  </a:lnTo>
                  <a:close/>
                  <a:moveTo>
                    <a:pt x="1144" y="468"/>
                  </a:moveTo>
                  <a:lnTo>
                    <a:pt x="1031" y="468"/>
                  </a:lnTo>
                  <a:cubicBezTo>
                    <a:pt x="1013" y="468"/>
                    <a:pt x="998" y="458"/>
                    <a:pt x="991" y="441"/>
                  </a:cubicBezTo>
                  <a:cubicBezTo>
                    <a:pt x="984" y="425"/>
                    <a:pt x="987" y="407"/>
                    <a:pt x="1000" y="394"/>
                  </a:cubicBezTo>
                  <a:lnTo>
                    <a:pt x="1080" y="314"/>
                  </a:lnTo>
                  <a:cubicBezTo>
                    <a:pt x="1092" y="303"/>
                    <a:pt x="1098" y="287"/>
                    <a:pt x="1098" y="271"/>
                  </a:cubicBezTo>
                  <a:cubicBezTo>
                    <a:pt x="1098" y="254"/>
                    <a:pt x="1092" y="239"/>
                    <a:pt x="1080" y="227"/>
                  </a:cubicBezTo>
                  <a:lnTo>
                    <a:pt x="979" y="125"/>
                  </a:lnTo>
                  <a:cubicBezTo>
                    <a:pt x="955" y="102"/>
                    <a:pt x="914" y="102"/>
                    <a:pt x="890" y="125"/>
                  </a:cubicBezTo>
                  <a:lnTo>
                    <a:pt x="811" y="205"/>
                  </a:lnTo>
                  <a:cubicBezTo>
                    <a:pt x="798" y="218"/>
                    <a:pt x="780" y="221"/>
                    <a:pt x="764" y="214"/>
                  </a:cubicBezTo>
                  <a:cubicBezTo>
                    <a:pt x="747" y="207"/>
                    <a:pt x="737" y="193"/>
                    <a:pt x="737" y="174"/>
                  </a:cubicBezTo>
                  <a:lnTo>
                    <a:pt x="737" y="61"/>
                  </a:lnTo>
                  <a:cubicBezTo>
                    <a:pt x="737" y="27"/>
                    <a:pt x="709" y="0"/>
                    <a:pt x="675" y="0"/>
                  </a:cubicBezTo>
                  <a:lnTo>
                    <a:pt x="531" y="0"/>
                  </a:lnTo>
                  <a:cubicBezTo>
                    <a:pt x="497" y="0"/>
                    <a:pt x="469" y="27"/>
                    <a:pt x="469" y="61"/>
                  </a:cubicBezTo>
                  <a:lnTo>
                    <a:pt x="469" y="174"/>
                  </a:lnTo>
                  <a:cubicBezTo>
                    <a:pt x="469" y="193"/>
                    <a:pt x="459" y="207"/>
                    <a:pt x="442" y="214"/>
                  </a:cubicBezTo>
                  <a:cubicBezTo>
                    <a:pt x="425" y="221"/>
                    <a:pt x="408" y="218"/>
                    <a:pt x="395" y="205"/>
                  </a:cubicBezTo>
                  <a:lnTo>
                    <a:pt x="316" y="125"/>
                  </a:lnTo>
                  <a:cubicBezTo>
                    <a:pt x="292" y="102"/>
                    <a:pt x="251" y="102"/>
                    <a:pt x="228" y="125"/>
                  </a:cubicBezTo>
                  <a:lnTo>
                    <a:pt x="126" y="227"/>
                  </a:lnTo>
                  <a:cubicBezTo>
                    <a:pt x="114" y="239"/>
                    <a:pt x="108" y="254"/>
                    <a:pt x="108" y="271"/>
                  </a:cubicBezTo>
                  <a:cubicBezTo>
                    <a:pt x="108" y="287"/>
                    <a:pt x="114" y="303"/>
                    <a:pt x="126" y="314"/>
                  </a:cubicBezTo>
                  <a:lnTo>
                    <a:pt x="206" y="394"/>
                  </a:lnTo>
                  <a:cubicBezTo>
                    <a:pt x="219" y="407"/>
                    <a:pt x="222" y="425"/>
                    <a:pt x="215" y="441"/>
                  </a:cubicBezTo>
                  <a:cubicBezTo>
                    <a:pt x="209" y="458"/>
                    <a:pt x="194" y="468"/>
                    <a:pt x="175" y="468"/>
                  </a:cubicBezTo>
                  <a:lnTo>
                    <a:pt x="62" y="468"/>
                  </a:lnTo>
                  <a:cubicBezTo>
                    <a:pt x="28" y="468"/>
                    <a:pt x="0" y="496"/>
                    <a:pt x="0" y="530"/>
                  </a:cubicBezTo>
                  <a:lnTo>
                    <a:pt x="0" y="674"/>
                  </a:lnTo>
                  <a:cubicBezTo>
                    <a:pt x="0" y="708"/>
                    <a:pt x="28" y="736"/>
                    <a:pt x="62" y="736"/>
                  </a:cubicBezTo>
                  <a:lnTo>
                    <a:pt x="175" y="736"/>
                  </a:lnTo>
                  <a:cubicBezTo>
                    <a:pt x="194" y="736"/>
                    <a:pt x="209" y="746"/>
                    <a:pt x="215" y="763"/>
                  </a:cubicBezTo>
                  <a:cubicBezTo>
                    <a:pt x="222" y="779"/>
                    <a:pt x="219" y="797"/>
                    <a:pt x="206" y="810"/>
                  </a:cubicBezTo>
                  <a:lnTo>
                    <a:pt x="126" y="890"/>
                  </a:lnTo>
                  <a:cubicBezTo>
                    <a:pt x="114" y="901"/>
                    <a:pt x="108" y="917"/>
                    <a:pt x="108" y="933"/>
                  </a:cubicBezTo>
                  <a:cubicBezTo>
                    <a:pt x="108" y="950"/>
                    <a:pt x="114" y="965"/>
                    <a:pt x="126" y="978"/>
                  </a:cubicBezTo>
                  <a:lnTo>
                    <a:pt x="228" y="1079"/>
                  </a:lnTo>
                  <a:cubicBezTo>
                    <a:pt x="251" y="1102"/>
                    <a:pt x="292" y="1102"/>
                    <a:pt x="316" y="1079"/>
                  </a:cubicBezTo>
                  <a:lnTo>
                    <a:pt x="395" y="999"/>
                  </a:lnTo>
                  <a:cubicBezTo>
                    <a:pt x="408" y="987"/>
                    <a:pt x="425" y="983"/>
                    <a:pt x="442" y="990"/>
                  </a:cubicBezTo>
                  <a:cubicBezTo>
                    <a:pt x="459" y="997"/>
                    <a:pt x="469" y="1012"/>
                    <a:pt x="469" y="1030"/>
                  </a:cubicBezTo>
                  <a:lnTo>
                    <a:pt x="469" y="1143"/>
                  </a:lnTo>
                  <a:cubicBezTo>
                    <a:pt x="469" y="1177"/>
                    <a:pt x="497" y="1205"/>
                    <a:pt x="531" y="1205"/>
                  </a:cubicBezTo>
                  <a:lnTo>
                    <a:pt x="675" y="1205"/>
                  </a:lnTo>
                  <a:cubicBezTo>
                    <a:pt x="709" y="1205"/>
                    <a:pt x="737" y="1177"/>
                    <a:pt x="737" y="1143"/>
                  </a:cubicBezTo>
                  <a:lnTo>
                    <a:pt x="737" y="1030"/>
                  </a:lnTo>
                  <a:cubicBezTo>
                    <a:pt x="737" y="1012"/>
                    <a:pt x="747" y="997"/>
                    <a:pt x="763" y="990"/>
                  </a:cubicBezTo>
                  <a:cubicBezTo>
                    <a:pt x="780" y="983"/>
                    <a:pt x="798" y="987"/>
                    <a:pt x="811" y="999"/>
                  </a:cubicBezTo>
                  <a:lnTo>
                    <a:pt x="890" y="1079"/>
                  </a:lnTo>
                  <a:cubicBezTo>
                    <a:pt x="914" y="1102"/>
                    <a:pt x="955" y="1102"/>
                    <a:pt x="979" y="1079"/>
                  </a:cubicBezTo>
                  <a:lnTo>
                    <a:pt x="1080" y="978"/>
                  </a:lnTo>
                  <a:cubicBezTo>
                    <a:pt x="1092" y="965"/>
                    <a:pt x="1098" y="950"/>
                    <a:pt x="1098" y="933"/>
                  </a:cubicBezTo>
                  <a:cubicBezTo>
                    <a:pt x="1098" y="917"/>
                    <a:pt x="1092" y="901"/>
                    <a:pt x="1080" y="890"/>
                  </a:cubicBezTo>
                  <a:lnTo>
                    <a:pt x="1000" y="810"/>
                  </a:lnTo>
                  <a:cubicBezTo>
                    <a:pt x="987" y="797"/>
                    <a:pt x="984" y="779"/>
                    <a:pt x="991" y="763"/>
                  </a:cubicBezTo>
                  <a:cubicBezTo>
                    <a:pt x="998" y="746"/>
                    <a:pt x="1013" y="736"/>
                    <a:pt x="1031" y="736"/>
                  </a:cubicBezTo>
                  <a:lnTo>
                    <a:pt x="1144" y="736"/>
                  </a:lnTo>
                  <a:cubicBezTo>
                    <a:pt x="1178" y="736"/>
                    <a:pt x="1206" y="708"/>
                    <a:pt x="1206" y="674"/>
                  </a:cubicBezTo>
                  <a:lnTo>
                    <a:pt x="1206" y="530"/>
                  </a:lnTo>
                  <a:cubicBezTo>
                    <a:pt x="1206" y="496"/>
                    <a:pt x="1178" y="468"/>
                    <a:pt x="1144" y="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6">
              <a:extLst>
                <a:ext uri="{FF2B5EF4-FFF2-40B4-BE49-F238E27FC236}">
                  <a16:creationId xmlns:a16="http://schemas.microsoft.com/office/drawing/2014/main" id="{728BCAB1-B184-1C4B-8C50-A4222EB9F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48" y="10656182"/>
              <a:ext cx="471311" cy="471314"/>
            </a:xfrm>
            <a:custGeom>
              <a:avLst/>
              <a:gdLst>
                <a:gd name="T0" fmla="*/ 72052 w 403"/>
                <a:gd name="T1" fmla="*/ 127973 h 403"/>
                <a:gd name="T2" fmla="*/ 72052 w 403"/>
                <a:gd name="T3" fmla="*/ 127973 h 403"/>
                <a:gd name="T4" fmla="*/ 16131 w 403"/>
                <a:gd name="T5" fmla="*/ 72052 h 403"/>
                <a:gd name="T6" fmla="*/ 16131 w 403"/>
                <a:gd name="T7" fmla="*/ 72052 h 403"/>
                <a:gd name="T8" fmla="*/ 72052 w 403"/>
                <a:gd name="T9" fmla="*/ 16131 h 403"/>
                <a:gd name="T10" fmla="*/ 72052 w 403"/>
                <a:gd name="T11" fmla="*/ 16131 h 403"/>
                <a:gd name="T12" fmla="*/ 127973 w 403"/>
                <a:gd name="T13" fmla="*/ 72052 h 403"/>
                <a:gd name="T14" fmla="*/ 127973 w 403"/>
                <a:gd name="T15" fmla="*/ 72052 h 403"/>
                <a:gd name="T16" fmla="*/ 72052 w 403"/>
                <a:gd name="T17" fmla="*/ 127973 h 403"/>
                <a:gd name="T18" fmla="*/ 72052 w 403"/>
                <a:gd name="T19" fmla="*/ 0 h 403"/>
                <a:gd name="T20" fmla="*/ 72052 w 403"/>
                <a:gd name="T21" fmla="*/ 0 h 403"/>
                <a:gd name="T22" fmla="*/ 0 w 403"/>
                <a:gd name="T23" fmla="*/ 72052 h 403"/>
                <a:gd name="T24" fmla="*/ 0 w 403"/>
                <a:gd name="T25" fmla="*/ 72052 h 403"/>
                <a:gd name="T26" fmla="*/ 72052 w 403"/>
                <a:gd name="T27" fmla="*/ 144105 h 403"/>
                <a:gd name="T28" fmla="*/ 72052 w 403"/>
                <a:gd name="T29" fmla="*/ 144105 h 403"/>
                <a:gd name="T30" fmla="*/ 144104 w 403"/>
                <a:gd name="T31" fmla="*/ 72052 h 403"/>
                <a:gd name="T32" fmla="*/ 144104 w 403"/>
                <a:gd name="T33" fmla="*/ 72052 h 403"/>
                <a:gd name="T34" fmla="*/ 72052 w 403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3" h="403">
                  <a:moveTo>
                    <a:pt x="201" y="357"/>
                  </a:moveTo>
                  <a:lnTo>
                    <a:pt x="201" y="357"/>
                  </a:lnTo>
                  <a:cubicBezTo>
                    <a:pt x="115" y="357"/>
                    <a:pt x="45" y="287"/>
                    <a:pt x="45" y="201"/>
                  </a:cubicBezTo>
                  <a:cubicBezTo>
                    <a:pt x="45" y="115"/>
                    <a:pt x="115" y="45"/>
                    <a:pt x="201" y="45"/>
                  </a:cubicBezTo>
                  <a:cubicBezTo>
                    <a:pt x="287" y="45"/>
                    <a:pt x="357" y="115"/>
                    <a:pt x="357" y="201"/>
                  </a:cubicBezTo>
                  <a:cubicBezTo>
                    <a:pt x="357" y="287"/>
                    <a:pt x="287" y="357"/>
                    <a:pt x="201" y="357"/>
                  </a:cubicBezTo>
                  <a:close/>
                  <a:moveTo>
                    <a:pt x="201" y="0"/>
                  </a:moveTo>
                  <a:lnTo>
                    <a:pt x="201" y="0"/>
                  </a:lnTo>
                  <a:cubicBezTo>
                    <a:pt x="90" y="0"/>
                    <a:pt x="0" y="90"/>
                    <a:pt x="0" y="201"/>
                  </a:cubicBezTo>
                  <a:cubicBezTo>
                    <a:pt x="0" y="312"/>
                    <a:pt x="90" y="402"/>
                    <a:pt x="201" y="402"/>
                  </a:cubicBezTo>
                  <a:cubicBezTo>
                    <a:pt x="312" y="402"/>
                    <a:pt x="402" y="312"/>
                    <a:pt x="402" y="201"/>
                  </a:cubicBezTo>
                  <a:cubicBezTo>
                    <a:pt x="402" y="90"/>
                    <a:pt x="312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7">
              <a:extLst>
                <a:ext uri="{FF2B5EF4-FFF2-40B4-BE49-F238E27FC236}">
                  <a16:creationId xmlns:a16="http://schemas.microsoft.com/office/drawing/2014/main" id="{D62993A9-AD62-8944-8BCC-B5940661B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6905" y="6455805"/>
              <a:ext cx="1108361" cy="1356966"/>
            </a:xfrm>
            <a:custGeom>
              <a:avLst/>
              <a:gdLst>
                <a:gd name="T0" fmla="*/ 323496 w 942"/>
                <a:gd name="T1" fmla="*/ 360108 h 1155"/>
                <a:gd name="T2" fmla="*/ 323496 w 942"/>
                <a:gd name="T3" fmla="*/ 360108 h 1155"/>
                <a:gd name="T4" fmla="*/ 283465 w 942"/>
                <a:gd name="T5" fmla="*/ 400440 h 1155"/>
                <a:gd name="T6" fmla="*/ 55539 w 942"/>
                <a:gd name="T7" fmla="*/ 400440 h 1155"/>
                <a:gd name="T8" fmla="*/ 55539 w 942"/>
                <a:gd name="T9" fmla="*/ 400440 h 1155"/>
                <a:gd name="T10" fmla="*/ 15147 w 942"/>
                <a:gd name="T11" fmla="*/ 360108 h 1155"/>
                <a:gd name="T12" fmla="*/ 15147 w 942"/>
                <a:gd name="T13" fmla="*/ 209223 h 1155"/>
                <a:gd name="T14" fmla="*/ 15147 w 942"/>
                <a:gd name="T15" fmla="*/ 209223 h 1155"/>
                <a:gd name="T16" fmla="*/ 55539 w 942"/>
                <a:gd name="T17" fmla="*/ 169251 h 1155"/>
                <a:gd name="T18" fmla="*/ 283465 w 942"/>
                <a:gd name="T19" fmla="*/ 169251 h 1155"/>
                <a:gd name="T20" fmla="*/ 283465 w 942"/>
                <a:gd name="T21" fmla="*/ 169251 h 1155"/>
                <a:gd name="T22" fmla="*/ 323496 w 942"/>
                <a:gd name="T23" fmla="*/ 209223 h 1155"/>
                <a:gd name="T24" fmla="*/ 323496 w 942"/>
                <a:gd name="T25" fmla="*/ 360108 h 1155"/>
                <a:gd name="T26" fmla="*/ 61309 w 942"/>
                <a:gd name="T27" fmla="*/ 111634 h 1155"/>
                <a:gd name="T28" fmla="*/ 61309 w 942"/>
                <a:gd name="T29" fmla="*/ 111634 h 1155"/>
                <a:gd name="T30" fmla="*/ 169502 w 942"/>
                <a:gd name="T31" fmla="*/ 15125 h 1155"/>
                <a:gd name="T32" fmla="*/ 169502 w 942"/>
                <a:gd name="T33" fmla="*/ 15125 h 1155"/>
                <a:gd name="T34" fmla="*/ 277334 w 942"/>
                <a:gd name="T35" fmla="*/ 111634 h 1155"/>
                <a:gd name="T36" fmla="*/ 277334 w 942"/>
                <a:gd name="T37" fmla="*/ 154126 h 1155"/>
                <a:gd name="T38" fmla="*/ 61309 w 942"/>
                <a:gd name="T39" fmla="*/ 154126 h 1155"/>
                <a:gd name="T40" fmla="*/ 61309 w 942"/>
                <a:gd name="T41" fmla="*/ 111634 h 1155"/>
                <a:gd name="T42" fmla="*/ 292842 w 942"/>
                <a:gd name="T43" fmla="*/ 154847 h 1155"/>
                <a:gd name="T44" fmla="*/ 292842 w 942"/>
                <a:gd name="T45" fmla="*/ 111634 h 1155"/>
                <a:gd name="T46" fmla="*/ 292842 w 942"/>
                <a:gd name="T47" fmla="*/ 111634 h 1155"/>
                <a:gd name="T48" fmla="*/ 169502 w 942"/>
                <a:gd name="T49" fmla="*/ 0 h 1155"/>
                <a:gd name="T50" fmla="*/ 169502 w 942"/>
                <a:gd name="T51" fmla="*/ 0 h 1155"/>
                <a:gd name="T52" fmla="*/ 45802 w 942"/>
                <a:gd name="T53" fmla="*/ 111634 h 1155"/>
                <a:gd name="T54" fmla="*/ 45802 w 942"/>
                <a:gd name="T55" fmla="*/ 154847 h 1155"/>
                <a:gd name="T56" fmla="*/ 45802 w 942"/>
                <a:gd name="T57" fmla="*/ 154847 h 1155"/>
                <a:gd name="T58" fmla="*/ 0 w 942"/>
                <a:gd name="T59" fmla="*/ 209223 h 1155"/>
                <a:gd name="T60" fmla="*/ 0 w 942"/>
                <a:gd name="T61" fmla="*/ 360108 h 1155"/>
                <a:gd name="T62" fmla="*/ 0 w 942"/>
                <a:gd name="T63" fmla="*/ 360108 h 1155"/>
                <a:gd name="T64" fmla="*/ 55539 w 942"/>
                <a:gd name="T65" fmla="*/ 415565 h 1155"/>
                <a:gd name="T66" fmla="*/ 283465 w 942"/>
                <a:gd name="T67" fmla="*/ 415565 h 1155"/>
                <a:gd name="T68" fmla="*/ 283465 w 942"/>
                <a:gd name="T69" fmla="*/ 415565 h 1155"/>
                <a:gd name="T70" fmla="*/ 339364 w 942"/>
                <a:gd name="T71" fmla="*/ 360108 h 1155"/>
                <a:gd name="T72" fmla="*/ 339364 w 942"/>
                <a:gd name="T73" fmla="*/ 209223 h 1155"/>
                <a:gd name="T74" fmla="*/ 339364 w 942"/>
                <a:gd name="T75" fmla="*/ 209223 h 1155"/>
                <a:gd name="T76" fmla="*/ 292842 w 942"/>
                <a:gd name="T77" fmla="*/ 154847 h 115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42" h="1155">
                  <a:moveTo>
                    <a:pt x="897" y="1000"/>
                  </a:moveTo>
                  <a:lnTo>
                    <a:pt x="897" y="1000"/>
                  </a:lnTo>
                  <a:cubicBezTo>
                    <a:pt x="897" y="1061"/>
                    <a:pt x="847" y="1112"/>
                    <a:pt x="786" y="1112"/>
                  </a:cubicBezTo>
                  <a:lnTo>
                    <a:pt x="154" y="1112"/>
                  </a:lnTo>
                  <a:cubicBezTo>
                    <a:pt x="92" y="1112"/>
                    <a:pt x="42" y="1061"/>
                    <a:pt x="42" y="1000"/>
                  </a:cubicBezTo>
                  <a:lnTo>
                    <a:pt x="42" y="581"/>
                  </a:lnTo>
                  <a:cubicBezTo>
                    <a:pt x="42" y="521"/>
                    <a:pt x="92" y="470"/>
                    <a:pt x="154" y="470"/>
                  </a:cubicBezTo>
                  <a:lnTo>
                    <a:pt x="786" y="470"/>
                  </a:lnTo>
                  <a:cubicBezTo>
                    <a:pt x="847" y="470"/>
                    <a:pt x="897" y="521"/>
                    <a:pt x="897" y="581"/>
                  </a:cubicBezTo>
                  <a:lnTo>
                    <a:pt x="897" y="1000"/>
                  </a:lnTo>
                  <a:close/>
                  <a:moveTo>
                    <a:pt x="170" y="310"/>
                  </a:moveTo>
                  <a:lnTo>
                    <a:pt x="170" y="310"/>
                  </a:lnTo>
                  <a:cubicBezTo>
                    <a:pt x="170" y="162"/>
                    <a:pt x="305" y="42"/>
                    <a:pt x="470" y="42"/>
                  </a:cubicBezTo>
                  <a:cubicBezTo>
                    <a:pt x="635" y="42"/>
                    <a:pt x="769" y="162"/>
                    <a:pt x="769" y="310"/>
                  </a:cubicBezTo>
                  <a:lnTo>
                    <a:pt x="769" y="428"/>
                  </a:lnTo>
                  <a:lnTo>
                    <a:pt x="170" y="428"/>
                  </a:lnTo>
                  <a:lnTo>
                    <a:pt x="170" y="310"/>
                  </a:lnTo>
                  <a:close/>
                  <a:moveTo>
                    <a:pt x="812" y="430"/>
                  </a:moveTo>
                  <a:lnTo>
                    <a:pt x="812" y="310"/>
                  </a:lnTo>
                  <a:cubicBezTo>
                    <a:pt x="812" y="139"/>
                    <a:pt x="659" y="0"/>
                    <a:pt x="470" y="0"/>
                  </a:cubicBezTo>
                  <a:cubicBezTo>
                    <a:pt x="281" y="0"/>
                    <a:pt x="127" y="139"/>
                    <a:pt x="127" y="310"/>
                  </a:cubicBezTo>
                  <a:lnTo>
                    <a:pt x="127" y="430"/>
                  </a:lnTo>
                  <a:cubicBezTo>
                    <a:pt x="54" y="443"/>
                    <a:pt x="0" y="506"/>
                    <a:pt x="0" y="581"/>
                  </a:cubicBezTo>
                  <a:lnTo>
                    <a:pt x="0" y="1000"/>
                  </a:lnTo>
                  <a:cubicBezTo>
                    <a:pt x="0" y="1085"/>
                    <a:pt x="68" y="1154"/>
                    <a:pt x="154" y="1154"/>
                  </a:cubicBezTo>
                  <a:lnTo>
                    <a:pt x="786" y="1154"/>
                  </a:lnTo>
                  <a:cubicBezTo>
                    <a:pt x="871" y="1154"/>
                    <a:pt x="941" y="1085"/>
                    <a:pt x="941" y="1000"/>
                  </a:cubicBezTo>
                  <a:lnTo>
                    <a:pt x="941" y="581"/>
                  </a:lnTo>
                  <a:cubicBezTo>
                    <a:pt x="941" y="506"/>
                    <a:pt x="885" y="443"/>
                    <a:pt x="812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8">
              <a:extLst>
                <a:ext uri="{FF2B5EF4-FFF2-40B4-BE49-F238E27FC236}">
                  <a16:creationId xmlns:a16="http://schemas.microsoft.com/office/drawing/2014/main" id="{494E740B-DC05-6247-ACBC-C695EFA7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7502" y="7160184"/>
              <a:ext cx="201989" cy="352190"/>
            </a:xfrm>
            <a:custGeom>
              <a:avLst/>
              <a:gdLst>
                <a:gd name="T0" fmla="*/ 45808 w 173"/>
                <a:gd name="T1" fmla="*/ 76749 h 301"/>
                <a:gd name="T2" fmla="*/ 45808 w 173"/>
                <a:gd name="T3" fmla="*/ 76749 h 301"/>
                <a:gd name="T4" fmla="*/ 30777 w 173"/>
                <a:gd name="T5" fmla="*/ 92529 h 301"/>
                <a:gd name="T6" fmla="*/ 30777 w 173"/>
                <a:gd name="T7" fmla="*/ 92529 h 301"/>
                <a:gd name="T8" fmla="*/ 15389 w 173"/>
                <a:gd name="T9" fmla="*/ 76749 h 301"/>
                <a:gd name="T10" fmla="*/ 15389 w 173"/>
                <a:gd name="T11" fmla="*/ 30843 h 301"/>
                <a:gd name="T12" fmla="*/ 15389 w 173"/>
                <a:gd name="T13" fmla="*/ 30843 h 301"/>
                <a:gd name="T14" fmla="*/ 30777 w 173"/>
                <a:gd name="T15" fmla="*/ 15780 h 301"/>
                <a:gd name="T16" fmla="*/ 30777 w 173"/>
                <a:gd name="T17" fmla="*/ 15780 h 301"/>
                <a:gd name="T18" fmla="*/ 45808 w 173"/>
                <a:gd name="T19" fmla="*/ 30843 h 301"/>
                <a:gd name="T20" fmla="*/ 45808 w 173"/>
                <a:gd name="T21" fmla="*/ 76749 h 301"/>
                <a:gd name="T22" fmla="*/ 30777 w 173"/>
                <a:gd name="T23" fmla="*/ 0 h 301"/>
                <a:gd name="T24" fmla="*/ 30777 w 173"/>
                <a:gd name="T25" fmla="*/ 0 h 301"/>
                <a:gd name="T26" fmla="*/ 0 w 173"/>
                <a:gd name="T27" fmla="*/ 30843 h 301"/>
                <a:gd name="T28" fmla="*/ 0 w 173"/>
                <a:gd name="T29" fmla="*/ 76749 h 301"/>
                <a:gd name="T30" fmla="*/ 0 w 173"/>
                <a:gd name="T31" fmla="*/ 76749 h 301"/>
                <a:gd name="T32" fmla="*/ 30777 w 173"/>
                <a:gd name="T33" fmla="*/ 107591 h 301"/>
                <a:gd name="T34" fmla="*/ 30777 w 173"/>
                <a:gd name="T35" fmla="*/ 107591 h 301"/>
                <a:gd name="T36" fmla="*/ 61554 w 173"/>
                <a:gd name="T37" fmla="*/ 76749 h 301"/>
                <a:gd name="T38" fmla="*/ 61554 w 173"/>
                <a:gd name="T39" fmla="*/ 30843 h 301"/>
                <a:gd name="T40" fmla="*/ 61554 w 173"/>
                <a:gd name="T41" fmla="*/ 30843 h 301"/>
                <a:gd name="T42" fmla="*/ 30777 w 173"/>
                <a:gd name="T43" fmla="*/ 0 h 30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3" h="301">
                  <a:moveTo>
                    <a:pt x="128" y="214"/>
                  </a:moveTo>
                  <a:lnTo>
                    <a:pt x="128" y="214"/>
                  </a:lnTo>
                  <a:cubicBezTo>
                    <a:pt x="128" y="238"/>
                    <a:pt x="109" y="258"/>
                    <a:pt x="86" y="258"/>
                  </a:cubicBezTo>
                  <a:cubicBezTo>
                    <a:pt x="63" y="258"/>
                    <a:pt x="43" y="238"/>
                    <a:pt x="43" y="214"/>
                  </a:cubicBezTo>
                  <a:lnTo>
                    <a:pt x="43" y="86"/>
                  </a:lnTo>
                  <a:cubicBezTo>
                    <a:pt x="43" y="63"/>
                    <a:pt x="63" y="44"/>
                    <a:pt x="86" y="44"/>
                  </a:cubicBezTo>
                  <a:cubicBezTo>
                    <a:pt x="109" y="44"/>
                    <a:pt x="128" y="63"/>
                    <a:pt x="128" y="86"/>
                  </a:cubicBezTo>
                  <a:lnTo>
                    <a:pt x="128" y="214"/>
                  </a:lnTo>
                  <a:close/>
                  <a:moveTo>
                    <a:pt x="86" y="0"/>
                  </a:moveTo>
                  <a:lnTo>
                    <a:pt x="86" y="0"/>
                  </a:lnTo>
                  <a:cubicBezTo>
                    <a:pt x="38" y="0"/>
                    <a:pt x="0" y="39"/>
                    <a:pt x="0" y="86"/>
                  </a:cubicBezTo>
                  <a:lnTo>
                    <a:pt x="0" y="214"/>
                  </a:lnTo>
                  <a:cubicBezTo>
                    <a:pt x="0" y="262"/>
                    <a:pt x="38" y="300"/>
                    <a:pt x="86" y="300"/>
                  </a:cubicBezTo>
                  <a:cubicBezTo>
                    <a:pt x="133" y="300"/>
                    <a:pt x="172" y="262"/>
                    <a:pt x="172" y="214"/>
                  </a:cubicBezTo>
                  <a:lnTo>
                    <a:pt x="172" y="86"/>
                  </a:lnTo>
                  <a:cubicBezTo>
                    <a:pt x="172" y="39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9">
              <a:extLst>
                <a:ext uri="{FF2B5EF4-FFF2-40B4-BE49-F238E27FC236}">
                  <a16:creationId xmlns:a16="http://schemas.microsoft.com/office/drawing/2014/main" id="{2FA179FE-EA4E-CA42-A874-A46F9FE39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2244" y="10205588"/>
              <a:ext cx="1372505" cy="1372502"/>
            </a:xfrm>
            <a:custGeom>
              <a:avLst/>
              <a:gdLst>
                <a:gd name="T0" fmla="*/ 210164 w 1169"/>
                <a:gd name="T1" fmla="*/ 404133 h 1169"/>
                <a:gd name="T2" fmla="*/ 210164 w 1169"/>
                <a:gd name="T3" fmla="*/ 404133 h 1169"/>
                <a:gd name="T4" fmla="*/ 16194 w 1169"/>
                <a:gd name="T5" fmla="*/ 210164 h 1169"/>
                <a:gd name="T6" fmla="*/ 16194 w 1169"/>
                <a:gd name="T7" fmla="*/ 210164 h 1169"/>
                <a:gd name="T8" fmla="*/ 210164 w 1169"/>
                <a:gd name="T9" fmla="*/ 16194 h 1169"/>
                <a:gd name="T10" fmla="*/ 210164 w 1169"/>
                <a:gd name="T11" fmla="*/ 16194 h 1169"/>
                <a:gd name="T12" fmla="*/ 404134 w 1169"/>
                <a:gd name="T13" fmla="*/ 210164 h 1169"/>
                <a:gd name="T14" fmla="*/ 404134 w 1169"/>
                <a:gd name="T15" fmla="*/ 210164 h 1169"/>
                <a:gd name="T16" fmla="*/ 210164 w 1169"/>
                <a:gd name="T17" fmla="*/ 404133 h 1169"/>
                <a:gd name="T18" fmla="*/ 210164 w 1169"/>
                <a:gd name="T19" fmla="*/ 0 h 1169"/>
                <a:gd name="T20" fmla="*/ 210164 w 1169"/>
                <a:gd name="T21" fmla="*/ 0 h 1169"/>
                <a:gd name="T22" fmla="*/ 0 w 1169"/>
                <a:gd name="T23" fmla="*/ 210164 h 1169"/>
                <a:gd name="T24" fmla="*/ 0 w 1169"/>
                <a:gd name="T25" fmla="*/ 210164 h 1169"/>
                <a:gd name="T26" fmla="*/ 210164 w 1169"/>
                <a:gd name="T27" fmla="*/ 420327 h 1169"/>
                <a:gd name="T28" fmla="*/ 210164 w 1169"/>
                <a:gd name="T29" fmla="*/ 420327 h 1169"/>
                <a:gd name="T30" fmla="*/ 420328 w 1169"/>
                <a:gd name="T31" fmla="*/ 210164 h 1169"/>
                <a:gd name="T32" fmla="*/ 420328 w 1169"/>
                <a:gd name="T33" fmla="*/ 210164 h 1169"/>
                <a:gd name="T34" fmla="*/ 210164 w 1169"/>
                <a:gd name="T35" fmla="*/ 0 h 11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69" h="1169">
                  <a:moveTo>
                    <a:pt x="584" y="1123"/>
                  </a:moveTo>
                  <a:lnTo>
                    <a:pt x="584" y="1123"/>
                  </a:lnTo>
                  <a:cubicBezTo>
                    <a:pt x="286" y="1123"/>
                    <a:pt x="45" y="881"/>
                    <a:pt x="45" y="584"/>
                  </a:cubicBezTo>
                  <a:cubicBezTo>
                    <a:pt x="45" y="287"/>
                    <a:pt x="286" y="45"/>
                    <a:pt x="584" y="45"/>
                  </a:cubicBezTo>
                  <a:cubicBezTo>
                    <a:pt x="881" y="45"/>
                    <a:pt x="1123" y="287"/>
                    <a:pt x="1123" y="584"/>
                  </a:cubicBezTo>
                  <a:cubicBezTo>
                    <a:pt x="1123" y="881"/>
                    <a:pt x="881" y="1123"/>
                    <a:pt x="584" y="1123"/>
                  </a:cubicBezTo>
                  <a:close/>
                  <a:moveTo>
                    <a:pt x="584" y="0"/>
                  </a:moveTo>
                  <a:lnTo>
                    <a:pt x="584" y="0"/>
                  </a:ln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0">
              <a:extLst>
                <a:ext uri="{FF2B5EF4-FFF2-40B4-BE49-F238E27FC236}">
                  <a16:creationId xmlns:a16="http://schemas.microsoft.com/office/drawing/2014/main" id="{8729920B-9075-AB4E-B72F-D020F37B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8181" y="10599212"/>
              <a:ext cx="745813" cy="533462"/>
            </a:xfrm>
            <a:custGeom>
              <a:avLst/>
              <a:gdLst>
                <a:gd name="T0" fmla="*/ 213120 w 635"/>
                <a:gd name="T1" fmla="*/ 3618 h 452"/>
                <a:gd name="T2" fmla="*/ 88920 w 635"/>
                <a:gd name="T3" fmla="*/ 143977 h 452"/>
                <a:gd name="T4" fmla="*/ 14040 w 635"/>
                <a:gd name="T5" fmla="*/ 83565 h 452"/>
                <a:gd name="T6" fmla="*/ 14040 w 635"/>
                <a:gd name="T7" fmla="*/ 83565 h 452"/>
                <a:gd name="T8" fmla="*/ 2880 w 635"/>
                <a:gd name="T9" fmla="*/ 85012 h 452"/>
                <a:gd name="T10" fmla="*/ 2880 w 635"/>
                <a:gd name="T11" fmla="*/ 85012 h 452"/>
                <a:gd name="T12" fmla="*/ 3600 w 635"/>
                <a:gd name="T13" fmla="*/ 96588 h 452"/>
                <a:gd name="T14" fmla="*/ 84600 w 635"/>
                <a:gd name="T15" fmla="*/ 161341 h 452"/>
                <a:gd name="T16" fmla="*/ 84600 w 635"/>
                <a:gd name="T17" fmla="*/ 161341 h 452"/>
                <a:gd name="T18" fmla="*/ 90000 w 635"/>
                <a:gd name="T19" fmla="*/ 163150 h 452"/>
                <a:gd name="T20" fmla="*/ 90000 w 635"/>
                <a:gd name="T21" fmla="*/ 163150 h 452"/>
                <a:gd name="T22" fmla="*/ 95760 w 635"/>
                <a:gd name="T23" fmla="*/ 160618 h 452"/>
                <a:gd name="T24" fmla="*/ 225000 w 635"/>
                <a:gd name="T25" fmla="*/ 14470 h 452"/>
                <a:gd name="T26" fmla="*/ 225000 w 635"/>
                <a:gd name="T27" fmla="*/ 14470 h 452"/>
                <a:gd name="T28" fmla="*/ 224640 w 635"/>
                <a:gd name="T29" fmla="*/ 2894 h 452"/>
                <a:gd name="T30" fmla="*/ 224640 w 635"/>
                <a:gd name="T31" fmla="*/ 2894 h 452"/>
                <a:gd name="T32" fmla="*/ 213120 w 635"/>
                <a:gd name="T33" fmla="*/ 3618 h 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35" h="452">
                  <a:moveTo>
                    <a:pt x="592" y="10"/>
                  </a:moveTo>
                  <a:lnTo>
                    <a:pt x="247" y="398"/>
                  </a:lnTo>
                  <a:lnTo>
                    <a:pt x="39" y="231"/>
                  </a:lnTo>
                  <a:cubicBezTo>
                    <a:pt x="29" y="224"/>
                    <a:pt x="15" y="225"/>
                    <a:pt x="8" y="235"/>
                  </a:cubicBezTo>
                  <a:cubicBezTo>
                    <a:pt x="0" y="245"/>
                    <a:pt x="1" y="259"/>
                    <a:pt x="10" y="267"/>
                  </a:cubicBezTo>
                  <a:lnTo>
                    <a:pt x="235" y="446"/>
                  </a:lnTo>
                  <a:cubicBezTo>
                    <a:pt x="239" y="450"/>
                    <a:pt x="244" y="451"/>
                    <a:pt x="250" y="451"/>
                  </a:cubicBezTo>
                  <a:cubicBezTo>
                    <a:pt x="256" y="451"/>
                    <a:pt x="262" y="448"/>
                    <a:pt x="266" y="444"/>
                  </a:cubicBezTo>
                  <a:lnTo>
                    <a:pt x="625" y="40"/>
                  </a:lnTo>
                  <a:cubicBezTo>
                    <a:pt x="634" y="30"/>
                    <a:pt x="633" y="16"/>
                    <a:pt x="624" y="8"/>
                  </a:cubicBezTo>
                  <a:cubicBezTo>
                    <a:pt x="615" y="0"/>
                    <a:pt x="600" y="0"/>
                    <a:pt x="592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A58ED2-5CAE-3B4D-9C1B-C531B9C79400}"/>
              </a:ext>
            </a:extLst>
          </p:cNvPr>
          <p:cNvGrpSpPr/>
          <p:nvPr/>
        </p:nvGrpSpPr>
        <p:grpSpPr>
          <a:xfrm>
            <a:off x="9656279" y="1405090"/>
            <a:ext cx="5065092" cy="1739792"/>
            <a:chOff x="15833558" y="9405579"/>
            <a:chExt cx="5965968" cy="2049231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1B726E7F-2319-8041-850E-2F807822D4E2}"/>
                </a:ext>
              </a:extLst>
            </p:cNvPr>
            <p:cNvSpPr/>
            <p:nvPr/>
          </p:nvSpPr>
          <p:spPr>
            <a:xfrm rot="16200000">
              <a:off x="15849073" y="10340598"/>
              <a:ext cx="1114212" cy="1114212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D619873E-5632-AB4C-A196-C4A32F038F25}"/>
                </a:ext>
              </a:extLst>
            </p:cNvPr>
            <p:cNvSpPr/>
            <p:nvPr/>
          </p:nvSpPr>
          <p:spPr>
            <a:xfrm rot="16200000">
              <a:off x="15923904" y="10415430"/>
              <a:ext cx="964548" cy="964547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77DFBF-0060-0B44-B03E-047295A2B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9344" y="9417394"/>
              <a:ext cx="0" cy="829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D69C48-E086-6042-9557-003DD9739E89}"/>
                </a:ext>
              </a:extLst>
            </p:cNvPr>
            <p:cNvSpPr/>
            <p:nvPr/>
          </p:nvSpPr>
          <p:spPr>
            <a:xfrm>
              <a:off x="15833558" y="9405579"/>
              <a:ext cx="51572" cy="51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999BFD3E-BA55-A84A-B7E3-286220C85DD4}"/>
                </a:ext>
              </a:extLst>
            </p:cNvPr>
            <p:cNvSpPr/>
            <p:nvPr/>
          </p:nvSpPr>
          <p:spPr>
            <a:xfrm rot="16200000">
              <a:off x="17435367" y="10340598"/>
              <a:ext cx="1114212" cy="1114212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C10369B0-E5C7-C347-9F3A-BD18F268E8A9}"/>
                </a:ext>
              </a:extLst>
            </p:cNvPr>
            <p:cNvSpPr/>
            <p:nvPr/>
          </p:nvSpPr>
          <p:spPr>
            <a:xfrm rot="16200000">
              <a:off x="17510199" y="10415430"/>
              <a:ext cx="964548" cy="96454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1EE64B-710C-A54E-B3D6-60895F344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5638" y="9417394"/>
              <a:ext cx="0" cy="829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145954-D9CF-FD43-82D4-E7588E0029D5}"/>
                </a:ext>
              </a:extLst>
            </p:cNvPr>
            <p:cNvSpPr/>
            <p:nvPr/>
          </p:nvSpPr>
          <p:spPr>
            <a:xfrm>
              <a:off x="17419852" y="9405579"/>
              <a:ext cx="51572" cy="51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0DE2F393-EE89-D34E-AD30-2E412FC5E858}"/>
                </a:ext>
              </a:extLst>
            </p:cNvPr>
            <p:cNvSpPr/>
            <p:nvPr/>
          </p:nvSpPr>
          <p:spPr>
            <a:xfrm rot="16200000">
              <a:off x="19047447" y="10340598"/>
              <a:ext cx="1114212" cy="1114212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CE8DFD61-9EA8-3F44-AA64-BC45D977924C}"/>
                </a:ext>
              </a:extLst>
            </p:cNvPr>
            <p:cNvSpPr/>
            <p:nvPr/>
          </p:nvSpPr>
          <p:spPr>
            <a:xfrm rot="16200000">
              <a:off x="19122279" y="10415430"/>
              <a:ext cx="964548" cy="964547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A94A1C-1FCE-3A43-BF37-1684F1034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7719" y="9417394"/>
              <a:ext cx="0" cy="829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0A1DCA-CCC0-AD4E-8357-890C2B602307}"/>
                </a:ext>
              </a:extLst>
            </p:cNvPr>
            <p:cNvSpPr/>
            <p:nvPr/>
          </p:nvSpPr>
          <p:spPr>
            <a:xfrm>
              <a:off x="19031933" y="9405579"/>
              <a:ext cx="51572" cy="51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03EBE86-A3D4-0144-A299-9A2582BBDA0B}"/>
                </a:ext>
              </a:extLst>
            </p:cNvPr>
            <p:cNvSpPr/>
            <p:nvPr/>
          </p:nvSpPr>
          <p:spPr>
            <a:xfrm rot="16200000">
              <a:off x="20685314" y="10340598"/>
              <a:ext cx="1114212" cy="1114212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6D0B0A51-0585-874E-B9B5-FEA1DAA12B8E}"/>
                </a:ext>
              </a:extLst>
            </p:cNvPr>
            <p:cNvSpPr/>
            <p:nvPr/>
          </p:nvSpPr>
          <p:spPr>
            <a:xfrm rot="16200000">
              <a:off x="20760146" y="10415430"/>
              <a:ext cx="964548" cy="96454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872EA4-EBB4-3944-A248-1106BE1C7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95585" y="9417394"/>
              <a:ext cx="0" cy="8298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A85B2DB-37EA-D24D-A723-2E89C6BC4017}"/>
                </a:ext>
              </a:extLst>
            </p:cNvPr>
            <p:cNvSpPr/>
            <p:nvPr/>
          </p:nvSpPr>
          <p:spPr>
            <a:xfrm>
              <a:off x="20669799" y="9405579"/>
              <a:ext cx="51572" cy="51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hape 2563">
              <a:extLst>
                <a:ext uri="{FF2B5EF4-FFF2-40B4-BE49-F238E27FC236}">
                  <a16:creationId xmlns:a16="http://schemas.microsoft.com/office/drawing/2014/main" id="{A841150A-D6E6-9D45-9305-28BFCA8D43B9}"/>
                </a:ext>
              </a:extLst>
            </p:cNvPr>
            <p:cNvSpPr/>
            <p:nvPr/>
          </p:nvSpPr>
          <p:spPr>
            <a:xfrm>
              <a:off x="19426687" y="10707602"/>
              <a:ext cx="380197" cy="380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3" name="Shape 2556">
              <a:extLst>
                <a:ext uri="{FF2B5EF4-FFF2-40B4-BE49-F238E27FC236}">
                  <a16:creationId xmlns:a16="http://schemas.microsoft.com/office/drawing/2014/main" id="{83BAB5D9-E3A8-2D43-ACE9-CC551C63CE73}"/>
                </a:ext>
              </a:extLst>
            </p:cNvPr>
            <p:cNvSpPr/>
            <p:nvPr/>
          </p:nvSpPr>
          <p:spPr>
            <a:xfrm>
              <a:off x="21052319" y="10707602"/>
              <a:ext cx="380200" cy="380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54" name="Shape 2688">
              <a:extLst>
                <a:ext uri="{FF2B5EF4-FFF2-40B4-BE49-F238E27FC236}">
                  <a16:creationId xmlns:a16="http://schemas.microsoft.com/office/drawing/2014/main" id="{E23AE69C-92D9-794C-8419-B0877A9A7563}"/>
                </a:ext>
              </a:extLst>
            </p:cNvPr>
            <p:cNvSpPr/>
            <p:nvPr/>
          </p:nvSpPr>
          <p:spPr>
            <a:xfrm>
              <a:off x="17800699" y="10707602"/>
              <a:ext cx="380198" cy="3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0309"/>
                  </a:moveTo>
                  <a:cubicBezTo>
                    <a:pt x="20618" y="10851"/>
                    <a:pt x="20178" y="11291"/>
                    <a:pt x="19636" y="11291"/>
                  </a:cubicBezTo>
                  <a:lnTo>
                    <a:pt x="19636" y="7364"/>
                  </a:lnTo>
                  <a:cubicBezTo>
                    <a:pt x="20178" y="7364"/>
                    <a:pt x="20618" y="7804"/>
                    <a:pt x="20618" y="8345"/>
                  </a:cubicBezTo>
                  <a:cubicBezTo>
                    <a:pt x="20618" y="8345"/>
                    <a:pt x="20618" y="10309"/>
                    <a:pt x="20618" y="10309"/>
                  </a:cubicBezTo>
                  <a:close/>
                  <a:moveTo>
                    <a:pt x="18655" y="17182"/>
                  </a:moveTo>
                  <a:cubicBezTo>
                    <a:pt x="18655" y="17453"/>
                    <a:pt x="18434" y="17673"/>
                    <a:pt x="18164" y="17673"/>
                  </a:cubicBezTo>
                  <a:cubicBezTo>
                    <a:pt x="17893" y="17673"/>
                    <a:pt x="17673" y="17453"/>
                    <a:pt x="17673" y="17182"/>
                  </a:cubicBezTo>
                  <a:lnTo>
                    <a:pt x="17673" y="1473"/>
                  </a:lnTo>
                  <a:cubicBezTo>
                    <a:pt x="17673" y="1202"/>
                    <a:pt x="17893" y="982"/>
                    <a:pt x="18164" y="982"/>
                  </a:cubicBezTo>
                  <a:cubicBezTo>
                    <a:pt x="18434" y="982"/>
                    <a:pt x="18655" y="1202"/>
                    <a:pt x="18655" y="1473"/>
                  </a:cubicBezTo>
                  <a:cubicBezTo>
                    <a:pt x="18655" y="1473"/>
                    <a:pt x="18655" y="17182"/>
                    <a:pt x="18655" y="17182"/>
                  </a:cubicBezTo>
                  <a:close/>
                  <a:moveTo>
                    <a:pt x="16691" y="15788"/>
                  </a:moveTo>
                  <a:lnTo>
                    <a:pt x="2945" y="11745"/>
                  </a:lnTo>
                  <a:lnTo>
                    <a:pt x="2945" y="6910"/>
                  </a:lnTo>
                  <a:lnTo>
                    <a:pt x="16691" y="2867"/>
                  </a:lnTo>
                  <a:cubicBezTo>
                    <a:pt x="16691" y="2867"/>
                    <a:pt x="16691" y="15788"/>
                    <a:pt x="16691" y="15788"/>
                  </a:cubicBezTo>
                  <a:close/>
                  <a:moveTo>
                    <a:pt x="8251" y="18655"/>
                  </a:moveTo>
                  <a:lnTo>
                    <a:pt x="5357" y="18655"/>
                  </a:lnTo>
                  <a:lnTo>
                    <a:pt x="4126" y="13116"/>
                  </a:lnTo>
                  <a:lnTo>
                    <a:pt x="7167" y="14010"/>
                  </a:lnTo>
                  <a:cubicBezTo>
                    <a:pt x="7167" y="14010"/>
                    <a:pt x="8251" y="18655"/>
                    <a:pt x="8251" y="18655"/>
                  </a:cubicBezTo>
                  <a:close/>
                  <a:moveTo>
                    <a:pt x="8709" y="20618"/>
                  </a:moveTo>
                  <a:lnTo>
                    <a:pt x="5794" y="20618"/>
                  </a:lnTo>
                  <a:lnTo>
                    <a:pt x="5576" y="19636"/>
                  </a:lnTo>
                  <a:lnTo>
                    <a:pt x="8479" y="19636"/>
                  </a:lnTo>
                  <a:cubicBezTo>
                    <a:pt x="8479" y="19636"/>
                    <a:pt x="8709" y="20618"/>
                    <a:pt x="8709" y="20618"/>
                  </a:cubicBezTo>
                  <a:close/>
                  <a:moveTo>
                    <a:pt x="1964" y="11782"/>
                  </a:moveTo>
                  <a:lnTo>
                    <a:pt x="982" y="11782"/>
                  </a:lnTo>
                  <a:lnTo>
                    <a:pt x="982" y="6873"/>
                  </a:lnTo>
                  <a:lnTo>
                    <a:pt x="1964" y="6873"/>
                  </a:lnTo>
                  <a:cubicBezTo>
                    <a:pt x="1964" y="6873"/>
                    <a:pt x="1964" y="11782"/>
                    <a:pt x="1964" y="11782"/>
                  </a:cubicBezTo>
                  <a:close/>
                  <a:moveTo>
                    <a:pt x="19636" y="6382"/>
                  </a:moveTo>
                  <a:lnTo>
                    <a:pt x="19636" y="1473"/>
                  </a:lnTo>
                  <a:cubicBezTo>
                    <a:pt x="19636" y="659"/>
                    <a:pt x="18977" y="0"/>
                    <a:pt x="18164" y="0"/>
                  </a:cubicBezTo>
                  <a:cubicBezTo>
                    <a:pt x="17350" y="0"/>
                    <a:pt x="16691" y="659"/>
                    <a:pt x="16691" y="1473"/>
                  </a:cubicBezTo>
                  <a:lnTo>
                    <a:pt x="16691" y="1844"/>
                  </a:lnTo>
                  <a:lnTo>
                    <a:pt x="2459" y="6029"/>
                  </a:lnTo>
                  <a:cubicBezTo>
                    <a:pt x="2313" y="5944"/>
                    <a:pt x="2145" y="5891"/>
                    <a:pt x="1964" y="5891"/>
                  </a:cubicBezTo>
                  <a:lnTo>
                    <a:pt x="982" y="5891"/>
                  </a:lnTo>
                  <a:cubicBezTo>
                    <a:pt x="440" y="5891"/>
                    <a:pt x="0" y="6331"/>
                    <a:pt x="0" y="6873"/>
                  </a:cubicBezTo>
                  <a:lnTo>
                    <a:pt x="0" y="11782"/>
                  </a:lnTo>
                  <a:cubicBezTo>
                    <a:pt x="0" y="12324"/>
                    <a:pt x="440" y="12764"/>
                    <a:pt x="982" y="12764"/>
                  </a:cubicBezTo>
                  <a:lnTo>
                    <a:pt x="1964" y="12764"/>
                  </a:lnTo>
                  <a:cubicBezTo>
                    <a:pt x="2145" y="12764"/>
                    <a:pt x="2313" y="12711"/>
                    <a:pt x="2458" y="12626"/>
                  </a:cubicBezTo>
                  <a:lnTo>
                    <a:pt x="3050" y="12799"/>
                  </a:lnTo>
                  <a:lnTo>
                    <a:pt x="4921" y="21216"/>
                  </a:lnTo>
                  <a:lnTo>
                    <a:pt x="4930" y="21214"/>
                  </a:lnTo>
                  <a:cubicBezTo>
                    <a:pt x="4979" y="21433"/>
                    <a:pt x="5166" y="21600"/>
                    <a:pt x="5400" y="21600"/>
                  </a:cubicBezTo>
                  <a:lnTo>
                    <a:pt x="9327" y="21600"/>
                  </a:lnTo>
                  <a:cubicBezTo>
                    <a:pt x="9598" y="21600"/>
                    <a:pt x="9818" y="21381"/>
                    <a:pt x="9818" y="21109"/>
                  </a:cubicBezTo>
                  <a:cubicBezTo>
                    <a:pt x="9818" y="21072"/>
                    <a:pt x="9805" y="21039"/>
                    <a:pt x="9797" y="21005"/>
                  </a:cubicBezTo>
                  <a:lnTo>
                    <a:pt x="9806" y="21003"/>
                  </a:lnTo>
                  <a:lnTo>
                    <a:pt x="8249" y="14329"/>
                  </a:lnTo>
                  <a:lnTo>
                    <a:pt x="16691" y="16811"/>
                  </a:lnTo>
                  <a:lnTo>
                    <a:pt x="16691" y="17182"/>
                  </a:lnTo>
                  <a:cubicBezTo>
                    <a:pt x="16691" y="17995"/>
                    <a:pt x="17350" y="18655"/>
                    <a:pt x="18164" y="18655"/>
                  </a:cubicBezTo>
                  <a:cubicBezTo>
                    <a:pt x="18977" y="18655"/>
                    <a:pt x="19636" y="17995"/>
                    <a:pt x="19636" y="17182"/>
                  </a:cubicBezTo>
                  <a:lnTo>
                    <a:pt x="19636" y="12273"/>
                  </a:lnTo>
                  <a:cubicBezTo>
                    <a:pt x="20721" y="12273"/>
                    <a:pt x="21600" y="11394"/>
                    <a:pt x="21600" y="10309"/>
                  </a:cubicBezTo>
                  <a:lnTo>
                    <a:pt x="21600" y="8345"/>
                  </a:lnTo>
                  <a:cubicBezTo>
                    <a:pt x="21600" y="7261"/>
                    <a:pt x="20721" y="6382"/>
                    <a:pt x="19636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Shape 2623">
              <a:extLst>
                <a:ext uri="{FF2B5EF4-FFF2-40B4-BE49-F238E27FC236}">
                  <a16:creationId xmlns:a16="http://schemas.microsoft.com/office/drawing/2014/main" id="{102E151D-1F80-A844-95C7-EFBA0E07414A}"/>
                </a:ext>
              </a:extLst>
            </p:cNvPr>
            <p:cNvSpPr/>
            <p:nvPr/>
          </p:nvSpPr>
          <p:spPr>
            <a:xfrm>
              <a:off x="16216082" y="10707609"/>
              <a:ext cx="380191" cy="38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64" y="13255"/>
                  </a:moveTo>
                  <a:lnTo>
                    <a:pt x="5400" y="13255"/>
                  </a:lnTo>
                  <a:lnTo>
                    <a:pt x="5400" y="15218"/>
                  </a:lnTo>
                  <a:lnTo>
                    <a:pt x="7364" y="15218"/>
                  </a:lnTo>
                  <a:cubicBezTo>
                    <a:pt x="7364" y="15218"/>
                    <a:pt x="7364" y="13255"/>
                    <a:pt x="7364" y="13255"/>
                  </a:cubicBezTo>
                  <a:close/>
                  <a:moveTo>
                    <a:pt x="7364" y="16691"/>
                  </a:moveTo>
                  <a:lnTo>
                    <a:pt x="5400" y="16691"/>
                  </a:lnTo>
                  <a:lnTo>
                    <a:pt x="5400" y="18655"/>
                  </a:lnTo>
                  <a:lnTo>
                    <a:pt x="7364" y="18655"/>
                  </a:lnTo>
                  <a:cubicBezTo>
                    <a:pt x="7364" y="18655"/>
                    <a:pt x="7364" y="16691"/>
                    <a:pt x="7364" y="16691"/>
                  </a:cubicBezTo>
                  <a:close/>
                  <a:moveTo>
                    <a:pt x="7364" y="9818"/>
                  </a:moveTo>
                  <a:lnTo>
                    <a:pt x="5400" y="9818"/>
                  </a:lnTo>
                  <a:lnTo>
                    <a:pt x="5400" y="11782"/>
                  </a:lnTo>
                  <a:lnTo>
                    <a:pt x="7364" y="11782"/>
                  </a:lnTo>
                  <a:cubicBezTo>
                    <a:pt x="7364" y="11782"/>
                    <a:pt x="7364" y="9818"/>
                    <a:pt x="7364" y="9818"/>
                  </a:cubicBezTo>
                  <a:close/>
                  <a:moveTo>
                    <a:pt x="4418" y="16691"/>
                  </a:moveTo>
                  <a:lnTo>
                    <a:pt x="2455" y="16691"/>
                  </a:lnTo>
                  <a:lnTo>
                    <a:pt x="2455" y="18655"/>
                  </a:lnTo>
                  <a:lnTo>
                    <a:pt x="4418" y="18655"/>
                  </a:lnTo>
                  <a:cubicBezTo>
                    <a:pt x="4418" y="18655"/>
                    <a:pt x="4418" y="16691"/>
                    <a:pt x="4418" y="1669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2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8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4418" y="9818"/>
                  </a:moveTo>
                  <a:lnTo>
                    <a:pt x="2455" y="9818"/>
                  </a:lnTo>
                  <a:lnTo>
                    <a:pt x="2455" y="11782"/>
                  </a:lnTo>
                  <a:lnTo>
                    <a:pt x="4418" y="11782"/>
                  </a:lnTo>
                  <a:cubicBezTo>
                    <a:pt x="4418" y="11782"/>
                    <a:pt x="4418" y="9818"/>
                    <a:pt x="4418" y="9818"/>
                  </a:cubicBezTo>
                  <a:close/>
                  <a:moveTo>
                    <a:pt x="4418" y="13255"/>
                  </a:moveTo>
                  <a:lnTo>
                    <a:pt x="2455" y="13255"/>
                  </a:lnTo>
                  <a:lnTo>
                    <a:pt x="2455" y="15218"/>
                  </a:lnTo>
                  <a:lnTo>
                    <a:pt x="4418" y="15218"/>
                  </a:lnTo>
                  <a:cubicBezTo>
                    <a:pt x="4418" y="15218"/>
                    <a:pt x="4418" y="13255"/>
                    <a:pt x="4418" y="13255"/>
                  </a:cubicBezTo>
                  <a:close/>
                  <a:moveTo>
                    <a:pt x="10309" y="16691"/>
                  </a:moveTo>
                  <a:lnTo>
                    <a:pt x="8345" y="16691"/>
                  </a:lnTo>
                  <a:lnTo>
                    <a:pt x="8345" y="18655"/>
                  </a:lnTo>
                  <a:lnTo>
                    <a:pt x="10309" y="18655"/>
                  </a:lnTo>
                  <a:cubicBezTo>
                    <a:pt x="10309" y="18655"/>
                    <a:pt x="10309" y="16691"/>
                    <a:pt x="10309" y="16691"/>
                  </a:cubicBezTo>
                  <a:close/>
                  <a:moveTo>
                    <a:pt x="10309" y="9818"/>
                  </a:moveTo>
                  <a:lnTo>
                    <a:pt x="8345" y="9818"/>
                  </a:lnTo>
                  <a:lnTo>
                    <a:pt x="8345" y="11782"/>
                  </a:lnTo>
                  <a:lnTo>
                    <a:pt x="10309" y="11782"/>
                  </a:lnTo>
                  <a:cubicBezTo>
                    <a:pt x="10309" y="11782"/>
                    <a:pt x="10309" y="9818"/>
                    <a:pt x="10309" y="9818"/>
                  </a:cubicBezTo>
                  <a:close/>
                  <a:moveTo>
                    <a:pt x="10309" y="13255"/>
                  </a:moveTo>
                  <a:lnTo>
                    <a:pt x="8345" y="13255"/>
                  </a:lnTo>
                  <a:lnTo>
                    <a:pt x="8345" y="15218"/>
                  </a:lnTo>
                  <a:lnTo>
                    <a:pt x="10309" y="15218"/>
                  </a:lnTo>
                  <a:cubicBezTo>
                    <a:pt x="10309" y="15218"/>
                    <a:pt x="10309" y="13255"/>
                    <a:pt x="10309" y="13255"/>
                  </a:cubicBezTo>
                  <a:close/>
                  <a:moveTo>
                    <a:pt x="19145" y="13255"/>
                  </a:moveTo>
                  <a:lnTo>
                    <a:pt x="17182" y="13255"/>
                  </a:lnTo>
                  <a:lnTo>
                    <a:pt x="17182" y="15218"/>
                  </a:lnTo>
                  <a:lnTo>
                    <a:pt x="19145" y="15218"/>
                  </a:lnTo>
                  <a:cubicBezTo>
                    <a:pt x="19145" y="15218"/>
                    <a:pt x="19145" y="13255"/>
                    <a:pt x="19145" y="13255"/>
                  </a:cubicBezTo>
                  <a:close/>
                  <a:moveTo>
                    <a:pt x="16200" y="13255"/>
                  </a:moveTo>
                  <a:lnTo>
                    <a:pt x="14236" y="13255"/>
                  </a:lnTo>
                  <a:lnTo>
                    <a:pt x="14236" y="15218"/>
                  </a:lnTo>
                  <a:lnTo>
                    <a:pt x="16200" y="15218"/>
                  </a:lnTo>
                  <a:cubicBezTo>
                    <a:pt x="16200" y="15218"/>
                    <a:pt x="16200" y="13255"/>
                    <a:pt x="16200" y="13255"/>
                  </a:cubicBezTo>
                  <a:close/>
                  <a:moveTo>
                    <a:pt x="19145" y="9818"/>
                  </a:moveTo>
                  <a:lnTo>
                    <a:pt x="17182" y="9818"/>
                  </a:lnTo>
                  <a:lnTo>
                    <a:pt x="17182" y="11782"/>
                  </a:lnTo>
                  <a:lnTo>
                    <a:pt x="19145" y="11782"/>
                  </a:lnTo>
                  <a:cubicBezTo>
                    <a:pt x="19145" y="11782"/>
                    <a:pt x="19145" y="9818"/>
                    <a:pt x="19145" y="9818"/>
                  </a:cubicBezTo>
                  <a:close/>
                  <a:moveTo>
                    <a:pt x="16200" y="9818"/>
                  </a:moveTo>
                  <a:lnTo>
                    <a:pt x="14236" y="9818"/>
                  </a:lnTo>
                  <a:lnTo>
                    <a:pt x="14236" y="11782"/>
                  </a:lnTo>
                  <a:lnTo>
                    <a:pt x="16200" y="11782"/>
                  </a:lnTo>
                  <a:cubicBezTo>
                    <a:pt x="16200" y="11782"/>
                    <a:pt x="16200" y="9818"/>
                    <a:pt x="16200" y="9818"/>
                  </a:cubicBezTo>
                  <a:close/>
                  <a:moveTo>
                    <a:pt x="13255" y="16691"/>
                  </a:moveTo>
                  <a:lnTo>
                    <a:pt x="11291" y="16691"/>
                  </a:lnTo>
                  <a:lnTo>
                    <a:pt x="11291" y="18655"/>
                  </a:lnTo>
                  <a:lnTo>
                    <a:pt x="13255" y="18655"/>
                  </a:lnTo>
                  <a:cubicBezTo>
                    <a:pt x="13255" y="18655"/>
                    <a:pt x="13255" y="16691"/>
                    <a:pt x="13255" y="16691"/>
                  </a:cubicBezTo>
                  <a:close/>
                  <a:moveTo>
                    <a:pt x="13255" y="9818"/>
                  </a:moveTo>
                  <a:lnTo>
                    <a:pt x="11291" y="9818"/>
                  </a:lnTo>
                  <a:lnTo>
                    <a:pt x="11291" y="11782"/>
                  </a:lnTo>
                  <a:lnTo>
                    <a:pt x="13255" y="11782"/>
                  </a:lnTo>
                  <a:cubicBezTo>
                    <a:pt x="13255" y="11782"/>
                    <a:pt x="13255" y="9818"/>
                    <a:pt x="13255" y="9818"/>
                  </a:cubicBezTo>
                  <a:close/>
                  <a:moveTo>
                    <a:pt x="13255" y="13255"/>
                  </a:moveTo>
                  <a:lnTo>
                    <a:pt x="11291" y="13255"/>
                  </a:lnTo>
                  <a:lnTo>
                    <a:pt x="11291" y="15218"/>
                  </a:lnTo>
                  <a:lnTo>
                    <a:pt x="13255" y="15218"/>
                  </a:lnTo>
                  <a:cubicBezTo>
                    <a:pt x="13255" y="15218"/>
                    <a:pt x="13255" y="13255"/>
                    <a:pt x="13255" y="132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C3F7774-1001-6A48-86F2-6B8E15E8C5CA}"/>
              </a:ext>
            </a:extLst>
          </p:cNvPr>
          <p:cNvGrpSpPr/>
          <p:nvPr/>
        </p:nvGrpSpPr>
        <p:grpSpPr>
          <a:xfrm>
            <a:off x="16629120" y="1569736"/>
            <a:ext cx="6078080" cy="1616023"/>
            <a:chOff x="2567156" y="8208012"/>
            <a:chExt cx="20251792" cy="5384489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DD34751-D6B8-C247-AB30-3D288D9263ED}"/>
                </a:ext>
              </a:extLst>
            </p:cNvPr>
            <p:cNvGrpSpPr/>
            <p:nvPr/>
          </p:nvGrpSpPr>
          <p:grpSpPr>
            <a:xfrm>
              <a:off x="3730938" y="8324974"/>
              <a:ext cx="17924228" cy="1592235"/>
              <a:chOff x="3226709" y="5227430"/>
              <a:chExt cx="17924228" cy="1832896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084D77C-87F5-DF44-94AE-C3DB53B05245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3226709" y="5368162"/>
                <a:ext cx="0" cy="16921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26A2FB2-429E-F14D-97FC-95B79965F5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86113" y="5227430"/>
                <a:ext cx="0" cy="16921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EC63777-3DA7-CB48-B5AE-710981E4B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50937" y="5227430"/>
                <a:ext cx="0" cy="169216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Block Arc 105">
              <a:extLst>
                <a:ext uri="{FF2B5EF4-FFF2-40B4-BE49-F238E27FC236}">
                  <a16:creationId xmlns:a16="http://schemas.microsoft.com/office/drawing/2014/main" id="{144C9347-53C1-5C41-BFDA-50A21BA1031B}"/>
                </a:ext>
              </a:extLst>
            </p:cNvPr>
            <p:cNvSpPr/>
            <p:nvPr/>
          </p:nvSpPr>
          <p:spPr>
            <a:xfrm flipV="1">
              <a:off x="17265520" y="8665111"/>
              <a:ext cx="4587254" cy="4587254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Block Arc 106">
              <a:extLst>
                <a:ext uri="{FF2B5EF4-FFF2-40B4-BE49-F238E27FC236}">
                  <a16:creationId xmlns:a16="http://schemas.microsoft.com/office/drawing/2014/main" id="{3C465106-75EA-E049-86D3-7A808B99D520}"/>
                </a:ext>
              </a:extLst>
            </p:cNvPr>
            <p:cNvSpPr/>
            <p:nvPr/>
          </p:nvSpPr>
          <p:spPr>
            <a:xfrm>
              <a:off x="12729045" y="8324975"/>
              <a:ext cx="4587254" cy="4587254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A526005A-FCDE-F043-A740-7719D320D7D4}"/>
                </a:ext>
              </a:extLst>
            </p:cNvPr>
            <p:cNvSpPr/>
            <p:nvPr/>
          </p:nvSpPr>
          <p:spPr>
            <a:xfrm flipV="1">
              <a:off x="8211995" y="8665111"/>
              <a:ext cx="4587254" cy="4587254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Block Arc 108">
              <a:extLst>
                <a:ext uri="{FF2B5EF4-FFF2-40B4-BE49-F238E27FC236}">
                  <a16:creationId xmlns:a16="http://schemas.microsoft.com/office/drawing/2014/main" id="{578291C7-E32F-B145-91A0-DB3BC3777669}"/>
                </a:ext>
              </a:extLst>
            </p:cNvPr>
            <p:cNvSpPr/>
            <p:nvPr/>
          </p:nvSpPr>
          <p:spPr>
            <a:xfrm>
              <a:off x="3675520" y="8324975"/>
              <a:ext cx="4587254" cy="4587254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692C479-9C54-D749-B7F9-BEBB6377FB33}"/>
                </a:ext>
              </a:extLst>
            </p:cNvPr>
            <p:cNvGrpSpPr/>
            <p:nvPr/>
          </p:nvGrpSpPr>
          <p:grpSpPr>
            <a:xfrm>
              <a:off x="2567156" y="9794956"/>
              <a:ext cx="2327564" cy="2327564"/>
              <a:chOff x="2299854" y="6317673"/>
              <a:chExt cx="2549236" cy="254923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1BF873C-5F92-A84A-865C-0708BEC91028}"/>
                  </a:ext>
                </a:extLst>
              </p:cNvPr>
              <p:cNvSpPr/>
              <p:nvPr/>
            </p:nvSpPr>
            <p:spPr>
              <a:xfrm>
                <a:off x="2299854" y="6317673"/>
                <a:ext cx="2549236" cy="25492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6A76872-5CCF-5A4A-A0D7-65280307F462}"/>
                  </a:ext>
                </a:extLst>
              </p:cNvPr>
              <p:cNvSpPr/>
              <p:nvPr/>
            </p:nvSpPr>
            <p:spPr>
              <a:xfrm>
                <a:off x="2521526" y="6539345"/>
                <a:ext cx="2105892" cy="2105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75212CC-DA09-E44C-B80E-6DA657885D14}"/>
                </a:ext>
              </a:extLst>
            </p:cNvPr>
            <p:cNvGrpSpPr/>
            <p:nvPr/>
          </p:nvGrpSpPr>
          <p:grpSpPr>
            <a:xfrm>
              <a:off x="7048213" y="9794956"/>
              <a:ext cx="2327564" cy="2327564"/>
              <a:chOff x="2299854" y="6317673"/>
              <a:chExt cx="2549236" cy="254923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43F66B-D83A-5641-AE40-963230391D3C}"/>
                  </a:ext>
                </a:extLst>
              </p:cNvPr>
              <p:cNvSpPr/>
              <p:nvPr/>
            </p:nvSpPr>
            <p:spPr>
              <a:xfrm>
                <a:off x="2299854" y="6317673"/>
                <a:ext cx="2549236" cy="254923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8932934-C2C7-DC43-91D9-ADD859934E0D}"/>
                  </a:ext>
                </a:extLst>
              </p:cNvPr>
              <p:cNvSpPr/>
              <p:nvPr/>
            </p:nvSpPr>
            <p:spPr>
              <a:xfrm>
                <a:off x="2521526" y="6539345"/>
                <a:ext cx="2105892" cy="2105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F25D905-EF17-044E-BF56-1F2FB5813938}"/>
                </a:ext>
              </a:extLst>
            </p:cNvPr>
            <p:cNvGrpSpPr/>
            <p:nvPr/>
          </p:nvGrpSpPr>
          <p:grpSpPr>
            <a:xfrm>
              <a:off x="11529270" y="9794956"/>
              <a:ext cx="2327564" cy="2327564"/>
              <a:chOff x="2299854" y="6317673"/>
              <a:chExt cx="2549236" cy="254923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58A3D97-6E75-A94F-8404-C09E3CB6888E}"/>
                  </a:ext>
                </a:extLst>
              </p:cNvPr>
              <p:cNvSpPr/>
              <p:nvPr/>
            </p:nvSpPr>
            <p:spPr>
              <a:xfrm>
                <a:off x="2299854" y="6317673"/>
                <a:ext cx="2549236" cy="25492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35EAFC2-D8DB-A84C-965E-6751BB9BD22E}"/>
                  </a:ext>
                </a:extLst>
              </p:cNvPr>
              <p:cNvSpPr/>
              <p:nvPr/>
            </p:nvSpPr>
            <p:spPr>
              <a:xfrm>
                <a:off x="2521526" y="6539345"/>
                <a:ext cx="2105892" cy="2105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0D7DBFE-A4A5-C144-B237-9B2ED4C5A89E}"/>
                </a:ext>
              </a:extLst>
            </p:cNvPr>
            <p:cNvGrpSpPr/>
            <p:nvPr/>
          </p:nvGrpSpPr>
          <p:grpSpPr>
            <a:xfrm>
              <a:off x="16010327" y="9794956"/>
              <a:ext cx="2327564" cy="2327564"/>
              <a:chOff x="2299854" y="6317673"/>
              <a:chExt cx="2549236" cy="2549236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6306971-DBA4-EA46-A2D2-7854DC28DD82}"/>
                  </a:ext>
                </a:extLst>
              </p:cNvPr>
              <p:cNvSpPr/>
              <p:nvPr/>
            </p:nvSpPr>
            <p:spPr>
              <a:xfrm>
                <a:off x="2299854" y="6317673"/>
                <a:ext cx="2549236" cy="254923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26DEE3C-F09E-4644-9E40-486B27E5B856}"/>
                  </a:ext>
                </a:extLst>
              </p:cNvPr>
              <p:cNvSpPr/>
              <p:nvPr/>
            </p:nvSpPr>
            <p:spPr>
              <a:xfrm>
                <a:off x="2521526" y="6539345"/>
                <a:ext cx="2105892" cy="2105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BC08B90-3A86-354C-ABF6-A1F88F12D2D9}"/>
                </a:ext>
              </a:extLst>
            </p:cNvPr>
            <p:cNvGrpSpPr/>
            <p:nvPr/>
          </p:nvGrpSpPr>
          <p:grpSpPr>
            <a:xfrm>
              <a:off x="20491384" y="9794956"/>
              <a:ext cx="2327564" cy="2327564"/>
              <a:chOff x="2299854" y="6317673"/>
              <a:chExt cx="2549236" cy="2549236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EE75B1A-B615-0740-87BB-71CABC95F739}"/>
                  </a:ext>
                </a:extLst>
              </p:cNvPr>
              <p:cNvSpPr/>
              <p:nvPr/>
            </p:nvSpPr>
            <p:spPr>
              <a:xfrm>
                <a:off x="2299854" y="6317673"/>
                <a:ext cx="2549236" cy="254923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DFE3C08-F8E4-ED43-8B1E-5B593806531D}"/>
                  </a:ext>
                </a:extLst>
              </p:cNvPr>
              <p:cNvSpPr/>
              <p:nvPr/>
            </p:nvSpPr>
            <p:spPr>
              <a:xfrm>
                <a:off x="2521526" y="6539345"/>
                <a:ext cx="2105892" cy="2105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5B1132B-9A78-9A4A-9AE9-C127976F2D29}"/>
                </a:ext>
              </a:extLst>
            </p:cNvPr>
            <p:cNvSpPr/>
            <p:nvPr/>
          </p:nvSpPr>
          <p:spPr>
            <a:xfrm>
              <a:off x="5711487" y="8208012"/>
              <a:ext cx="464542" cy="464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98415AA-EC3F-0C43-94EB-4D7767EE2E46}"/>
                </a:ext>
              </a:extLst>
            </p:cNvPr>
            <p:cNvSpPr/>
            <p:nvPr/>
          </p:nvSpPr>
          <p:spPr>
            <a:xfrm>
              <a:off x="10298741" y="12983256"/>
              <a:ext cx="464542" cy="4645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97245E1-4790-1343-9380-9336DF5A7B95}"/>
                </a:ext>
              </a:extLst>
            </p:cNvPr>
            <p:cNvSpPr/>
            <p:nvPr/>
          </p:nvSpPr>
          <p:spPr>
            <a:xfrm>
              <a:off x="14790401" y="8208012"/>
              <a:ext cx="464542" cy="4645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BF6D9C-A974-3B4F-9C31-7A9693E07F38}"/>
                </a:ext>
              </a:extLst>
            </p:cNvPr>
            <p:cNvSpPr/>
            <p:nvPr/>
          </p:nvSpPr>
          <p:spPr>
            <a:xfrm>
              <a:off x="19358507" y="12983256"/>
              <a:ext cx="464542" cy="464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hape 2617">
              <a:extLst>
                <a:ext uri="{FF2B5EF4-FFF2-40B4-BE49-F238E27FC236}">
                  <a16:creationId xmlns:a16="http://schemas.microsoft.com/office/drawing/2014/main" id="{F8213433-593C-2C48-9B03-B844A0440897}"/>
                </a:ext>
              </a:extLst>
            </p:cNvPr>
            <p:cNvSpPr/>
            <p:nvPr/>
          </p:nvSpPr>
          <p:spPr>
            <a:xfrm>
              <a:off x="12281889" y="10550290"/>
              <a:ext cx="816906" cy="668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30" name="Shape 2624">
              <a:extLst>
                <a:ext uri="{FF2B5EF4-FFF2-40B4-BE49-F238E27FC236}">
                  <a16:creationId xmlns:a16="http://schemas.microsoft.com/office/drawing/2014/main" id="{BDCD0A79-CB74-FA40-8B10-53FB47F21D45}"/>
                </a:ext>
              </a:extLst>
            </p:cNvPr>
            <p:cNvSpPr/>
            <p:nvPr/>
          </p:nvSpPr>
          <p:spPr>
            <a:xfrm>
              <a:off x="3322486" y="10550290"/>
              <a:ext cx="816904" cy="81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31" name="Shape 2546">
              <a:extLst>
                <a:ext uri="{FF2B5EF4-FFF2-40B4-BE49-F238E27FC236}">
                  <a16:creationId xmlns:a16="http://schemas.microsoft.com/office/drawing/2014/main" id="{D8C98BD3-2705-2A4A-8893-4B2BBDB5E3E7}"/>
                </a:ext>
              </a:extLst>
            </p:cNvPr>
            <p:cNvSpPr/>
            <p:nvPr/>
          </p:nvSpPr>
          <p:spPr>
            <a:xfrm>
              <a:off x="7803546" y="10550290"/>
              <a:ext cx="816898" cy="66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32" name="Shape 2772">
              <a:extLst>
                <a:ext uri="{FF2B5EF4-FFF2-40B4-BE49-F238E27FC236}">
                  <a16:creationId xmlns:a16="http://schemas.microsoft.com/office/drawing/2014/main" id="{B7567BF0-EEA4-E048-84C2-0F1F85F8778F}"/>
                </a:ext>
              </a:extLst>
            </p:cNvPr>
            <p:cNvSpPr/>
            <p:nvPr/>
          </p:nvSpPr>
          <p:spPr>
            <a:xfrm>
              <a:off x="16765660" y="10550290"/>
              <a:ext cx="816898" cy="81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4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7" y="21545"/>
                    <a:pt x="13610" y="21600"/>
                    <a:pt x="13745" y="21600"/>
                  </a:cubicBezTo>
                  <a:cubicBezTo>
                    <a:pt x="14016" y="21600"/>
                    <a:pt x="14236" y="21380"/>
                    <a:pt x="14236" y="21109"/>
                  </a:cubicBezTo>
                  <a:cubicBezTo>
                    <a:pt x="14236" y="20974"/>
                    <a:pt x="14181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2273" y="12764"/>
                  </a:moveTo>
                  <a:lnTo>
                    <a:pt x="17182" y="12764"/>
                  </a:lnTo>
                  <a:cubicBezTo>
                    <a:pt x="17453" y="12764"/>
                    <a:pt x="17673" y="12544"/>
                    <a:pt x="17673" y="12273"/>
                  </a:cubicBezTo>
                  <a:cubicBezTo>
                    <a:pt x="17673" y="12002"/>
                    <a:pt x="17453" y="11782"/>
                    <a:pt x="17182" y="11782"/>
                  </a:cubicBezTo>
                  <a:lnTo>
                    <a:pt x="12273" y="11782"/>
                  </a:lnTo>
                  <a:cubicBezTo>
                    <a:pt x="12002" y="11782"/>
                    <a:pt x="11782" y="12002"/>
                    <a:pt x="11782" y="12273"/>
                  </a:cubicBezTo>
                  <a:cubicBezTo>
                    <a:pt x="11782" y="12544"/>
                    <a:pt x="12002" y="12764"/>
                    <a:pt x="12273" y="12764"/>
                  </a:cubicBezTo>
                  <a:moveTo>
                    <a:pt x="4909" y="6873"/>
                  </a:moveTo>
                  <a:lnTo>
                    <a:pt x="8836" y="6873"/>
                  </a:lnTo>
                  <a:lnTo>
                    <a:pt x="8836" y="11782"/>
                  </a:lnTo>
                  <a:lnTo>
                    <a:pt x="4909" y="11782"/>
                  </a:lnTo>
                  <a:cubicBezTo>
                    <a:pt x="4909" y="11782"/>
                    <a:pt x="4909" y="6873"/>
                    <a:pt x="4909" y="6873"/>
                  </a:cubicBezTo>
                  <a:close/>
                  <a:moveTo>
                    <a:pt x="4909" y="12764"/>
                  </a:moveTo>
                  <a:lnTo>
                    <a:pt x="8836" y="12764"/>
                  </a:lnTo>
                  <a:cubicBezTo>
                    <a:pt x="9378" y="12764"/>
                    <a:pt x="9818" y="12325"/>
                    <a:pt x="9818" y="11782"/>
                  </a:cubicBezTo>
                  <a:lnTo>
                    <a:pt x="9818" y="6873"/>
                  </a:lnTo>
                  <a:cubicBezTo>
                    <a:pt x="9818" y="6331"/>
                    <a:pt x="9378" y="5891"/>
                    <a:pt x="8836" y="5891"/>
                  </a:cubicBezTo>
                  <a:lnTo>
                    <a:pt x="4909" y="5891"/>
                  </a:lnTo>
                  <a:cubicBezTo>
                    <a:pt x="4367" y="5891"/>
                    <a:pt x="3927" y="6331"/>
                    <a:pt x="3927" y="6873"/>
                  </a:cubicBezTo>
                  <a:lnTo>
                    <a:pt x="3927" y="11782"/>
                  </a:lnTo>
                  <a:cubicBezTo>
                    <a:pt x="3927" y="12325"/>
                    <a:pt x="4367" y="12764"/>
                    <a:pt x="4909" y="12764"/>
                  </a:cubicBezTo>
                  <a:moveTo>
                    <a:pt x="12273" y="10800"/>
                  </a:moveTo>
                  <a:lnTo>
                    <a:pt x="14236" y="10800"/>
                  </a:lnTo>
                  <a:cubicBezTo>
                    <a:pt x="14507" y="10800"/>
                    <a:pt x="14727" y="10580"/>
                    <a:pt x="14727" y="10309"/>
                  </a:cubicBezTo>
                  <a:cubicBezTo>
                    <a:pt x="14727" y="10038"/>
                    <a:pt x="14507" y="9818"/>
                    <a:pt x="14236" y="9818"/>
                  </a:cubicBezTo>
                  <a:lnTo>
                    <a:pt x="12273" y="9818"/>
                  </a:lnTo>
                  <a:cubicBezTo>
                    <a:pt x="12002" y="9818"/>
                    <a:pt x="11782" y="10038"/>
                    <a:pt x="11782" y="10309"/>
                  </a:cubicBezTo>
                  <a:cubicBezTo>
                    <a:pt x="11782" y="10580"/>
                    <a:pt x="12002" y="10800"/>
                    <a:pt x="12273" y="10800"/>
                  </a:cubicBezTo>
                  <a:moveTo>
                    <a:pt x="12273" y="6873"/>
                  </a:move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lnTo>
                    <a:pt x="12273" y="5891"/>
                  </a:lnTo>
                  <a:cubicBezTo>
                    <a:pt x="12002" y="5891"/>
                    <a:pt x="11782" y="6111"/>
                    <a:pt x="11782" y="6382"/>
                  </a:cubicBezTo>
                  <a:cubicBezTo>
                    <a:pt x="11782" y="6653"/>
                    <a:pt x="12002" y="6873"/>
                    <a:pt x="12273" y="6873"/>
                  </a:cubicBezTo>
                  <a:moveTo>
                    <a:pt x="12273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12273" y="7855"/>
                  </a:lnTo>
                  <a:cubicBezTo>
                    <a:pt x="12002" y="7855"/>
                    <a:pt x="11782" y="8075"/>
                    <a:pt x="11782" y="8345"/>
                  </a:cubicBezTo>
                  <a:cubicBezTo>
                    <a:pt x="11782" y="8617"/>
                    <a:pt x="12002" y="8836"/>
                    <a:pt x="12273" y="883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3" name="Shape 2556">
              <a:extLst>
                <a:ext uri="{FF2B5EF4-FFF2-40B4-BE49-F238E27FC236}">
                  <a16:creationId xmlns:a16="http://schemas.microsoft.com/office/drawing/2014/main" id="{98E1EF2D-5748-2F4B-A7A2-666442C26676}"/>
                </a:ext>
              </a:extLst>
            </p:cNvPr>
            <p:cNvSpPr/>
            <p:nvPr/>
          </p:nvSpPr>
          <p:spPr>
            <a:xfrm>
              <a:off x="21246716" y="10550290"/>
              <a:ext cx="816906" cy="816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70D4D66-8833-0A45-BADF-30CC5020B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1995" y="12122520"/>
              <a:ext cx="0" cy="14699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C8C1E50-44C8-E84B-9750-447B3BEC9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71736" y="12122520"/>
              <a:ext cx="0" cy="14699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AFD2AEF-639D-734C-B7CA-FB49021FF8A8}"/>
              </a:ext>
            </a:extLst>
          </p:cNvPr>
          <p:cNvGrpSpPr/>
          <p:nvPr/>
        </p:nvGrpSpPr>
        <p:grpSpPr>
          <a:xfrm>
            <a:off x="1470454" y="6177742"/>
            <a:ext cx="6965758" cy="2397085"/>
            <a:chOff x="1805506" y="5902036"/>
            <a:chExt cx="19568160" cy="673387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6EC91E5-9720-D848-97DA-66B6BFB7A40C}"/>
                </a:ext>
              </a:extLst>
            </p:cNvPr>
            <p:cNvGrpSpPr/>
            <p:nvPr/>
          </p:nvGrpSpPr>
          <p:grpSpPr>
            <a:xfrm>
              <a:off x="1805506" y="5902036"/>
              <a:ext cx="19568160" cy="2340864"/>
              <a:chOff x="2084832" y="3621024"/>
              <a:chExt cx="26627328" cy="2340864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67B3A67-DD4B-E64E-99EF-07386A5AF300}"/>
                  </a:ext>
                </a:extLst>
              </p:cNvPr>
              <p:cNvSpPr/>
              <p:nvPr/>
            </p:nvSpPr>
            <p:spPr>
              <a:xfrm>
                <a:off x="2084832" y="3621024"/>
                <a:ext cx="6656832" cy="23408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A6BAB9B-8CE3-4741-B233-4E4CD0E1F1AA}"/>
                  </a:ext>
                </a:extLst>
              </p:cNvPr>
              <p:cNvSpPr/>
              <p:nvPr/>
            </p:nvSpPr>
            <p:spPr>
              <a:xfrm>
                <a:off x="8741664" y="3621024"/>
                <a:ext cx="6656832" cy="23408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8EBA599-4F20-CA46-B1E3-9453044B2324}"/>
                  </a:ext>
                </a:extLst>
              </p:cNvPr>
              <p:cNvSpPr/>
              <p:nvPr/>
            </p:nvSpPr>
            <p:spPr>
              <a:xfrm>
                <a:off x="15398496" y="3621024"/>
                <a:ext cx="6656832" cy="23408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33954AB-E72F-6D44-B423-416E08B46E1A}"/>
                  </a:ext>
                </a:extLst>
              </p:cNvPr>
              <p:cNvSpPr/>
              <p:nvPr/>
            </p:nvSpPr>
            <p:spPr>
              <a:xfrm>
                <a:off x="22055328" y="3621024"/>
                <a:ext cx="6656832" cy="23408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BCF9E76-3FAB-ED41-8A60-4E2F17961852}"/>
                </a:ext>
              </a:extLst>
            </p:cNvPr>
            <p:cNvGrpSpPr/>
            <p:nvPr/>
          </p:nvGrpSpPr>
          <p:grpSpPr>
            <a:xfrm rot="10800000">
              <a:off x="9127692" y="8698613"/>
              <a:ext cx="9983291" cy="1434764"/>
              <a:chOff x="9264455" y="7637930"/>
              <a:chExt cx="9983291" cy="2359563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5015C8A-56BF-6E48-A99C-211BCF122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7746" y="7637930"/>
                <a:ext cx="0" cy="2359563"/>
              </a:xfrm>
              <a:prstGeom prst="line">
                <a:avLst/>
              </a:prstGeom>
              <a:ln w="28575" cmpd="sng">
                <a:solidFill>
                  <a:schemeClr val="bg1">
                    <a:lumMod val="75000"/>
                  </a:schemeClr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3401867-1B6F-2D49-A05A-C192BA9E6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455" y="7637930"/>
                <a:ext cx="0" cy="2359563"/>
              </a:xfrm>
              <a:prstGeom prst="line">
                <a:avLst/>
              </a:prstGeom>
              <a:ln w="28575" cmpd="sng">
                <a:solidFill>
                  <a:schemeClr val="bg1">
                    <a:lumMod val="75000"/>
                  </a:schemeClr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273EC19-F291-9242-AB36-0682440699C7}"/>
                </a:ext>
              </a:extLst>
            </p:cNvPr>
            <p:cNvGrpSpPr/>
            <p:nvPr/>
          </p:nvGrpSpPr>
          <p:grpSpPr>
            <a:xfrm>
              <a:off x="4272595" y="8698612"/>
              <a:ext cx="9763010" cy="2598769"/>
              <a:chOff x="4871832" y="6454176"/>
              <a:chExt cx="9763010" cy="3276980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0F95A46-FF96-294C-8B01-57811C5AEF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4842" y="6454176"/>
                <a:ext cx="0" cy="2965397"/>
              </a:xfrm>
              <a:prstGeom prst="line">
                <a:avLst/>
              </a:prstGeom>
              <a:ln w="28575" cmpd="sng">
                <a:solidFill>
                  <a:schemeClr val="bg1">
                    <a:lumMod val="75000"/>
                  </a:schemeClr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2FF1AFD-6453-564C-A844-A19A109033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1832" y="6486734"/>
                <a:ext cx="0" cy="3244422"/>
              </a:xfrm>
              <a:prstGeom prst="line">
                <a:avLst/>
              </a:prstGeom>
              <a:ln w="28575" cmpd="sng">
                <a:solidFill>
                  <a:schemeClr val="bg1">
                    <a:lumMod val="75000"/>
                  </a:schemeClr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EA2A609-038E-384B-86A8-06091175D2FB}"/>
                </a:ext>
              </a:extLst>
            </p:cNvPr>
            <p:cNvGrpSpPr/>
            <p:nvPr/>
          </p:nvGrpSpPr>
          <p:grpSpPr>
            <a:xfrm>
              <a:off x="3398106" y="10886207"/>
              <a:ext cx="1749250" cy="1749704"/>
              <a:chOff x="3997343" y="9854203"/>
              <a:chExt cx="1749250" cy="1749704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C611A67-4EA0-1D46-908B-9672375DA053}"/>
                  </a:ext>
                </a:extLst>
              </p:cNvPr>
              <p:cNvSpPr/>
              <p:nvPr/>
            </p:nvSpPr>
            <p:spPr>
              <a:xfrm>
                <a:off x="3997343" y="9854203"/>
                <a:ext cx="1749250" cy="1749704"/>
              </a:xfrm>
              <a:prstGeom prst="ellipse">
                <a:avLst/>
              </a:prstGeom>
              <a:solidFill>
                <a:schemeClr val="accent1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174" name="Shape 2624">
                <a:extLst>
                  <a:ext uri="{FF2B5EF4-FFF2-40B4-BE49-F238E27FC236}">
                    <a16:creationId xmlns:a16="http://schemas.microsoft.com/office/drawing/2014/main" id="{3420D0B8-F61E-4B4B-AF1A-82926F2B5055}"/>
                  </a:ext>
                </a:extLst>
              </p:cNvPr>
              <p:cNvSpPr/>
              <p:nvPr/>
            </p:nvSpPr>
            <p:spPr>
              <a:xfrm>
                <a:off x="4417195" y="10206944"/>
                <a:ext cx="909272" cy="909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2" y="6873"/>
                    </a:moveTo>
                    <a:lnTo>
                      <a:pt x="20618" y="6873"/>
                    </a:lnTo>
                    <a:lnTo>
                      <a:pt x="20618" y="7855"/>
                    </a:lnTo>
                    <a:lnTo>
                      <a:pt x="982" y="7855"/>
                    </a:lnTo>
                    <a:cubicBezTo>
                      <a:pt x="982" y="7855"/>
                      <a:pt x="982" y="6873"/>
                      <a:pt x="982" y="6873"/>
                    </a:cubicBezTo>
                    <a:close/>
                    <a:moveTo>
                      <a:pt x="16691" y="8836"/>
                    </a:moveTo>
                    <a:lnTo>
                      <a:pt x="18655" y="8836"/>
                    </a:lnTo>
                    <a:lnTo>
                      <a:pt x="18655" y="17673"/>
                    </a:lnTo>
                    <a:lnTo>
                      <a:pt x="16691" y="17673"/>
                    </a:lnTo>
                    <a:cubicBezTo>
                      <a:pt x="16691" y="17673"/>
                      <a:pt x="16691" y="8836"/>
                      <a:pt x="16691" y="8836"/>
                    </a:cubicBezTo>
                    <a:close/>
                    <a:moveTo>
                      <a:pt x="13745" y="8836"/>
                    </a:moveTo>
                    <a:lnTo>
                      <a:pt x="15709" y="8836"/>
                    </a:lnTo>
                    <a:lnTo>
                      <a:pt x="15709" y="17673"/>
                    </a:lnTo>
                    <a:lnTo>
                      <a:pt x="13745" y="17673"/>
                    </a:lnTo>
                    <a:cubicBezTo>
                      <a:pt x="13745" y="17673"/>
                      <a:pt x="13745" y="8836"/>
                      <a:pt x="13745" y="8836"/>
                    </a:cubicBezTo>
                    <a:close/>
                    <a:moveTo>
                      <a:pt x="8836" y="8836"/>
                    </a:moveTo>
                    <a:lnTo>
                      <a:pt x="12764" y="8836"/>
                    </a:lnTo>
                    <a:lnTo>
                      <a:pt x="12764" y="17673"/>
                    </a:lnTo>
                    <a:lnTo>
                      <a:pt x="8836" y="17673"/>
                    </a:lnTo>
                    <a:cubicBezTo>
                      <a:pt x="8836" y="17673"/>
                      <a:pt x="8836" y="8836"/>
                      <a:pt x="8836" y="8836"/>
                    </a:cubicBezTo>
                    <a:close/>
                    <a:moveTo>
                      <a:pt x="5891" y="8836"/>
                    </a:moveTo>
                    <a:lnTo>
                      <a:pt x="7855" y="8836"/>
                    </a:lnTo>
                    <a:lnTo>
                      <a:pt x="7855" y="17673"/>
                    </a:lnTo>
                    <a:lnTo>
                      <a:pt x="5891" y="17673"/>
                    </a:lnTo>
                    <a:cubicBezTo>
                      <a:pt x="5891" y="17673"/>
                      <a:pt x="5891" y="8836"/>
                      <a:pt x="5891" y="8836"/>
                    </a:cubicBezTo>
                    <a:close/>
                    <a:moveTo>
                      <a:pt x="2945" y="8836"/>
                    </a:moveTo>
                    <a:lnTo>
                      <a:pt x="4909" y="8836"/>
                    </a:lnTo>
                    <a:lnTo>
                      <a:pt x="4909" y="17673"/>
                    </a:lnTo>
                    <a:lnTo>
                      <a:pt x="2945" y="17673"/>
                    </a:lnTo>
                    <a:cubicBezTo>
                      <a:pt x="2945" y="17673"/>
                      <a:pt x="2945" y="8836"/>
                      <a:pt x="2945" y="8836"/>
                    </a:cubicBezTo>
                    <a:close/>
                    <a:moveTo>
                      <a:pt x="19773" y="18655"/>
                    </a:moveTo>
                    <a:lnTo>
                      <a:pt x="20428" y="20618"/>
                    </a:lnTo>
                    <a:lnTo>
                      <a:pt x="1172" y="20618"/>
                    </a:lnTo>
                    <a:lnTo>
                      <a:pt x="1827" y="18655"/>
                    </a:lnTo>
                    <a:cubicBezTo>
                      <a:pt x="1827" y="18655"/>
                      <a:pt x="19773" y="18655"/>
                      <a:pt x="19773" y="18655"/>
                    </a:cubicBezTo>
                    <a:close/>
                    <a:moveTo>
                      <a:pt x="10800" y="1056"/>
                    </a:moveTo>
                    <a:lnTo>
                      <a:pt x="19261" y="5891"/>
                    </a:lnTo>
                    <a:lnTo>
                      <a:pt x="2339" y="5891"/>
                    </a:lnTo>
                    <a:cubicBezTo>
                      <a:pt x="2339" y="5891"/>
                      <a:pt x="10800" y="1056"/>
                      <a:pt x="10800" y="1056"/>
                    </a:cubicBezTo>
                    <a:close/>
                    <a:moveTo>
                      <a:pt x="21109" y="8836"/>
                    </a:moveTo>
                    <a:cubicBezTo>
                      <a:pt x="21380" y="8836"/>
                      <a:pt x="21600" y="8617"/>
                      <a:pt x="21600" y="8345"/>
                    </a:cubicBezTo>
                    <a:lnTo>
                      <a:pt x="21600" y="6382"/>
                    </a:lnTo>
                    <a:cubicBezTo>
                      <a:pt x="21600" y="6200"/>
                      <a:pt x="21496" y="6047"/>
                      <a:pt x="21349" y="5963"/>
                    </a:cubicBezTo>
                    <a:lnTo>
                      <a:pt x="21353" y="5956"/>
                    </a:lnTo>
                    <a:lnTo>
                      <a:pt x="11044" y="65"/>
                    </a:lnTo>
                    <a:lnTo>
                      <a:pt x="11040" y="72"/>
                    </a:lnTo>
                    <a:cubicBezTo>
                      <a:pt x="10968" y="30"/>
                      <a:pt x="10889" y="0"/>
                      <a:pt x="10800" y="0"/>
                    </a:cubicBezTo>
                    <a:cubicBezTo>
                      <a:pt x="10711" y="0"/>
                      <a:pt x="10632" y="30"/>
                      <a:pt x="10560" y="72"/>
                    </a:cubicBezTo>
                    <a:lnTo>
                      <a:pt x="10556" y="65"/>
                    </a:lnTo>
                    <a:lnTo>
                      <a:pt x="247" y="5956"/>
                    </a:lnTo>
                    <a:lnTo>
                      <a:pt x="251" y="5963"/>
                    </a:lnTo>
                    <a:cubicBezTo>
                      <a:pt x="104" y="6047"/>
                      <a:pt x="0" y="6200"/>
                      <a:pt x="0" y="6382"/>
                    </a:cubicBezTo>
                    <a:lnTo>
                      <a:pt x="0" y="8345"/>
                    </a:lnTo>
                    <a:cubicBezTo>
                      <a:pt x="0" y="8617"/>
                      <a:pt x="220" y="8836"/>
                      <a:pt x="491" y="8836"/>
                    </a:cubicBezTo>
                    <a:lnTo>
                      <a:pt x="1964" y="8836"/>
                    </a:lnTo>
                    <a:lnTo>
                      <a:pt x="1964" y="17673"/>
                    </a:lnTo>
                    <a:lnTo>
                      <a:pt x="1473" y="17673"/>
                    </a:lnTo>
                    <a:cubicBezTo>
                      <a:pt x="1256" y="17673"/>
                      <a:pt x="1078" y="17816"/>
                      <a:pt x="1013" y="18010"/>
                    </a:cubicBezTo>
                    <a:lnTo>
                      <a:pt x="1007" y="18009"/>
                    </a:lnTo>
                    <a:lnTo>
                      <a:pt x="25" y="20954"/>
                    </a:lnTo>
                    <a:lnTo>
                      <a:pt x="31" y="20955"/>
                    </a:lnTo>
                    <a:cubicBezTo>
                      <a:pt x="14" y="21005"/>
                      <a:pt x="0" y="21055"/>
                      <a:pt x="0" y="21109"/>
                    </a:cubicBezTo>
                    <a:cubicBezTo>
                      <a:pt x="0" y="21381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81"/>
                      <a:pt x="21600" y="21109"/>
                    </a:cubicBezTo>
                    <a:cubicBezTo>
                      <a:pt x="21600" y="21055"/>
                      <a:pt x="21586" y="21005"/>
                      <a:pt x="21569" y="20955"/>
                    </a:cubicBezTo>
                    <a:lnTo>
                      <a:pt x="21575" y="20954"/>
                    </a:lnTo>
                    <a:lnTo>
                      <a:pt x="20593" y="18009"/>
                    </a:lnTo>
                    <a:lnTo>
                      <a:pt x="20587" y="18010"/>
                    </a:lnTo>
                    <a:cubicBezTo>
                      <a:pt x="20522" y="17816"/>
                      <a:pt x="20344" y="17673"/>
                      <a:pt x="20127" y="17673"/>
                    </a:cubicBezTo>
                    <a:lnTo>
                      <a:pt x="19636" y="17673"/>
                    </a:lnTo>
                    <a:lnTo>
                      <a:pt x="19636" y="8836"/>
                    </a:lnTo>
                    <a:cubicBezTo>
                      <a:pt x="19636" y="8836"/>
                      <a:pt x="21109" y="8836"/>
                      <a:pt x="21109" y="88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BCB722-6219-E847-8D1B-EA446744F6AE}"/>
                </a:ext>
              </a:extLst>
            </p:cNvPr>
            <p:cNvGrpSpPr/>
            <p:nvPr/>
          </p:nvGrpSpPr>
          <p:grpSpPr>
            <a:xfrm>
              <a:off x="8253068" y="9792410"/>
              <a:ext cx="1749250" cy="1749704"/>
              <a:chOff x="6987069" y="17904164"/>
              <a:chExt cx="1749250" cy="1749704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DDD6447-4AFF-BF40-A5AF-780F054C3B03}"/>
                  </a:ext>
                </a:extLst>
              </p:cNvPr>
              <p:cNvSpPr/>
              <p:nvPr/>
            </p:nvSpPr>
            <p:spPr>
              <a:xfrm>
                <a:off x="6987069" y="17904164"/>
                <a:ext cx="1749250" cy="1749704"/>
              </a:xfrm>
              <a:prstGeom prst="ellipse">
                <a:avLst/>
              </a:prstGeom>
              <a:solidFill>
                <a:schemeClr val="accent2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177" name="Shape 2546">
                <a:extLst>
                  <a:ext uri="{FF2B5EF4-FFF2-40B4-BE49-F238E27FC236}">
                    <a16:creationId xmlns:a16="http://schemas.microsoft.com/office/drawing/2014/main" id="{45D84E8B-7C48-C243-902F-F7E3DD92AB12}"/>
                  </a:ext>
                </a:extLst>
              </p:cNvPr>
              <p:cNvSpPr/>
              <p:nvPr/>
            </p:nvSpPr>
            <p:spPr>
              <a:xfrm>
                <a:off x="7406923" y="18407043"/>
                <a:ext cx="909266" cy="743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3070E60-F28E-D44C-B1E4-F307D3D11BE3}"/>
                </a:ext>
              </a:extLst>
            </p:cNvPr>
            <p:cNvGrpSpPr/>
            <p:nvPr/>
          </p:nvGrpSpPr>
          <p:grpSpPr>
            <a:xfrm>
              <a:off x="13160980" y="10886207"/>
              <a:ext cx="1749250" cy="1749704"/>
              <a:chOff x="15423281" y="8794799"/>
              <a:chExt cx="1749250" cy="1749704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4D94EBC-F4F7-8945-BC1A-04E32B8D872A}"/>
                  </a:ext>
                </a:extLst>
              </p:cNvPr>
              <p:cNvSpPr/>
              <p:nvPr/>
            </p:nvSpPr>
            <p:spPr>
              <a:xfrm>
                <a:off x="15423281" y="8794799"/>
                <a:ext cx="1749250" cy="1749704"/>
              </a:xfrm>
              <a:prstGeom prst="ellipse">
                <a:avLst/>
              </a:prstGeom>
              <a:solidFill>
                <a:schemeClr val="accent3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180" name="Shape 2772">
                <a:extLst>
                  <a:ext uri="{FF2B5EF4-FFF2-40B4-BE49-F238E27FC236}">
                    <a16:creationId xmlns:a16="http://schemas.microsoft.com/office/drawing/2014/main" id="{E6FD5DBC-AEE3-8E48-BF2F-EA524E9412D7}"/>
                  </a:ext>
                </a:extLst>
              </p:cNvPr>
              <p:cNvSpPr/>
              <p:nvPr/>
            </p:nvSpPr>
            <p:spPr>
              <a:xfrm>
                <a:off x="15843273" y="9276524"/>
                <a:ext cx="909265" cy="909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8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40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40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2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4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7" y="21545"/>
                      <a:pt x="13610" y="21600"/>
                      <a:pt x="13745" y="21600"/>
                    </a:cubicBezTo>
                    <a:cubicBezTo>
                      <a:pt x="14016" y="21600"/>
                      <a:pt x="14236" y="21380"/>
                      <a:pt x="14236" y="21109"/>
                    </a:cubicBezTo>
                    <a:cubicBezTo>
                      <a:pt x="14236" y="20974"/>
                      <a:pt x="14181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2273" y="12764"/>
                    </a:moveTo>
                    <a:lnTo>
                      <a:pt x="17182" y="12764"/>
                    </a:lnTo>
                    <a:cubicBezTo>
                      <a:pt x="17453" y="12764"/>
                      <a:pt x="17673" y="12544"/>
                      <a:pt x="17673" y="12273"/>
                    </a:cubicBezTo>
                    <a:cubicBezTo>
                      <a:pt x="17673" y="12002"/>
                      <a:pt x="17453" y="11782"/>
                      <a:pt x="17182" y="11782"/>
                    </a:cubicBezTo>
                    <a:lnTo>
                      <a:pt x="12273" y="11782"/>
                    </a:lnTo>
                    <a:cubicBezTo>
                      <a:pt x="12002" y="11782"/>
                      <a:pt x="11782" y="12002"/>
                      <a:pt x="11782" y="12273"/>
                    </a:cubicBezTo>
                    <a:cubicBezTo>
                      <a:pt x="11782" y="12544"/>
                      <a:pt x="12002" y="12764"/>
                      <a:pt x="12273" y="12764"/>
                    </a:cubicBezTo>
                    <a:moveTo>
                      <a:pt x="4909" y="6873"/>
                    </a:moveTo>
                    <a:lnTo>
                      <a:pt x="8836" y="6873"/>
                    </a:lnTo>
                    <a:lnTo>
                      <a:pt x="8836" y="11782"/>
                    </a:lnTo>
                    <a:lnTo>
                      <a:pt x="4909" y="11782"/>
                    </a:lnTo>
                    <a:cubicBezTo>
                      <a:pt x="4909" y="11782"/>
                      <a:pt x="4909" y="6873"/>
                      <a:pt x="4909" y="6873"/>
                    </a:cubicBezTo>
                    <a:close/>
                    <a:moveTo>
                      <a:pt x="4909" y="12764"/>
                    </a:moveTo>
                    <a:lnTo>
                      <a:pt x="8836" y="12764"/>
                    </a:lnTo>
                    <a:cubicBezTo>
                      <a:pt x="9378" y="12764"/>
                      <a:pt x="9818" y="12325"/>
                      <a:pt x="9818" y="11782"/>
                    </a:cubicBezTo>
                    <a:lnTo>
                      <a:pt x="9818" y="6873"/>
                    </a:lnTo>
                    <a:cubicBezTo>
                      <a:pt x="9818" y="6331"/>
                      <a:pt x="9378" y="5891"/>
                      <a:pt x="8836" y="5891"/>
                    </a:cubicBezTo>
                    <a:lnTo>
                      <a:pt x="4909" y="5891"/>
                    </a:lnTo>
                    <a:cubicBezTo>
                      <a:pt x="4367" y="5891"/>
                      <a:pt x="3927" y="6331"/>
                      <a:pt x="3927" y="6873"/>
                    </a:cubicBezTo>
                    <a:lnTo>
                      <a:pt x="3927" y="11782"/>
                    </a:lnTo>
                    <a:cubicBezTo>
                      <a:pt x="3927" y="12325"/>
                      <a:pt x="4367" y="12764"/>
                      <a:pt x="4909" y="12764"/>
                    </a:cubicBezTo>
                    <a:moveTo>
                      <a:pt x="12273" y="10800"/>
                    </a:moveTo>
                    <a:lnTo>
                      <a:pt x="14236" y="10800"/>
                    </a:lnTo>
                    <a:cubicBezTo>
                      <a:pt x="14507" y="10800"/>
                      <a:pt x="14727" y="10580"/>
                      <a:pt x="14727" y="10309"/>
                    </a:cubicBezTo>
                    <a:cubicBezTo>
                      <a:pt x="14727" y="10038"/>
                      <a:pt x="14507" y="9818"/>
                      <a:pt x="14236" y="9818"/>
                    </a:cubicBezTo>
                    <a:lnTo>
                      <a:pt x="12273" y="9818"/>
                    </a:lnTo>
                    <a:cubicBezTo>
                      <a:pt x="12002" y="9818"/>
                      <a:pt x="11782" y="10038"/>
                      <a:pt x="11782" y="10309"/>
                    </a:cubicBezTo>
                    <a:cubicBezTo>
                      <a:pt x="11782" y="10580"/>
                      <a:pt x="12002" y="10800"/>
                      <a:pt x="12273" y="10800"/>
                    </a:cubicBezTo>
                    <a:moveTo>
                      <a:pt x="12273" y="6873"/>
                    </a:moveTo>
                    <a:lnTo>
                      <a:pt x="15218" y="6873"/>
                    </a:lnTo>
                    <a:cubicBezTo>
                      <a:pt x="15489" y="6873"/>
                      <a:pt x="15709" y="6653"/>
                      <a:pt x="15709" y="6382"/>
                    </a:cubicBezTo>
                    <a:cubicBezTo>
                      <a:pt x="15709" y="6111"/>
                      <a:pt x="15489" y="5891"/>
                      <a:pt x="15218" y="5891"/>
                    </a:cubicBezTo>
                    <a:lnTo>
                      <a:pt x="12273" y="5891"/>
                    </a:lnTo>
                    <a:cubicBezTo>
                      <a:pt x="12002" y="5891"/>
                      <a:pt x="11782" y="6111"/>
                      <a:pt x="11782" y="6382"/>
                    </a:cubicBezTo>
                    <a:cubicBezTo>
                      <a:pt x="11782" y="6653"/>
                      <a:pt x="12002" y="6873"/>
                      <a:pt x="12273" y="6873"/>
                    </a:cubicBezTo>
                    <a:moveTo>
                      <a:pt x="12273" y="8836"/>
                    </a:moveTo>
                    <a:lnTo>
                      <a:pt x="17182" y="8836"/>
                    </a:lnTo>
                    <a:cubicBezTo>
                      <a:pt x="17453" y="8836"/>
                      <a:pt x="17673" y="8617"/>
                      <a:pt x="17673" y="8345"/>
                    </a:cubicBezTo>
                    <a:cubicBezTo>
                      <a:pt x="17673" y="8075"/>
                      <a:pt x="17453" y="7855"/>
                      <a:pt x="17182" y="7855"/>
                    </a:cubicBezTo>
                    <a:lnTo>
                      <a:pt x="12273" y="7855"/>
                    </a:lnTo>
                    <a:cubicBezTo>
                      <a:pt x="12002" y="7855"/>
                      <a:pt x="11782" y="8075"/>
                      <a:pt x="11782" y="8345"/>
                    </a:cubicBezTo>
                    <a:cubicBezTo>
                      <a:pt x="11782" y="8617"/>
                      <a:pt x="12002" y="8836"/>
                      <a:pt x="12273" y="8836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D4D66A0-1D33-5748-8367-8A2529BB528D}"/>
                </a:ext>
              </a:extLst>
            </p:cNvPr>
            <p:cNvGrpSpPr/>
            <p:nvPr/>
          </p:nvGrpSpPr>
          <p:grpSpPr>
            <a:xfrm>
              <a:off x="18236358" y="9792410"/>
              <a:ext cx="1749250" cy="1749704"/>
              <a:chOff x="18675934" y="8700204"/>
              <a:chExt cx="1749250" cy="1749704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5DB8120-DB6E-3C4D-8FFC-514478F5130C}"/>
                  </a:ext>
                </a:extLst>
              </p:cNvPr>
              <p:cNvSpPr/>
              <p:nvPr/>
            </p:nvSpPr>
            <p:spPr>
              <a:xfrm>
                <a:off x="18675934" y="8700204"/>
                <a:ext cx="1749250" cy="1749704"/>
              </a:xfrm>
              <a:prstGeom prst="ellipse">
                <a:avLst/>
              </a:prstGeom>
              <a:solidFill>
                <a:schemeClr val="accent4"/>
              </a:solidFill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183" name="Shape 2556">
                <a:extLst>
                  <a:ext uri="{FF2B5EF4-FFF2-40B4-BE49-F238E27FC236}">
                    <a16:creationId xmlns:a16="http://schemas.microsoft.com/office/drawing/2014/main" id="{A059DD3F-141D-344A-A987-40970E89F982}"/>
                  </a:ext>
                </a:extLst>
              </p:cNvPr>
              <p:cNvSpPr/>
              <p:nvPr/>
            </p:nvSpPr>
            <p:spPr>
              <a:xfrm>
                <a:off x="19095920" y="9136558"/>
                <a:ext cx="909275" cy="909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6"/>
                      <a:pt x="16764" y="0"/>
                      <a:pt x="10800" y="0"/>
                    </a:cubicBezTo>
                    <a:moveTo>
                      <a:pt x="11874" y="5396"/>
                    </a:moveTo>
                    <a:cubicBezTo>
                      <a:pt x="11493" y="5396"/>
                      <a:pt x="11166" y="5519"/>
                      <a:pt x="10894" y="5766"/>
                    </a:cubicBezTo>
                    <a:cubicBezTo>
                      <a:pt x="10621" y="6013"/>
                      <a:pt x="10484" y="6310"/>
                      <a:pt x="10484" y="6658"/>
                    </a:cubicBezTo>
                    <a:cubicBezTo>
                      <a:pt x="10484" y="7005"/>
                      <a:pt x="10621" y="7301"/>
                      <a:pt x="10894" y="7545"/>
                    </a:cubicBezTo>
                    <a:cubicBezTo>
                      <a:pt x="11166" y="7790"/>
                      <a:pt x="11493" y="7912"/>
                      <a:pt x="11874" y="7912"/>
                    </a:cubicBezTo>
                    <a:cubicBezTo>
                      <a:pt x="12255" y="7912"/>
                      <a:pt x="12581" y="7790"/>
                      <a:pt x="12852" y="7545"/>
                    </a:cubicBezTo>
                    <a:cubicBezTo>
                      <a:pt x="13122" y="7301"/>
                      <a:pt x="13257" y="7005"/>
                      <a:pt x="13257" y="6658"/>
                    </a:cubicBezTo>
                    <a:cubicBezTo>
                      <a:pt x="13257" y="6310"/>
                      <a:pt x="13122" y="6013"/>
                      <a:pt x="12852" y="5766"/>
                    </a:cubicBezTo>
                    <a:cubicBezTo>
                      <a:pt x="12581" y="5519"/>
                      <a:pt x="12255" y="5396"/>
                      <a:pt x="11874" y="5396"/>
                    </a:cubicBezTo>
                    <a:moveTo>
                      <a:pt x="12242" y="15228"/>
                    </a:moveTo>
                    <a:cubicBezTo>
                      <a:pt x="11942" y="15228"/>
                      <a:pt x="11730" y="15180"/>
                      <a:pt x="11608" y="15083"/>
                    </a:cubicBezTo>
                    <a:cubicBezTo>
                      <a:pt x="11486" y="14987"/>
                      <a:pt x="11425" y="14807"/>
                      <a:pt x="11425" y="14542"/>
                    </a:cubicBezTo>
                    <a:cubicBezTo>
                      <a:pt x="11425" y="14436"/>
                      <a:pt x="11444" y="14281"/>
                      <a:pt x="11482" y="14076"/>
                    </a:cubicBezTo>
                    <a:cubicBezTo>
                      <a:pt x="11519" y="13870"/>
                      <a:pt x="11562" y="13687"/>
                      <a:pt x="11609" y="13527"/>
                    </a:cubicBezTo>
                    <a:lnTo>
                      <a:pt x="12189" y="11532"/>
                    </a:lnTo>
                    <a:cubicBezTo>
                      <a:pt x="12246" y="11349"/>
                      <a:pt x="12284" y="11148"/>
                      <a:pt x="12306" y="10929"/>
                    </a:cubicBezTo>
                    <a:cubicBezTo>
                      <a:pt x="12327" y="10709"/>
                      <a:pt x="12337" y="10557"/>
                      <a:pt x="12337" y="10469"/>
                    </a:cubicBezTo>
                    <a:cubicBezTo>
                      <a:pt x="12337" y="10049"/>
                      <a:pt x="12185" y="9707"/>
                      <a:pt x="11882" y="9444"/>
                    </a:cubicBezTo>
                    <a:cubicBezTo>
                      <a:pt x="11578" y="9182"/>
                      <a:pt x="11146" y="9050"/>
                      <a:pt x="10586" y="9050"/>
                    </a:cubicBezTo>
                    <a:cubicBezTo>
                      <a:pt x="10275" y="9050"/>
                      <a:pt x="9945" y="9104"/>
                      <a:pt x="9597" y="9211"/>
                    </a:cubicBezTo>
                    <a:cubicBezTo>
                      <a:pt x="9248" y="9319"/>
                      <a:pt x="8884" y="9448"/>
                      <a:pt x="8502" y="9599"/>
                    </a:cubicBezTo>
                    <a:lnTo>
                      <a:pt x="8347" y="10216"/>
                    </a:lnTo>
                    <a:cubicBezTo>
                      <a:pt x="8460" y="10175"/>
                      <a:pt x="8595" y="10131"/>
                      <a:pt x="8753" y="10085"/>
                    </a:cubicBezTo>
                    <a:cubicBezTo>
                      <a:pt x="8911" y="10040"/>
                      <a:pt x="9066" y="10017"/>
                      <a:pt x="9217" y="10017"/>
                    </a:cubicBezTo>
                    <a:cubicBezTo>
                      <a:pt x="9524" y="10017"/>
                      <a:pt x="9731" y="10068"/>
                      <a:pt x="9839" y="10168"/>
                    </a:cubicBezTo>
                    <a:cubicBezTo>
                      <a:pt x="9948" y="10269"/>
                      <a:pt x="10002" y="10447"/>
                      <a:pt x="10002" y="10703"/>
                    </a:cubicBezTo>
                    <a:cubicBezTo>
                      <a:pt x="10002" y="10844"/>
                      <a:pt x="9985" y="11001"/>
                      <a:pt x="9949" y="11172"/>
                    </a:cubicBezTo>
                    <a:cubicBezTo>
                      <a:pt x="9914" y="11343"/>
                      <a:pt x="9870" y="11526"/>
                      <a:pt x="9818" y="11717"/>
                    </a:cubicBezTo>
                    <a:lnTo>
                      <a:pt x="9235" y="13719"/>
                    </a:lnTo>
                    <a:cubicBezTo>
                      <a:pt x="9184" y="13929"/>
                      <a:pt x="9146" y="14118"/>
                      <a:pt x="9123" y="14285"/>
                    </a:cubicBezTo>
                    <a:cubicBezTo>
                      <a:pt x="9100" y="14451"/>
                      <a:pt x="9088" y="14615"/>
                      <a:pt x="9088" y="14775"/>
                    </a:cubicBezTo>
                    <a:cubicBezTo>
                      <a:pt x="9088" y="15186"/>
                      <a:pt x="9244" y="15526"/>
                      <a:pt x="9556" y="15793"/>
                    </a:cubicBezTo>
                    <a:cubicBezTo>
                      <a:pt x="9869" y="16060"/>
                      <a:pt x="10308" y="16194"/>
                      <a:pt x="10872" y="16194"/>
                    </a:cubicBezTo>
                    <a:cubicBezTo>
                      <a:pt x="11239" y="16194"/>
                      <a:pt x="11561" y="16147"/>
                      <a:pt x="11839" y="16053"/>
                    </a:cubicBezTo>
                    <a:cubicBezTo>
                      <a:pt x="12117" y="15960"/>
                      <a:pt x="12488" y="15824"/>
                      <a:pt x="12954" y="15645"/>
                    </a:cubicBezTo>
                    <a:lnTo>
                      <a:pt x="13109" y="15028"/>
                    </a:lnTo>
                    <a:cubicBezTo>
                      <a:pt x="13029" y="15065"/>
                      <a:pt x="12900" y="15107"/>
                      <a:pt x="12721" y="15155"/>
                    </a:cubicBezTo>
                    <a:cubicBezTo>
                      <a:pt x="12543" y="15204"/>
                      <a:pt x="12383" y="15228"/>
                      <a:pt x="12242" y="1522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FECE9F3-7E46-8148-BB51-9D521F46FC8D}"/>
              </a:ext>
            </a:extLst>
          </p:cNvPr>
          <p:cNvGrpSpPr/>
          <p:nvPr/>
        </p:nvGrpSpPr>
        <p:grpSpPr>
          <a:xfrm>
            <a:off x="9766413" y="5710573"/>
            <a:ext cx="5918364" cy="2072270"/>
            <a:chOff x="1772460" y="4197927"/>
            <a:chExt cx="20832725" cy="729441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D87FD46-DDE2-2642-870C-9851B9F7709D}"/>
                </a:ext>
              </a:extLst>
            </p:cNvPr>
            <p:cNvGrpSpPr/>
            <p:nvPr/>
          </p:nvGrpSpPr>
          <p:grpSpPr>
            <a:xfrm>
              <a:off x="1772460" y="6858000"/>
              <a:ext cx="20832725" cy="1987827"/>
              <a:chOff x="1311966" y="6361043"/>
              <a:chExt cx="18709806" cy="1987827"/>
            </a:xfrm>
          </p:grpSpPr>
          <p:sp>
            <p:nvSpPr>
              <p:cNvPr id="224" name="Chevron 223">
                <a:extLst>
                  <a:ext uri="{FF2B5EF4-FFF2-40B4-BE49-F238E27FC236}">
                    <a16:creationId xmlns:a16="http://schemas.microsoft.com/office/drawing/2014/main" id="{E6D21CA0-CC84-A242-9572-06F68B0C2459}"/>
                  </a:ext>
                </a:extLst>
              </p:cNvPr>
              <p:cNvSpPr/>
              <p:nvPr/>
            </p:nvSpPr>
            <p:spPr>
              <a:xfrm>
                <a:off x="1311966" y="6361043"/>
                <a:ext cx="5536128" cy="1987827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Chevron 224">
                <a:extLst>
                  <a:ext uri="{FF2B5EF4-FFF2-40B4-BE49-F238E27FC236}">
                    <a16:creationId xmlns:a16="http://schemas.microsoft.com/office/drawing/2014/main" id="{9440336C-4B03-1049-BF08-3420C367FB1E}"/>
                  </a:ext>
                </a:extLst>
              </p:cNvPr>
              <p:cNvSpPr/>
              <p:nvPr/>
            </p:nvSpPr>
            <p:spPr>
              <a:xfrm>
                <a:off x="5723660" y="6361043"/>
                <a:ext cx="5536128" cy="1987827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Chevron 225">
                <a:extLst>
                  <a:ext uri="{FF2B5EF4-FFF2-40B4-BE49-F238E27FC236}">
                    <a16:creationId xmlns:a16="http://schemas.microsoft.com/office/drawing/2014/main" id="{B06EE1D9-7839-2A4B-8C1C-13CDCC3C93F2}"/>
                  </a:ext>
                </a:extLst>
              </p:cNvPr>
              <p:cNvSpPr/>
              <p:nvPr/>
            </p:nvSpPr>
            <p:spPr>
              <a:xfrm>
                <a:off x="10115155" y="6361043"/>
                <a:ext cx="5536128" cy="198782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Chevron 226">
                <a:extLst>
                  <a:ext uri="{FF2B5EF4-FFF2-40B4-BE49-F238E27FC236}">
                    <a16:creationId xmlns:a16="http://schemas.microsoft.com/office/drawing/2014/main" id="{0ADCF7D9-E538-9F4F-A9F0-39278C34E13A}"/>
                  </a:ext>
                </a:extLst>
              </p:cNvPr>
              <p:cNvSpPr/>
              <p:nvPr/>
            </p:nvSpPr>
            <p:spPr>
              <a:xfrm>
                <a:off x="14485644" y="6361043"/>
                <a:ext cx="5536128" cy="1987827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99B7E56-37EE-7F4E-BBE1-410F7CB2795E}"/>
                </a:ext>
              </a:extLst>
            </p:cNvPr>
            <p:cNvSpPr/>
            <p:nvPr/>
          </p:nvSpPr>
          <p:spPr>
            <a:xfrm>
              <a:off x="3252091" y="6858000"/>
              <a:ext cx="1987827" cy="19878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2CD21BB5-7A27-3A46-B328-49CA5F47D769}"/>
                </a:ext>
              </a:extLst>
            </p:cNvPr>
            <p:cNvSpPr/>
            <p:nvPr/>
          </p:nvSpPr>
          <p:spPr>
            <a:xfrm>
              <a:off x="8111958" y="6858000"/>
              <a:ext cx="1987827" cy="19878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5445E84-7346-0E4A-9DA1-BC40E2139930}"/>
                </a:ext>
              </a:extLst>
            </p:cNvPr>
            <p:cNvSpPr/>
            <p:nvPr/>
          </p:nvSpPr>
          <p:spPr>
            <a:xfrm>
              <a:off x="13041160" y="6858000"/>
              <a:ext cx="1987827" cy="198782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C26F7D7-8680-0E41-8AC0-84C196361A08}"/>
                </a:ext>
              </a:extLst>
            </p:cNvPr>
            <p:cNvSpPr/>
            <p:nvPr/>
          </p:nvSpPr>
          <p:spPr>
            <a:xfrm>
              <a:off x="17930939" y="6858000"/>
              <a:ext cx="1987827" cy="198782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EFDDA24-245A-104D-A69D-D493658204E9}"/>
                </a:ext>
              </a:extLst>
            </p:cNvPr>
            <p:cNvCxnSpPr/>
            <p:nvPr/>
          </p:nvCxnSpPr>
          <p:spPr>
            <a:xfrm flipV="1">
              <a:off x="4281055" y="4197927"/>
              <a:ext cx="0" cy="24314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9D03ECB-1D5D-2846-817E-C92FDBBBB422}"/>
                </a:ext>
              </a:extLst>
            </p:cNvPr>
            <p:cNvCxnSpPr/>
            <p:nvPr/>
          </p:nvCxnSpPr>
          <p:spPr>
            <a:xfrm flipV="1">
              <a:off x="9102438" y="9060872"/>
              <a:ext cx="0" cy="24314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1CE1CC1-60DA-6F41-806A-6505EF7C72D4}"/>
                </a:ext>
              </a:extLst>
            </p:cNvPr>
            <p:cNvCxnSpPr/>
            <p:nvPr/>
          </p:nvCxnSpPr>
          <p:spPr>
            <a:xfrm flipV="1">
              <a:off x="14048510" y="4197927"/>
              <a:ext cx="0" cy="24314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22DAFCD-C55B-F04E-ADB3-1A7E484487F8}"/>
                </a:ext>
              </a:extLst>
            </p:cNvPr>
            <p:cNvCxnSpPr/>
            <p:nvPr/>
          </p:nvCxnSpPr>
          <p:spPr>
            <a:xfrm flipV="1">
              <a:off x="18953019" y="9060872"/>
              <a:ext cx="0" cy="24314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Shape 2772">
            <a:extLst>
              <a:ext uri="{FF2B5EF4-FFF2-40B4-BE49-F238E27FC236}">
                <a16:creationId xmlns:a16="http://schemas.microsoft.com/office/drawing/2014/main" id="{61E832E0-7E74-1B42-A66A-832866C62167}"/>
              </a:ext>
            </a:extLst>
          </p:cNvPr>
          <p:cNvSpPr/>
          <p:nvPr/>
        </p:nvSpPr>
        <p:spPr>
          <a:xfrm>
            <a:off x="4275929" y="8228850"/>
            <a:ext cx="405925" cy="405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983EF4D-8449-4847-98DC-2A5E69B09FE6}"/>
              </a:ext>
            </a:extLst>
          </p:cNvPr>
          <p:cNvGrpSpPr/>
          <p:nvPr/>
        </p:nvGrpSpPr>
        <p:grpSpPr>
          <a:xfrm>
            <a:off x="17077119" y="6089225"/>
            <a:ext cx="5483206" cy="1376752"/>
            <a:chOff x="2141974" y="6353907"/>
            <a:chExt cx="17707041" cy="4445977"/>
          </a:xfrm>
        </p:grpSpPr>
        <p:sp>
          <p:nvSpPr>
            <p:cNvPr id="233" name="Block Arc 232">
              <a:extLst>
                <a:ext uri="{FF2B5EF4-FFF2-40B4-BE49-F238E27FC236}">
                  <a16:creationId xmlns:a16="http://schemas.microsoft.com/office/drawing/2014/main" id="{FBA592D4-A6B8-6A45-BBA8-CD42D61272C2}"/>
                </a:ext>
              </a:extLst>
            </p:cNvPr>
            <p:cNvSpPr/>
            <p:nvPr/>
          </p:nvSpPr>
          <p:spPr>
            <a:xfrm>
              <a:off x="2141974" y="6353907"/>
              <a:ext cx="4445977" cy="4445977"/>
            </a:xfrm>
            <a:prstGeom prst="blockArc">
              <a:avLst>
                <a:gd name="adj1" fmla="val 10800000"/>
                <a:gd name="adj2" fmla="val 51097"/>
                <a:gd name="adj3" fmla="val 255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34" name="Block Arc 233">
              <a:extLst>
                <a:ext uri="{FF2B5EF4-FFF2-40B4-BE49-F238E27FC236}">
                  <a16:creationId xmlns:a16="http://schemas.microsoft.com/office/drawing/2014/main" id="{4EB6E087-F4F6-E344-9580-3C403835A77F}"/>
                </a:ext>
              </a:extLst>
            </p:cNvPr>
            <p:cNvSpPr/>
            <p:nvPr/>
          </p:nvSpPr>
          <p:spPr>
            <a:xfrm flipV="1">
              <a:off x="5457240" y="6353907"/>
              <a:ext cx="4445977" cy="4445977"/>
            </a:xfrm>
            <a:prstGeom prst="blockArc">
              <a:avLst>
                <a:gd name="adj1" fmla="val 10800000"/>
                <a:gd name="adj2" fmla="val 51097"/>
                <a:gd name="adj3" fmla="val 255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35" name="Block Arc 234">
              <a:extLst>
                <a:ext uri="{FF2B5EF4-FFF2-40B4-BE49-F238E27FC236}">
                  <a16:creationId xmlns:a16="http://schemas.microsoft.com/office/drawing/2014/main" id="{3C5896E2-9809-1E44-8A08-A87DA61755EB}"/>
                </a:ext>
              </a:extLst>
            </p:cNvPr>
            <p:cNvSpPr/>
            <p:nvPr/>
          </p:nvSpPr>
          <p:spPr>
            <a:xfrm>
              <a:off x="8772506" y="6353907"/>
              <a:ext cx="4445977" cy="4445977"/>
            </a:xfrm>
            <a:prstGeom prst="blockArc">
              <a:avLst>
                <a:gd name="adj1" fmla="val 10800000"/>
                <a:gd name="adj2" fmla="val 51097"/>
                <a:gd name="adj3" fmla="val 255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36" name="Block Arc 235">
              <a:extLst>
                <a:ext uri="{FF2B5EF4-FFF2-40B4-BE49-F238E27FC236}">
                  <a16:creationId xmlns:a16="http://schemas.microsoft.com/office/drawing/2014/main" id="{6781CF0C-FFD3-6949-93C2-8A0843125B3C}"/>
                </a:ext>
              </a:extLst>
            </p:cNvPr>
            <p:cNvSpPr/>
            <p:nvPr/>
          </p:nvSpPr>
          <p:spPr>
            <a:xfrm flipV="1">
              <a:off x="12087772" y="6353907"/>
              <a:ext cx="4445977" cy="4445977"/>
            </a:xfrm>
            <a:prstGeom prst="blockArc">
              <a:avLst>
                <a:gd name="adj1" fmla="val 10800000"/>
                <a:gd name="adj2" fmla="val 51097"/>
                <a:gd name="adj3" fmla="val 255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37" name="Block Arc 236">
              <a:extLst>
                <a:ext uri="{FF2B5EF4-FFF2-40B4-BE49-F238E27FC236}">
                  <a16:creationId xmlns:a16="http://schemas.microsoft.com/office/drawing/2014/main" id="{A62ECC5D-5F4D-0F41-B045-6C6DE9EBEF43}"/>
                </a:ext>
              </a:extLst>
            </p:cNvPr>
            <p:cNvSpPr/>
            <p:nvPr/>
          </p:nvSpPr>
          <p:spPr>
            <a:xfrm>
              <a:off x="15403038" y="6353907"/>
              <a:ext cx="4445977" cy="4445977"/>
            </a:xfrm>
            <a:prstGeom prst="blockArc">
              <a:avLst>
                <a:gd name="adj1" fmla="val 10800000"/>
                <a:gd name="adj2" fmla="val 51097"/>
                <a:gd name="adj3" fmla="val 255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0FB57C0-DB47-4E4F-B918-7CB397BC02E0}"/>
              </a:ext>
            </a:extLst>
          </p:cNvPr>
          <p:cNvGrpSpPr/>
          <p:nvPr/>
        </p:nvGrpSpPr>
        <p:grpSpPr>
          <a:xfrm>
            <a:off x="1344855" y="10866720"/>
            <a:ext cx="6223221" cy="960498"/>
            <a:chOff x="1349341" y="10868047"/>
            <a:chExt cx="8287348" cy="1279077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4A9CE94-FD03-4F4B-8B60-CCD22017F41F}"/>
                </a:ext>
              </a:extLst>
            </p:cNvPr>
            <p:cNvGrpSpPr/>
            <p:nvPr/>
          </p:nvGrpSpPr>
          <p:grpSpPr>
            <a:xfrm>
              <a:off x="1349341" y="10868047"/>
              <a:ext cx="8287348" cy="1279077"/>
              <a:chOff x="2239255" y="6620368"/>
              <a:chExt cx="19899140" cy="3071252"/>
            </a:xfrm>
          </p:grpSpPr>
          <p:sp>
            <p:nvSpPr>
              <p:cNvPr id="248" name="Freeform: Shape 3883">
                <a:extLst>
                  <a:ext uri="{FF2B5EF4-FFF2-40B4-BE49-F238E27FC236}">
                    <a16:creationId xmlns:a16="http://schemas.microsoft.com/office/drawing/2014/main" id="{074F7ACB-A346-2547-99A9-038B23BAE265}"/>
                  </a:ext>
                </a:extLst>
              </p:cNvPr>
              <p:cNvSpPr/>
              <p:nvPr/>
            </p:nvSpPr>
            <p:spPr>
              <a:xfrm>
                <a:off x="2239255" y="6620368"/>
                <a:ext cx="3076584" cy="30712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8" h="577">
                    <a:moveTo>
                      <a:pt x="289" y="486"/>
                    </a:moveTo>
                    <a:cubicBezTo>
                      <a:pt x="180" y="486"/>
                      <a:pt x="91" y="397"/>
                      <a:pt x="91" y="289"/>
                    </a:cubicBezTo>
                    <a:cubicBezTo>
                      <a:pt x="91" y="179"/>
                      <a:pt x="180" y="91"/>
                      <a:pt x="289" y="91"/>
                    </a:cubicBezTo>
                    <a:cubicBezTo>
                      <a:pt x="399" y="91"/>
                      <a:pt x="487" y="179"/>
                      <a:pt x="487" y="289"/>
                    </a:cubicBezTo>
                    <a:cubicBezTo>
                      <a:pt x="487" y="397"/>
                      <a:pt x="399" y="486"/>
                      <a:pt x="289" y="486"/>
                    </a:cubicBezTo>
                    <a:close/>
                    <a:moveTo>
                      <a:pt x="289" y="0"/>
                    </a:moveTo>
                    <a:cubicBezTo>
                      <a:pt x="129" y="0"/>
                      <a:pt x="0" y="129"/>
                      <a:pt x="0" y="289"/>
                    </a:cubicBezTo>
                    <a:cubicBezTo>
                      <a:pt x="0" y="447"/>
                      <a:pt x="129" y="577"/>
                      <a:pt x="289" y="577"/>
                    </a:cubicBezTo>
                    <a:cubicBezTo>
                      <a:pt x="449" y="577"/>
                      <a:pt x="578" y="447"/>
                      <a:pt x="578" y="289"/>
                    </a:cubicBezTo>
                    <a:cubicBezTo>
                      <a:pt x="578" y="129"/>
                      <a:pt x="449" y="0"/>
                      <a:pt x="289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9" name="Freeform: Shape 3884">
                <a:extLst>
                  <a:ext uri="{FF2B5EF4-FFF2-40B4-BE49-F238E27FC236}">
                    <a16:creationId xmlns:a16="http://schemas.microsoft.com/office/drawing/2014/main" id="{C3A86E95-DCD2-9C4B-9266-6ADD24078283}"/>
                  </a:ext>
                </a:extLst>
              </p:cNvPr>
              <p:cNvSpPr/>
              <p:nvPr/>
            </p:nvSpPr>
            <p:spPr>
              <a:xfrm>
                <a:off x="2863088" y="7244216"/>
                <a:ext cx="1828888" cy="18288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4" h="344">
                    <a:moveTo>
                      <a:pt x="344" y="172"/>
                    </a:moveTo>
                    <a:cubicBezTo>
                      <a:pt x="344" y="267"/>
                      <a:pt x="267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267" y="0"/>
                      <a:pt x="344" y="78"/>
                      <a:pt x="344" y="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0" name="Freeform: Shape 3885">
                <a:extLst>
                  <a:ext uri="{FF2B5EF4-FFF2-40B4-BE49-F238E27FC236}">
                    <a16:creationId xmlns:a16="http://schemas.microsoft.com/office/drawing/2014/main" id="{40791AD2-4940-844E-B136-62A07A9893C5}"/>
                  </a:ext>
                </a:extLst>
              </p:cNvPr>
              <p:cNvSpPr/>
              <p:nvPr/>
            </p:nvSpPr>
            <p:spPr>
              <a:xfrm>
                <a:off x="6451563" y="6620368"/>
                <a:ext cx="3071252" cy="30712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7" h="577">
                    <a:moveTo>
                      <a:pt x="288" y="486"/>
                    </a:moveTo>
                    <a:cubicBezTo>
                      <a:pt x="179" y="486"/>
                      <a:pt x="90" y="397"/>
                      <a:pt x="90" y="289"/>
                    </a:cubicBezTo>
                    <a:cubicBezTo>
                      <a:pt x="90" y="179"/>
                      <a:pt x="179" y="91"/>
                      <a:pt x="288" y="91"/>
                    </a:cubicBezTo>
                    <a:cubicBezTo>
                      <a:pt x="398" y="91"/>
                      <a:pt x="487" y="179"/>
                      <a:pt x="487" y="289"/>
                    </a:cubicBezTo>
                    <a:cubicBezTo>
                      <a:pt x="487" y="397"/>
                      <a:pt x="398" y="486"/>
                      <a:pt x="288" y="486"/>
                    </a:cubicBezTo>
                    <a:close/>
                    <a:moveTo>
                      <a:pt x="288" y="0"/>
                    </a:moveTo>
                    <a:cubicBezTo>
                      <a:pt x="128" y="0"/>
                      <a:pt x="0" y="129"/>
                      <a:pt x="0" y="289"/>
                    </a:cubicBezTo>
                    <a:cubicBezTo>
                      <a:pt x="0" y="447"/>
                      <a:pt x="128" y="577"/>
                      <a:pt x="288" y="577"/>
                    </a:cubicBezTo>
                    <a:cubicBezTo>
                      <a:pt x="448" y="577"/>
                      <a:pt x="577" y="447"/>
                      <a:pt x="577" y="289"/>
                    </a:cubicBezTo>
                    <a:cubicBezTo>
                      <a:pt x="577" y="129"/>
                      <a:pt x="448" y="0"/>
                      <a:pt x="28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1" name="Freeform: Shape 3886">
                <a:extLst>
                  <a:ext uri="{FF2B5EF4-FFF2-40B4-BE49-F238E27FC236}">
                    <a16:creationId xmlns:a16="http://schemas.microsoft.com/office/drawing/2014/main" id="{68677D0B-4AD3-DF45-8BD5-998292F36E26}"/>
                  </a:ext>
                </a:extLst>
              </p:cNvPr>
              <p:cNvSpPr/>
              <p:nvPr/>
            </p:nvSpPr>
            <p:spPr>
              <a:xfrm>
                <a:off x="7075411" y="7244216"/>
                <a:ext cx="1823556" cy="18288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3" h="344">
                    <a:moveTo>
                      <a:pt x="343" y="172"/>
                    </a:moveTo>
                    <a:cubicBezTo>
                      <a:pt x="343" y="267"/>
                      <a:pt x="266" y="344"/>
                      <a:pt x="171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8"/>
                      <a:pt x="77" y="0"/>
                      <a:pt x="171" y="0"/>
                    </a:cubicBezTo>
                    <a:cubicBezTo>
                      <a:pt x="266" y="0"/>
                      <a:pt x="343" y="78"/>
                      <a:pt x="343" y="1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2" name="Freeform: Shape 3887">
                <a:extLst>
                  <a:ext uri="{FF2B5EF4-FFF2-40B4-BE49-F238E27FC236}">
                    <a16:creationId xmlns:a16="http://schemas.microsoft.com/office/drawing/2014/main" id="{D835B643-A9C6-5548-8499-5E73EE4B95D3}"/>
                  </a:ext>
                </a:extLst>
              </p:cNvPr>
              <p:cNvSpPr/>
              <p:nvPr/>
            </p:nvSpPr>
            <p:spPr>
              <a:xfrm>
                <a:off x="3780213" y="6620368"/>
                <a:ext cx="4201644" cy="479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9" h="91">
                    <a:moveTo>
                      <a:pt x="789" y="91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789" y="0"/>
                    </a:ln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3" name="Freeform: Shape 3888">
                <a:extLst>
                  <a:ext uri="{FF2B5EF4-FFF2-40B4-BE49-F238E27FC236}">
                    <a16:creationId xmlns:a16="http://schemas.microsoft.com/office/drawing/2014/main" id="{2270FA19-90EC-7F46-A6D0-21DEE6ED6D7E}"/>
                  </a:ext>
                </a:extLst>
              </p:cNvPr>
              <p:cNvSpPr/>
              <p:nvPr/>
            </p:nvSpPr>
            <p:spPr>
              <a:xfrm>
                <a:off x="10658538" y="6620368"/>
                <a:ext cx="3071252" cy="30712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7" h="577">
                    <a:moveTo>
                      <a:pt x="487" y="289"/>
                    </a:moveTo>
                    <a:cubicBezTo>
                      <a:pt x="487" y="397"/>
                      <a:pt x="398" y="486"/>
                      <a:pt x="289" y="486"/>
                    </a:cubicBezTo>
                    <a:cubicBezTo>
                      <a:pt x="179" y="486"/>
                      <a:pt x="90" y="397"/>
                      <a:pt x="90" y="289"/>
                    </a:cubicBezTo>
                    <a:cubicBezTo>
                      <a:pt x="90" y="179"/>
                      <a:pt x="179" y="91"/>
                      <a:pt x="289" y="91"/>
                    </a:cubicBezTo>
                    <a:cubicBezTo>
                      <a:pt x="398" y="91"/>
                      <a:pt x="487" y="179"/>
                      <a:pt x="487" y="289"/>
                    </a:cubicBezTo>
                    <a:close/>
                    <a:moveTo>
                      <a:pt x="577" y="289"/>
                    </a:moveTo>
                    <a:cubicBezTo>
                      <a:pt x="577" y="129"/>
                      <a:pt x="447" y="0"/>
                      <a:pt x="289" y="0"/>
                    </a:cubicBezTo>
                    <a:cubicBezTo>
                      <a:pt x="129" y="0"/>
                      <a:pt x="0" y="129"/>
                      <a:pt x="0" y="289"/>
                    </a:cubicBezTo>
                    <a:cubicBezTo>
                      <a:pt x="0" y="447"/>
                      <a:pt x="129" y="577"/>
                      <a:pt x="289" y="577"/>
                    </a:cubicBezTo>
                    <a:cubicBezTo>
                      <a:pt x="447" y="577"/>
                      <a:pt x="577" y="447"/>
                      <a:pt x="577" y="289"/>
                    </a:cubicBez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4" name="Freeform: Shape 3889">
                <a:extLst>
                  <a:ext uri="{FF2B5EF4-FFF2-40B4-BE49-F238E27FC236}">
                    <a16:creationId xmlns:a16="http://schemas.microsoft.com/office/drawing/2014/main" id="{98E9BFD7-C953-FD4B-B135-6AE3EC218D41}"/>
                  </a:ext>
                </a:extLst>
              </p:cNvPr>
              <p:cNvSpPr/>
              <p:nvPr/>
            </p:nvSpPr>
            <p:spPr>
              <a:xfrm>
                <a:off x="11282372" y="7244216"/>
                <a:ext cx="1823556" cy="18288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3" h="344">
                    <a:moveTo>
                      <a:pt x="343" y="172"/>
                    </a:moveTo>
                    <a:cubicBezTo>
                      <a:pt x="343" y="78"/>
                      <a:pt x="266" y="0"/>
                      <a:pt x="172" y="0"/>
                    </a:cubicBezTo>
                    <a:cubicBezTo>
                      <a:pt x="77" y="0"/>
                      <a:pt x="0" y="78"/>
                      <a:pt x="0" y="172"/>
                    </a:cubicBezTo>
                    <a:cubicBezTo>
                      <a:pt x="0" y="267"/>
                      <a:pt x="77" y="344"/>
                      <a:pt x="172" y="344"/>
                    </a:cubicBezTo>
                    <a:cubicBezTo>
                      <a:pt x="266" y="344"/>
                      <a:pt x="343" y="267"/>
                      <a:pt x="343" y="172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5" name="Freeform: Shape 3895">
                <a:extLst>
                  <a:ext uri="{FF2B5EF4-FFF2-40B4-BE49-F238E27FC236}">
                    <a16:creationId xmlns:a16="http://schemas.microsoft.com/office/drawing/2014/main" id="{EF7816B5-8CC4-B64D-B00F-DCDFECE7C9C3}"/>
                  </a:ext>
                </a:extLst>
              </p:cNvPr>
              <p:cNvSpPr/>
              <p:nvPr/>
            </p:nvSpPr>
            <p:spPr>
              <a:xfrm>
                <a:off x="7987189" y="9211722"/>
                <a:ext cx="4206976" cy="479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0" h="91">
                    <a:moveTo>
                      <a:pt x="790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790" y="91"/>
                    </a:ln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6" name="Freeform: Shape 3896">
                <a:extLst>
                  <a:ext uri="{FF2B5EF4-FFF2-40B4-BE49-F238E27FC236}">
                    <a16:creationId xmlns:a16="http://schemas.microsoft.com/office/drawing/2014/main" id="{BDE9628D-C66A-C849-88B5-9B9925CE03BF}"/>
                  </a:ext>
                </a:extLst>
              </p:cNvPr>
              <p:cNvSpPr/>
              <p:nvPr/>
            </p:nvSpPr>
            <p:spPr>
              <a:xfrm>
                <a:off x="14865499" y="6620368"/>
                <a:ext cx="3071252" cy="30712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7" h="577">
                    <a:moveTo>
                      <a:pt x="289" y="486"/>
                    </a:moveTo>
                    <a:cubicBezTo>
                      <a:pt x="179" y="486"/>
                      <a:pt x="90" y="397"/>
                      <a:pt x="90" y="289"/>
                    </a:cubicBezTo>
                    <a:cubicBezTo>
                      <a:pt x="90" y="179"/>
                      <a:pt x="179" y="91"/>
                      <a:pt x="289" y="91"/>
                    </a:cubicBezTo>
                    <a:cubicBezTo>
                      <a:pt x="398" y="91"/>
                      <a:pt x="486" y="179"/>
                      <a:pt x="486" y="289"/>
                    </a:cubicBezTo>
                    <a:cubicBezTo>
                      <a:pt x="486" y="397"/>
                      <a:pt x="398" y="486"/>
                      <a:pt x="289" y="486"/>
                    </a:cubicBezTo>
                    <a:close/>
                    <a:moveTo>
                      <a:pt x="289" y="0"/>
                    </a:moveTo>
                    <a:cubicBezTo>
                      <a:pt x="129" y="0"/>
                      <a:pt x="0" y="129"/>
                      <a:pt x="0" y="289"/>
                    </a:cubicBezTo>
                    <a:cubicBezTo>
                      <a:pt x="0" y="447"/>
                      <a:pt x="129" y="577"/>
                      <a:pt x="289" y="577"/>
                    </a:cubicBezTo>
                    <a:cubicBezTo>
                      <a:pt x="447" y="577"/>
                      <a:pt x="577" y="447"/>
                      <a:pt x="577" y="289"/>
                    </a:cubicBezTo>
                    <a:cubicBezTo>
                      <a:pt x="577" y="129"/>
                      <a:pt x="447" y="0"/>
                      <a:pt x="289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7" name="Freeform: Shape 3897">
                <a:extLst>
                  <a:ext uri="{FF2B5EF4-FFF2-40B4-BE49-F238E27FC236}">
                    <a16:creationId xmlns:a16="http://schemas.microsoft.com/office/drawing/2014/main" id="{4C9BA312-C3B1-A143-9C0D-5691CFF21693}"/>
                  </a:ext>
                </a:extLst>
              </p:cNvPr>
              <p:cNvSpPr/>
              <p:nvPr/>
            </p:nvSpPr>
            <p:spPr>
              <a:xfrm>
                <a:off x="15489347" y="7244216"/>
                <a:ext cx="1823556" cy="18288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3" h="344">
                    <a:moveTo>
                      <a:pt x="343" y="172"/>
                    </a:moveTo>
                    <a:cubicBezTo>
                      <a:pt x="343" y="267"/>
                      <a:pt x="267" y="344"/>
                      <a:pt x="172" y="344"/>
                    </a:cubicBezTo>
                    <a:cubicBezTo>
                      <a:pt x="77" y="344"/>
                      <a:pt x="0" y="267"/>
                      <a:pt x="0" y="172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267" y="0"/>
                      <a:pt x="343" y="78"/>
                      <a:pt x="343" y="1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8" name="Freeform: Shape 3898">
                <a:extLst>
                  <a:ext uri="{FF2B5EF4-FFF2-40B4-BE49-F238E27FC236}">
                    <a16:creationId xmlns:a16="http://schemas.microsoft.com/office/drawing/2014/main" id="{AF462AAB-3D36-944A-B564-F378716E8B44}"/>
                  </a:ext>
                </a:extLst>
              </p:cNvPr>
              <p:cNvSpPr/>
              <p:nvPr/>
            </p:nvSpPr>
            <p:spPr>
              <a:xfrm>
                <a:off x="12199482" y="6620368"/>
                <a:ext cx="4201644" cy="479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9" h="91">
                    <a:moveTo>
                      <a:pt x="789" y="91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789" y="0"/>
                    </a:ln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9" name="Freeform: Shape 3899">
                <a:extLst>
                  <a:ext uri="{FF2B5EF4-FFF2-40B4-BE49-F238E27FC236}">
                    <a16:creationId xmlns:a16="http://schemas.microsoft.com/office/drawing/2014/main" id="{C2113AE2-5097-4A40-ABF9-8447CE5C72D1}"/>
                  </a:ext>
                </a:extLst>
              </p:cNvPr>
              <p:cNvSpPr/>
              <p:nvPr/>
            </p:nvSpPr>
            <p:spPr>
              <a:xfrm>
                <a:off x="19072475" y="6620368"/>
                <a:ext cx="3065920" cy="30712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6" h="577">
                    <a:moveTo>
                      <a:pt x="486" y="289"/>
                    </a:moveTo>
                    <a:cubicBezTo>
                      <a:pt x="486" y="397"/>
                      <a:pt x="397" y="486"/>
                      <a:pt x="289" y="486"/>
                    </a:cubicBezTo>
                    <a:cubicBezTo>
                      <a:pt x="179" y="486"/>
                      <a:pt x="91" y="397"/>
                      <a:pt x="91" y="289"/>
                    </a:cubicBezTo>
                    <a:cubicBezTo>
                      <a:pt x="91" y="179"/>
                      <a:pt x="179" y="91"/>
                      <a:pt x="289" y="91"/>
                    </a:cubicBezTo>
                    <a:cubicBezTo>
                      <a:pt x="397" y="91"/>
                      <a:pt x="486" y="179"/>
                      <a:pt x="486" y="289"/>
                    </a:cubicBezTo>
                    <a:close/>
                    <a:moveTo>
                      <a:pt x="576" y="289"/>
                    </a:moveTo>
                    <a:cubicBezTo>
                      <a:pt x="576" y="129"/>
                      <a:pt x="447" y="0"/>
                      <a:pt x="289" y="0"/>
                    </a:cubicBezTo>
                    <a:cubicBezTo>
                      <a:pt x="129" y="0"/>
                      <a:pt x="0" y="129"/>
                      <a:pt x="0" y="289"/>
                    </a:cubicBezTo>
                    <a:cubicBezTo>
                      <a:pt x="0" y="447"/>
                      <a:pt x="129" y="577"/>
                      <a:pt x="289" y="577"/>
                    </a:cubicBezTo>
                    <a:cubicBezTo>
                      <a:pt x="447" y="577"/>
                      <a:pt x="576" y="447"/>
                      <a:pt x="576" y="289"/>
                    </a:cubicBez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0" name="Freeform: Shape 3900">
                <a:extLst>
                  <a:ext uri="{FF2B5EF4-FFF2-40B4-BE49-F238E27FC236}">
                    <a16:creationId xmlns:a16="http://schemas.microsoft.com/office/drawing/2014/main" id="{8B70C8AC-6CF1-D94A-9EFC-1386EAFDBACB}"/>
                  </a:ext>
                </a:extLst>
              </p:cNvPr>
              <p:cNvSpPr/>
              <p:nvPr/>
            </p:nvSpPr>
            <p:spPr>
              <a:xfrm>
                <a:off x="19696338" y="7244216"/>
                <a:ext cx="1828888" cy="182888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4" h="344">
                    <a:moveTo>
                      <a:pt x="344" y="172"/>
                    </a:moveTo>
                    <a:cubicBezTo>
                      <a:pt x="344" y="78"/>
                      <a:pt x="267" y="0"/>
                      <a:pt x="172" y="0"/>
                    </a:cubicBezTo>
                    <a:cubicBezTo>
                      <a:pt x="77" y="0"/>
                      <a:pt x="0" y="78"/>
                      <a:pt x="0" y="172"/>
                    </a:cubicBezTo>
                    <a:cubicBezTo>
                      <a:pt x="0" y="267"/>
                      <a:pt x="77" y="344"/>
                      <a:pt x="172" y="344"/>
                    </a:cubicBezTo>
                    <a:cubicBezTo>
                      <a:pt x="267" y="344"/>
                      <a:pt x="344" y="267"/>
                      <a:pt x="344" y="172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1" name="Freeform: Shape 4634">
                <a:extLst>
                  <a:ext uri="{FF2B5EF4-FFF2-40B4-BE49-F238E27FC236}">
                    <a16:creationId xmlns:a16="http://schemas.microsoft.com/office/drawing/2014/main" id="{89C011A9-C694-6147-84BD-D0CCCE423AF1}"/>
                  </a:ext>
                </a:extLst>
              </p:cNvPr>
              <p:cNvSpPr/>
              <p:nvPr/>
            </p:nvSpPr>
            <p:spPr>
              <a:xfrm>
                <a:off x="16406457" y="9211722"/>
                <a:ext cx="4201644" cy="479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9" h="91">
                    <a:moveTo>
                      <a:pt x="789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789" y="91"/>
                    </a:lnTo>
                    <a:close/>
                  </a:path>
                </a:pathLst>
              </a:custGeom>
              <a:solidFill>
                <a:srgbClr val="E6E6E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2" name="Freeform: Shape 4635">
                <a:extLst>
                  <a:ext uri="{FF2B5EF4-FFF2-40B4-BE49-F238E27FC236}">
                    <a16:creationId xmlns:a16="http://schemas.microsoft.com/office/drawing/2014/main" id="{8C7D19A7-1901-3D45-8760-85C0E32664AE}"/>
                  </a:ext>
                </a:extLst>
              </p:cNvPr>
              <p:cNvSpPr/>
              <p:nvPr/>
            </p:nvSpPr>
            <p:spPr>
              <a:xfrm>
                <a:off x="3550921" y="6636364"/>
                <a:ext cx="463887" cy="4638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88" y="44"/>
                    </a:moveTo>
                    <a:cubicBezTo>
                      <a:pt x="88" y="69"/>
                      <a:pt x="67" y="88"/>
                      <a:pt x="43" y="88"/>
                    </a:cubicBezTo>
                    <a:cubicBezTo>
                      <a:pt x="19" y="88"/>
                      <a:pt x="0" y="69"/>
                      <a:pt x="0" y="44"/>
                    </a:cubicBezTo>
                    <a:cubicBezTo>
                      <a:pt x="0" y="20"/>
                      <a:pt x="19" y="0"/>
                      <a:pt x="43" y="0"/>
                    </a:cubicBezTo>
                    <a:cubicBezTo>
                      <a:pt x="67" y="0"/>
                      <a:pt x="88" y="20"/>
                      <a:pt x="88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3" name="Freeform: Shape 4637">
                <a:extLst>
                  <a:ext uri="{FF2B5EF4-FFF2-40B4-BE49-F238E27FC236}">
                    <a16:creationId xmlns:a16="http://schemas.microsoft.com/office/drawing/2014/main" id="{9024CABE-30D3-234F-B5E4-44A8CF96D5B5}"/>
                  </a:ext>
                </a:extLst>
              </p:cNvPr>
              <p:cNvSpPr/>
              <p:nvPr/>
            </p:nvSpPr>
            <p:spPr>
              <a:xfrm>
                <a:off x="11959555" y="6636364"/>
                <a:ext cx="463887" cy="4638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88" y="44"/>
                    </a:moveTo>
                    <a:cubicBezTo>
                      <a:pt x="88" y="69"/>
                      <a:pt x="68" y="88"/>
                      <a:pt x="45" y="88"/>
                    </a:cubicBezTo>
                    <a:cubicBezTo>
                      <a:pt x="21" y="88"/>
                      <a:pt x="0" y="69"/>
                      <a:pt x="0" y="44"/>
                    </a:cubicBezTo>
                    <a:cubicBezTo>
                      <a:pt x="0" y="20"/>
                      <a:pt x="21" y="0"/>
                      <a:pt x="45" y="0"/>
                    </a:cubicBezTo>
                    <a:cubicBezTo>
                      <a:pt x="68" y="0"/>
                      <a:pt x="88" y="20"/>
                      <a:pt x="88" y="4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4" name="Freeform: Shape 4639">
                <a:extLst>
                  <a:ext uri="{FF2B5EF4-FFF2-40B4-BE49-F238E27FC236}">
                    <a16:creationId xmlns:a16="http://schemas.microsoft.com/office/drawing/2014/main" id="{950D4226-DE06-BB4F-A4A9-D7F6114FF291}"/>
                  </a:ext>
                </a:extLst>
              </p:cNvPr>
              <p:cNvSpPr/>
              <p:nvPr/>
            </p:nvSpPr>
            <p:spPr>
              <a:xfrm>
                <a:off x="20373506" y="6636364"/>
                <a:ext cx="463887" cy="4638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88" y="44"/>
                    </a:moveTo>
                    <a:cubicBezTo>
                      <a:pt x="88" y="69"/>
                      <a:pt x="69" y="88"/>
                      <a:pt x="45" y="88"/>
                    </a:cubicBezTo>
                    <a:cubicBezTo>
                      <a:pt x="20" y="88"/>
                      <a:pt x="0" y="69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9" y="0"/>
                      <a:pt x="88" y="20"/>
                      <a:pt x="88" y="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5" name="Freeform: Shape 4641">
                <a:extLst>
                  <a:ext uri="{FF2B5EF4-FFF2-40B4-BE49-F238E27FC236}">
                    <a16:creationId xmlns:a16="http://schemas.microsoft.com/office/drawing/2014/main" id="{0240E126-6E1B-994C-A023-988EF9356733}"/>
                  </a:ext>
                </a:extLst>
              </p:cNvPr>
              <p:cNvSpPr/>
              <p:nvPr/>
            </p:nvSpPr>
            <p:spPr>
              <a:xfrm>
                <a:off x="7752579" y="9227718"/>
                <a:ext cx="469219" cy="4638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" h="88">
                    <a:moveTo>
                      <a:pt x="89" y="43"/>
                    </a:moveTo>
                    <a:cubicBezTo>
                      <a:pt x="89" y="19"/>
                      <a:pt x="68" y="0"/>
                      <a:pt x="44" y="0"/>
                    </a:cubicBezTo>
                    <a:cubicBezTo>
                      <a:pt x="21" y="0"/>
                      <a:pt x="0" y="19"/>
                      <a:pt x="0" y="43"/>
                    </a:cubicBezTo>
                    <a:cubicBezTo>
                      <a:pt x="0" y="68"/>
                      <a:pt x="21" y="88"/>
                      <a:pt x="44" y="88"/>
                    </a:cubicBezTo>
                    <a:cubicBezTo>
                      <a:pt x="68" y="88"/>
                      <a:pt x="89" y="68"/>
                      <a:pt x="89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6" name="Freeform: Shape 4643">
                <a:extLst>
                  <a:ext uri="{FF2B5EF4-FFF2-40B4-BE49-F238E27FC236}">
                    <a16:creationId xmlns:a16="http://schemas.microsoft.com/office/drawing/2014/main" id="{395A4493-0472-3D49-9FD4-A1AF22674419}"/>
                  </a:ext>
                </a:extLst>
              </p:cNvPr>
              <p:cNvSpPr/>
              <p:nvPr/>
            </p:nvSpPr>
            <p:spPr>
              <a:xfrm>
                <a:off x="16166516" y="9227718"/>
                <a:ext cx="463887" cy="4638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" h="88">
                    <a:moveTo>
                      <a:pt x="88" y="43"/>
                    </a:moveTo>
                    <a:cubicBezTo>
                      <a:pt x="88" y="19"/>
                      <a:pt x="69" y="0"/>
                      <a:pt x="45" y="0"/>
                    </a:cubicBezTo>
                    <a:cubicBezTo>
                      <a:pt x="20" y="0"/>
                      <a:pt x="0" y="19"/>
                      <a:pt x="0" y="43"/>
                    </a:cubicBezTo>
                    <a:cubicBezTo>
                      <a:pt x="0" y="68"/>
                      <a:pt x="20" y="88"/>
                      <a:pt x="45" y="88"/>
                    </a:cubicBezTo>
                    <a:cubicBezTo>
                      <a:pt x="69" y="88"/>
                      <a:pt x="88" y="68"/>
                      <a:pt x="88" y="4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013E6B3-CB9B-EA4A-B92A-85EA9C347BA4}"/>
                </a:ext>
              </a:extLst>
            </p:cNvPr>
            <p:cNvSpPr txBox="1"/>
            <p:nvPr/>
          </p:nvSpPr>
          <p:spPr>
            <a:xfrm>
              <a:off x="1817499" y="11271931"/>
              <a:ext cx="344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63C745D8-1C17-B74E-BDF6-12195CC4DC05}"/>
                </a:ext>
              </a:extLst>
            </p:cNvPr>
            <p:cNvSpPr txBox="1"/>
            <p:nvPr/>
          </p:nvSpPr>
          <p:spPr>
            <a:xfrm>
              <a:off x="3572471" y="11271931"/>
              <a:ext cx="3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DDDEE723-55CA-AB4C-AC43-6056F328A51F}"/>
                </a:ext>
              </a:extLst>
            </p:cNvPr>
            <p:cNvSpPr txBox="1"/>
            <p:nvPr/>
          </p:nvSpPr>
          <p:spPr>
            <a:xfrm>
              <a:off x="5328976" y="11271931"/>
              <a:ext cx="3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DE58FC5-5CA6-2E41-BEC7-0531FCFBDE54}"/>
                </a:ext>
              </a:extLst>
            </p:cNvPr>
            <p:cNvSpPr txBox="1"/>
            <p:nvPr/>
          </p:nvSpPr>
          <p:spPr>
            <a:xfrm>
              <a:off x="7065692" y="1127193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73A32DB-67C7-9144-94A8-CA710237B6B4}"/>
                </a:ext>
              </a:extLst>
            </p:cNvPr>
            <p:cNvSpPr txBox="1"/>
            <p:nvPr/>
          </p:nvSpPr>
          <p:spPr>
            <a:xfrm>
              <a:off x="8840513" y="11271931"/>
              <a:ext cx="317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8AF38D9-5815-2948-9192-A095882626C9}"/>
              </a:ext>
            </a:extLst>
          </p:cNvPr>
          <p:cNvGrpSpPr/>
          <p:nvPr/>
        </p:nvGrpSpPr>
        <p:grpSpPr>
          <a:xfrm>
            <a:off x="8978871" y="10763658"/>
            <a:ext cx="6610051" cy="1347502"/>
            <a:chOff x="14647234" y="8826275"/>
            <a:chExt cx="8397964" cy="1711980"/>
          </a:xfrm>
        </p:grpSpPr>
        <p:sp>
          <p:nvSpPr>
            <p:cNvPr id="290" name="Freeform 9276">
              <a:extLst>
                <a:ext uri="{FF2B5EF4-FFF2-40B4-BE49-F238E27FC236}">
                  <a16:creationId xmlns:a16="http://schemas.microsoft.com/office/drawing/2014/main" id="{0F517ED4-039F-6A46-B62B-DE7199D9C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6687" y="9751669"/>
              <a:ext cx="1457498" cy="786586"/>
            </a:xfrm>
            <a:custGeom>
              <a:avLst/>
              <a:gdLst>
                <a:gd name="T0" fmla="*/ 441 w 555"/>
                <a:gd name="T1" fmla="*/ 298 h 299"/>
                <a:gd name="T2" fmla="*/ 441 w 555"/>
                <a:gd name="T3" fmla="*/ 254 h 299"/>
                <a:gd name="T4" fmla="*/ 173 w 555"/>
                <a:gd name="T5" fmla="*/ 254 h 299"/>
                <a:gd name="T6" fmla="*/ 0 w 555"/>
                <a:gd name="T7" fmla="*/ 44 h 299"/>
                <a:gd name="T8" fmla="*/ 441 w 555"/>
                <a:gd name="T9" fmla="*/ 44 h 299"/>
                <a:gd name="T10" fmla="*/ 441 w 555"/>
                <a:gd name="T11" fmla="*/ 0 h 299"/>
                <a:gd name="T12" fmla="*/ 554 w 555"/>
                <a:gd name="T13" fmla="*/ 149 h 299"/>
                <a:gd name="T14" fmla="*/ 441 w 555"/>
                <a:gd name="T1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" h="299">
                  <a:moveTo>
                    <a:pt x="441" y="298"/>
                  </a:moveTo>
                  <a:lnTo>
                    <a:pt x="441" y="254"/>
                  </a:lnTo>
                  <a:lnTo>
                    <a:pt x="173" y="254"/>
                  </a:lnTo>
                  <a:lnTo>
                    <a:pt x="0" y="44"/>
                  </a:lnTo>
                  <a:lnTo>
                    <a:pt x="441" y="44"/>
                  </a:lnTo>
                  <a:lnTo>
                    <a:pt x="441" y="0"/>
                  </a:lnTo>
                  <a:lnTo>
                    <a:pt x="554" y="149"/>
                  </a:lnTo>
                  <a:lnTo>
                    <a:pt x="441" y="2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9277">
              <a:extLst>
                <a:ext uri="{FF2B5EF4-FFF2-40B4-BE49-F238E27FC236}">
                  <a16:creationId xmlns:a16="http://schemas.microsoft.com/office/drawing/2014/main" id="{28DEB6B1-BE2E-F94F-B104-B3ABFBB8F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6687" y="9497186"/>
              <a:ext cx="451134" cy="370158"/>
            </a:xfrm>
            <a:custGeom>
              <a:avLst/>
              <a:gdLst>
                <a:gd name="T0" fmla="*/ 173 w 174"/>
                <a:gd name="T1" fmla="*/ 142 h 143"/>
                <a:gd name="T2" fmla="*/ 0 w 174"/>
                <a:gd name="T3" fmla="*/ 142 h 143"/>
                <a:gd name="T4" fmla="*/ 0 w 174"/>
                <a:gd name="T5" fmla="*/ 0 h 143"/>
                <a:gd name="T6" fmla="*/ 173 w 174"/>
                <a:gd name="T7" fmla="*/ 0 h 143"/>
                <a:gd name="T8" fmla="*/ 173 w 174"/>
                <a:gd name="T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3">
                  <a:moveTo>
                    <a:pt x="173" y="142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42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9278">
              <a:extLst>
                <a:ext uri="{FF2B5EF4-FFF2-40B4-BE49-F238E27FC236}">
                  <a16:creationId xmlns:a16="http://schemas.microsoft.com/office/drawing/2014/main" id="{84AD7D37-3E5A-7B48-95CE-823BA7C6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9664" y="8941949"/>
              <a:ext cx="798157" cy="555237"/>
            </a:xfrm>
            <a:custGeom>
              <a:avLst/>
              <a:gdLst>
                <a:gd name="T0" fmla="*/ 78 w 304"/>
                <a:gd name="T1" fmla="*/ 105 h 211"/>
                <a:gd name="T2" fmla="*/ 70 w 304"/>
                <a:gd name="T3" fmla="*/ 115 h 211"/>
                <a:gd name="T4" fmla="*/ 0 w 304"/>
                <a:gd name="T5" fmla="*/ 210 h 211"/>
                <a:gd name="T6" fmla="*/ 303 w 304"/>
                <a:gd name="T7" fmla="*/ 210 h 211"/>
                <a:gd name="T8" fmla="*/ 130 w 304"/>
                <a:gd name="T9" fmla="*/ 0 h 211"/>
                <a:gd name="T10" fmla="*/ 0 w 304"/>
                <a:gd name="T11" fmla="*/ 0 h 211"/>
                <a:gd name="T12" fmla="*/ 70 w 304"/>
                <a:gd name="T13" fmla="*/ 95 h 211"/>
                <a:gd name="T14" fmla="*/ 78 w 304"/>
                <a:gd name="T15" fmla="*/ 1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211">
                  <a:moveTo>
                    <a:pt x="78" y="105"/>
                  </a:moveTo>
                  <a:lnTo>
                    <a:pt x="70" y="115"/>
                  </a:lnTo>
                  <a:lnTo>
                    <a:pt x="0" y="210"/>
                  </a:lnTo>
                  <a:lnTo>
                    <a:pt x="303" y="210"/>
                  </a:lnTo>
                  <a:lnTo>
                    <a:pt x="130" y="0"/>
                  </a:lnTo>
                  <a:lnTo>
                    <a:pt x="0" y="0"/>
                  </a:lnTo>
                  <a:lnTo>
                    <a:pt x="70" y="95"/>
                  </a:lnTo>
                  <a:lnTo>
                    <a:pt x="78" y="10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9279">
              <a:extLst>
                <a:ext uri="{FF2B5EF4-FFF2-40B4-BE49-F238E27FC236}">
                  <a16:creationId xmlns:a16="http://schemas.microsoft.com/office/drawing/2014/main" id="{1E0A5A01-7EAC-D044-A368-C3FB78AA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7234" y="9867344"/>
              <a:ext cx="844420" cy="555237"/>
            </a:xfrm>
            <a:custGeom>
              <a:avLst/>
              <a:gdLst>
                <a:gd name="T0" fmla="*/ 320 w 321"/>
                <a:gd name="T1" fmla="*/ 0 h 211"/>
                <a:gd name="T2" fmla="*/ 148 w 321"/>
                <a:gd name="T3" fmla="*/ 210 h 211"/>
                <a:gd name="T4" fmla="*/ 0 w 321"/>
                <a:gd name="T5" fmla="*/ 210 h 211"/>
                <a:gd name="T6" fmla="*/ 0 w 321"/>
                <a:gd name="T7" fmla="*/ 0 h 211"/>
                <a:gd name="T8" fmla="*/ 320 w 32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11">
                  <a:moveTo>
                    <a:pt x="320" y="0"/>
                  </a:moveTo>
                  <a:lnTo>
                    <a:pt x="148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3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Freeform 9280">
              <a:extLst>
                <a:ext uri="{FF2B5EF4-FFF2-40B4-BE49-F238E27FC236}">
                  <a16:creationId xmlns:a16="http://schemas.microsoft.com/office/drawing/2014/main" id="{DBBDC256-CA9D-F940-B9FE-12EA71F49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956" y="9497186"/>
              <a:ext cx="451134" cy="370158"/>
            </a:xfrm>
            <a:custGeom>
              <a:avLst/>
              <a:gdLst>
                <a:gd name="T0" fmla="*/ 172 w 173"/>
                <a:gd name="T1" fmla="*/ 142 h 143"/>
                <a:gd name="T2" fmla="*/ 0 w 173"/>
                <a:gd name="T3" fmla="*/ 142 h 143"/>
                <a:gd name="T4" fmla="*/ 0 w 173"/>
                <a:gd name="T5" fmla="*/ 0 h 143"/>
                <a:gd name="T6" fmla="*/ 172 w 173"/>
                <a:gd name="T7" fmla="*/ 0 h 143"/>
                <a:gd name="T8" fmla="*/ 172 w 173"/>
                <a:gd name="T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43">
                  <a:moveTo>
                    <a:pt x="172" y="142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142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9281">
              <a:extLst>
                <a:ext uri="{FF2B5EF4-FFF2-40B4-BE49-F238E27FC236}">
                  <a16:creationId xmlns:a16="http://schemas.microsoft.com/office/drawing/2014/main" id="{C64B6611-1EB4-1B4D-82BF-DEB894B9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956" y="8826275"/>
              <a:ext cx="1445934" cy="786586"/>
            </a:xfrm>
            <a:custGeom>
              <a:avLst/>
              <a:gdLst>
                <a:gd name="T0" fmla="*/ 440 w 553"/>
                <a:gd name="T1" fmla="*/ 44 h 299"/>
                <a:gd name="T2" fmla="*/ 172 w 553"/>
                <a:gd name="T3" fmla="*/ 44 h 299"/>
                <a:gd name="T4" fmla="*/ 0 w 553"/>
                <a:gd name="T5" fmla="*/ 254 h 299"/>
                <a:gd name="T6" fmla="*/ 440 w 553"/>
                <a:gd name="T7" fmla="*/ 254 h 299"/>
                <a:gd name="T8" fmla="*/ 440 w 553"/>
                <a:gd name="T9" fmla="*/ 298 h 299"/>
                <a:gd name="T10" fmla="*/ 477 w 553"/>
                <a:gd name="T11" fmla="*/ 249 h 299"/>
                <a:gd name="T12" fmla="*/ 552 w 553"/>
                <a:gd name="T13" fmla="*/ 149 h 299"/>
                <a:gd name="T14" fmla="*/ 477 w 553"/>
                <a:gd name="T15" fmla="*/ 48 h 299"/>
                <a:gd name="T16" fmla="*/ 440 w 553"/>
                <a:gd name="T17" fmla="*/ 0 h 299"/>
                <a:gd name="T18" fmla="*/ 440 w 553"/>
                <a:gd name="T19" fmla="*/ 4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299">
                  <a:moveTo>
                    <a:pt x="440" y="44"/>
                  </a:moveTo>
                  <a:lnTo>
                    <a:pt x="172" y="44"/>
                  </a:lnTo>
                  <a:lnTo>
                    <a:pt x="0" y="254"/>
                  </a:lnTo>
                  <a:lnTo>
                    <a:pt x="440" y="254"/>
                  </a:lnTo>
                  <a:lnTo>
                    <a:pt x="440" y="298"/>
                  </a:lnTo>
                  <a:lnTo>
                    <a:pt x="477" y="249"/>
                  </a:lnTo>
                  <a:lnTo>
                    <a:pt x="552" y="149"/>
                  </a:lnTo>
                  <a:lnTo>
                    <a:pt x="477" y="48"/>
                  </a:lnTo>
                  <a:lnTo>
                    <a:pt x="440" y="0"/>
                  </a:lnTo>
                  <a:lnTo>
                    <a:pt x="440" y="4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9282">
              <a:extLst>
                <a:ext uri="{FF2B5EF4-FFF2-40B4-BE49-F238E27FC236}">
                  <a16:creationId xmlns:a16="http://schemas.microsoft.com/office/drawing/2014/main" id="{FA6895AD-88D8-174E-9A97-7AABD6A3F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4110" y="9497186"/>
              <a:ext cx="451134" cy="370158"/>
            </a:xfrm>
            <a:custGeom>
              <a:avLst/>
              <a:gdLst>
                <a:gd name="T0" fmla="*/ 171 w 172"/>
                <a:gd name="T1" fmla="*/ 142 h 143"/>
                <a:gd name="T2" fmla="*/ 0 w 172"/>
                <a:gd name="T3" fmla="*/ 142 h 143"/>
                <a:gd name="T4" fmla="*/ 0 w 172"/>
                <a:gd name="T5" fmla="*/ 0 h 143"/>
                <a:gd name="T6" fmla="*/ 171 w 172"/>
                <a:gd name="T7" fmla="*/ 0 h 143"/>
                <a:gd name="T8" fmla="*/ 171 w 172"/>
                <a:gd name="T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43">
                  <a:moveTo>
                    <a:pt x="171" y="142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14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9283">
              <a:extLst>
                <a:ext uri="{FF2B5EF4-FFF2-40B4-BE49-F238E27FC236}">
                  <a16:creationId xmlns:a16="http://schemas.microsoft.com/office/drawing/2014/main" id="{825AB4FA-910F-9C43-A06B-178E811B9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4110" y="8826275"/>
              <a:ext cx="1445934" cy="786586"/>
            </a:xfrm>
            <a:custGeom>
              <a:avLst/>
              <a:gdLst>
                <a:gd name="T0" fmla="*/ 439 w 553"/>
                <a:gd name="T1" fmla="*/ 44 h 299"/>
                <a:gd name="T2" fmla="*/ 171 w 553"/>
                <a:gd name="T3" fmla="*/ 44 h 299"/>
                <a:gd name="T4" fmla="*/ 0 w 553"/>
                <a:gd name="T5" fmla="*/ 254 h 299"/>
                <a:gd name="T6" fmla="*/ 439 w 553"/>
                <a:gd name="T7" fmla="*/ 254 h 299"/>
                <a:gd name="T8" fmla="*/ 439 w 553"/>
                <a:gd name="T9" fmla="*/ 298 h 299"/>
                <a:gd name="T10" fmla="*/ 478 w 553"/>
                <a:gd name="T11" fmla="*/ 248 h 299"/>
                <a:gd name="T12" fmla="*/ 552 w 553"/>
                <a:gd name="T13" fmla="*/ 149 h 299"/>
                <a:gd name="T14" fmla="*/ 478 w 553"/>
                <a:gd name="T15" fmla="*/ 50 h 299"/>
                <a:gd name="T16" fmla="*/ 439 w 553"/>
                <a:gd name="T17" fmla="*/ 0 h 299"/>
                <a:gd name="T18" fmla="*/ 439 w 553"/>
                <a:gd name="T19" fmla="*/ 4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299">
                  <a:moveTo>
                    <a:pt x="439" y="44"/>
                  </a:moveTo>
                  <a:lnTo>
                    <a:pt x="171" y="44"/>
                  </a:lnTo>
                  <a:lnTo>
                    <a:pt x="0" y="254"/>
                  </a:lnTo>
                  <a:lnTo>
                    <a:pt x="439" y="254"/>
                  </a:lnTo>
                  <a:lnTo>
                    <a:pt x="439" y="298"/>
                  </a:lnTo>
                  <a:lnTo>
                    <a:pt x="478" y="248"/>
                  </a:lnTo>
                  <a:lnTo>
                    <a:pt x="552" y="149"/>
                  </a:lnTo>
                  <a:lnTo>
                    <a:pt x="478" y="50"/>
                  </a:lnTo>
                  <a:lnTo>
                    <a:pt x="439" y="0"/>
                  </a:lnTo>
                  <a:lnTo>
                    <a:pt x="439" y="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Freeform 9284">
              <a:extLst>
                <a:ext uri="{FF2B5EF4-FFF2-40B4-BE49-F238E27FC236}">
                  <a16:creationId xmlns:a16="http://schemas.microsoft.com/office/drawing/2014/main" id="{FDFA68BB-CCBB-4341-8581-61B34505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7087" y="9867344"/>
              <a:ext cx="798157" cy="555237"/>
            </a:xfrm>
            <a:custGeom>
              <a:avLst/>
              <a:gdLst>
                <a:gd name="T0" fmla="*/ 72 w 303"/>
                <a:gd name="T1" fmla="*/ 95 h 211"/>
                <a:gd name="T2" fmla="*/ 79 w 303"/>
                <a:gd name="T3" fmla="*/ 105 h 211"/>
                <a:gd name="T4" fmla="*/ 72 w 303"/>
                <a:gd name="T5" fmla="*/ 114 h 211"/>
                <a:gd name="T6" fmla="*/ 0 w 303"/>
                <a:gd name="T7" fmla="*/ 210 h 211"/>
                <a:gd name="T8" fmla="*/ 131 w 303"/>
                <a:gd name="T9" fmla="*/ 210 h 211"/>
                <a:gd name="T10" fmla="*/ 302 w 303"/>
                <a:gd name="T11" fmla="*/ 0 h 211"/>
                <a:gd name="T12" fmla="*/ 0 w 303"/>
                <a:gd name="T13" fmla="*/ 0 h 211"/>
                <a:gd name="T14" fmla="*/ 72 w 303"/>
                <a:gd name="T15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11">
                  <a:moveTo>
                    <a:pt x="72" y="95"/>
                  </a:moveTo>
                  <a:lnTo>
                    <a:pt x="79" y="105"/>
                  </a:lnTo>
                  <a:lnTo>
                    <a:pt x="72" y="114"/>
                  </a:lnTo>
                  <a:lnTo>
                    <a:pt x="0" y="210"/>
                  </a:lnTo>
                  <a:lnTo>
                    <a:pt x="131" y="210"/>
                  </a:lnTo>
                  <a:lnTo>
                    <a:pt x="302" y="0"/>
                  </a:lnTo>
                  <a:lnTo>
                    <a:pt x="0" y="0"/>
                  </a:lnTo>
                  <a:lnTo>
                    <a:pt x="72" y="9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9285">
              <a:extLst>
                <a:ext uri="{FF2B5EF4-FFF2-40B4-BE49-F238E27FC236}">
                  <a16:creationId xmlns:a16="http://schemas.microsoft.com/office/drawing/2014/main" id="{8B609992-090C-4A4F-81B7-246BE580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1533" y="9497186"/>
              <a:ext cx="451134" cy="370158"/>
            </a:xfrm>
            <a:custGeom>
              <a:avLst/>
              <a:gdLst>
                <a:gd name="T0" fmla="*/ 172 w 173"/>
                <a:gd name="T1" fmla="*/ 142 h 143"/>
                <a:gd name="T2" fmla="*/ 0 w 173"/>
                <a:gd name="T3" fmla="*/ 142 h 143"/>
                <a:gd name="T4" fmla="*/ 0 w 173"/>
                <a:gd name="T5" fmla="*/ 0 h 143"/>
                <a:gd name="T6" fmla="*/ 172 w 173"/>
                <a:gd name="T7" fmla="*/ 0 h 143"/>
                <a:gd name="T8" fmla="*/ 172 w 173"/>
                <a:gd name="T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43">
                  <a:moveTo>
                    <a:pt x="172" y="142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142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9286">
              <a:extLst>
                <a:ext uri="{FF2B5EF4-FFF2-40B4-BE49-F238E27FC236}">
                  <a16:creationId xmlns:a16="http://schemas.microsoft.com/office/drawing/2014/main" id="{AF7C5881-3617-E548-946A-9A8D3CCE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6081" y="8941949"/>
              <a:ext cx="798150" cy="555237"/>
            </a:xfrm>
            <a:custGeom>
              <a:avLst/>
              <a:gdLst>
                <a:gd name="T0" fmla="*/ 81 w 304"/>
                <a:gd name="T1" fmla="*/ 105 h 211"/>
                <a:gd name="T2" fmla="*/ 72 w 304"/>
                <a:gd name="T3" fmla="*/ 115 h 211"/>
                <a:gd name="T4" fmla="*/ 0 w 304"/>
                <a:gd name="T5" fmla="*/ 210 h 211"/>
                <a:gd name="T6" fmla="*/ 303 w 304"/>
                <a:gd name="T7" fmla="*/ 210 h 211"/>
                <a:gd name="T8" fmla="*/ 131 w 304"/>
                <a:gd name="T9" fmla="*/ 0 h 211"/>
                <a:gd name="T10" fmla="*/ 0 w 304"/>
                <a:gd name="T11" fmla="*/ 0 h 211"/>
                <a:gd name="T12" fmla="*/ 72 w 304"/>
                <a:gd name="T13" fmla="*/ 95 h 211"/>
                <a:gd name="T14" fmla="*/ 81 w 304"/>
                <a:gd name="T15" fmla="*/ 1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211">
                  <a:moveTo>
                    <a:pt x="81" y="105"/>
                  </a:moveTo>
                  <a:lnTo>
                    <a:pt x="72" y="115"/>
                  </a:lnTo>
                  <a:lnTo>
                    <a:pt x="0" y="210"/>
                  </a:lnTo>
                  <a:lnTo>
                    <a:pt x="303" y="210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72" y="95"/>
                  </a:lnTo>
                  <a:lnTo>
                    <a:pt x="81" y="10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9287">
              <a:extLst>
                <a:ext uri="{FF2B5EF4-FFF2-40B4-BE49-F238E27FC236}">
                  <a16:creationId xmlns:a16="http://schemas.microsoft.com/office/drawing/2014/main" id="{5023A723-520A-8843-A534-6EAEA7EE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1533" y="9751669"/>
              <a:ext cx="1445934" cy="786586"/>
            </a:xfrm>
            <a:custGeom>
              <a:avLst/>
              <a:gdLst>
                <a:gd name="T0" fmla="*/ 477 w 553"/>
                <a:gd name="T1" fmla="*/ 49 h 299"/>
                <a:gd name="T2" fmla="*/ 440 w 553"/>
                <a:gd name="T3" fmla="*/ 0 h 299"/>
                <a:gd name="T4" fmla="*/ 440 w 553"/>
                <a:gd name="T5" fmla="*/ 44 h 299"/>
                <a:gd name="T6" fmla="*/ 0 w 553"/>
                <a:gd name="T7" fmla="*/ 44 h 299"/>
                <a:gd name="T8" fmla="*/ 172 w 553"/>
                <a:gd name="T9" fmla="*/ 254 h 299"/>
                <a:gd name="T10" fmla="*/ 440 w 553"/>
                <a:gd name="T11" fmla="*/ 254 h 299"/>
                <a:gd name="T12" fmla="*/ 440 w 553"/>
                <a:gd name="T13" fmla="*/ 298 h 299"/>
                <a:gd name="T14" fmla="*/ 477 w 553"/>
                <a:gd name="T15" fmla="*/ 250 h 299"/>
                <a:gd name="T16" fmla="*/ 552 w 553"/>
                <a:gd name="T17" fmla="*/ 149 h 299"/>
                <a:gd name="T18" fmla="*/ 477 w 553"/>
                <a:gd name="T19" fmla="*/ 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299">
                  <a:moveTo>
                    <a:pt x="477" y="49"/>
                  </a:moveTo>
                  <a:lnTo>
                    <a:pt x="440" y="0"/>
                  </a:lnTo>
                  <a:lnTo>
                    <a:pt x="440" y="44"/>
                  </a:lnTo>
                  <a:lnTo>
                    <a:pt x="0" y="44"/>
                  </a:lnTo>
                  <a:lnTo>
                    <a:pt x="172" y="254"/>
                  </a:lnTo>
                  <a:lnTo>
                    <a:pt x="440" y="254"/>
                  </a:lnTo>
                  <a:lnTo>
                    <a:pt x="440" y="298"/>
                  </a:lnTo>
                  <a:lnTo>
                    <a:pt x="477" y="250"/>
                  </a:lnTo>
                  <a:lnTo>
                    <a:pt x="552" y="149"/>
                  </a:lnTo>
                  <a:lnTo>
                    <a:pt x="477" y="4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Freeform 9288">
              <a:extLst>
                <a:ext uri="{FF2B5EF4-FFF2-40B4-BE49-F238E27FC236}">
                  <a16:creationId xmlns:a16="http://schemas.microsoft.com/office/drawing/2014/main" id="{ACA39BD0-9533-E847-B449-46960FBD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7700" y="9497186"/>
              <a:ext cx="451127" cy="370158"/>
            </a:xfrm>
            <a:custGeom>
              <a:avLst/>
              <a:gdLst>
                <a:gd name="T0" fmla="*/ 173 w 174"/>
                <a:gd name="T1" fmla="*/ 142 h 143"/>
                <a:gd name="T2" fmla="*/ 0 w 174"/>
                <a:gd name="T3" fmla="*/ 142 h 143"/>
                <a:gd name="T4" fmla="*/ 0 w 174"/>
                <a:gd name="T5" fmla="*/ 0 h 143"/>
                <a:gd name="T6" fmla="*/ 173 w 174"/>
                <a:gd name="T7" fmla="*/ 0 h 143"/>
                <a:gd name="T8" fmla="*/ 173 w 174"/>
                <a:gd name="T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3">
                  <a:moveTo>
                    <a:pt x="173" y="142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42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Freeform 9289">
              <a:extLst>
                <a:ext uri="{FF2B5EF4-FFF2-40B4-BE49-F238E27FC236}">
                  <a16:creationId xmlns:a16="http://schemas.microsoft.com/office/drawing/2014/main" id="{F2C404C3-D1AF-1F47-A4BB-CFD8424FF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7700" y="8826275"/>
              <a:ext cx="1457498" cy="786586"/>
            </a:xfrm>
            <a:custGeom>
              <a:avLst/>
              <a:gdLst>
                <a:gd name="T0" fmla="*/ 441 w 555"/>
                <a:gd name="T1" fmla="*/ 44 h 299"/>
                <a:gd name="T2" fmla="*/ 173 w 555"/>
                <a:gd name="T3" fmla="*/ 44 h 299"/>
                <a:gd name="T4" fmla="*/ 0 w 555"/>
                <a:gd name="T5" fmla="*/ 254 h 299"/>
                <a:gd name="T6" fmla="*/ 441 w 555"/>
                <a:gd name="T7" fmla="*/ 254 h 299"/>
                <a:gd name="T8" fmla="*/ 441 w 555"/>
                <a:gd name="T9" fmla="*/ 298 h 299"/>
                <a:gd name="T10" fmla="*/ 478 w 555"/>
                <a:gd name="T11" fmla="*/ 248 h 299"/>
                <a:gd name="T12" fmla="*/ 554 w 555"/>
                <a:gd name="T13" fmla="*/ 149 h 299"/>
                <a:gd name="T14" fmla="*/ 478 w 555"/>
                <a:gd name="T15" fmla="*/ 50 h 299"/>
                <a:gd name="T16" fmla="*/ 441 w 555"/>
                <a:gd name="T17" fmla="*/ 0 h 299"/>
                <a:gd name="T18" fmla="*/ 441 w 555"/>
                <a:gd name="T19" fmla="*/ 4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299">
                  <a:moveTo>
                    <a:pt x="441" y="44"/>
                  </a:moveTo>
                  <a:lnTo>
                    <a:pt x="173" y="44"/>
                  </a:lnTo>
                  <a:lnTo>
                    <a:pt x="0" y="254"/>
                  </a:lnTo>
                  <a:lnTo>
                    <a:pt x="441" y="254"/>
                  </a:lnTo>
                  <a:lnTo>
                    <a:pt x="441" y="298"/>
                  </a:lnTo>
                  <a:lnTo>
                    <a:pt x="478" y="248"/>
                  </a:lnTo>
                  <a:lnTo>
                    <a:pt x="554" y="149"/>
                  </a:lnTo>
                  <a:lnTo>
                    <a:pt x="478" y="50"/>
                  </a:lnTo>
                  <a:lnTo>
                    <a:pt x="441" y="0"/>
                  </a:lnTo>
                  <a:lnTo>
                    <a:pt x="441" y="4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9290">
              <a:extLst>
                <a:ext uri="{FF2B5EF4-FFF2-40B4-BE49-F238E27FC236}">
                  <a16:creationId xmlns:a16="http://schemas.microsoft.com/office/drawing/2014/main" id="{8DF7E1FF-5881-244C-A86C-A58F28A8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2240" y="9867344"/>
              <a:ext cx="798157" cy="555237"/>
            </a:xfrm>
            <a:custGeom>
              <a:avLst/>
              <a:gdLst>
                <a:gd name="T0" fmla="*/ 71 w 303"/>
                <a:gd name="T1" fmla="*/ 95 h 211"/>
                <a:gd name="T2" fmla="*/ 78 w 303"/>
                <a:gd name="T3" fmla="*/ 105 h 211"/>
                <a:gd name="T4" fmla="*/ 71 w 303"/>
                <a:gd name="T5" fmla="*/ 114 h 211"/>
                <a:gd name="T6" fmla="*/ 0 w 303"/>
                <a:gd name="T7" fmla="*/ 210 h 211"/>
                <a:gd name="T8" fmla="*/ 129 w 303"/>
                <a:gd name="T9" fmla="*/ 210 h 211"/>
                <a:gd name="T10" fmla="*/ 302 w 303"/>
                <a:gd name="T11" fmla="*/ 0 h 211"/>
                <a:gd name="T12" fmla="*/ 0 w 303"/>
                <a:gd name="T13" fmla="*/ 0 h 211"/>
                <a:gd name="T14" fmla="*/ 71 w 303"/>
                <a:gd name="T15" fmla="*/ 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11">
                  <a:moveTo>
                    <a:pt x="71" y="95"/>
                  </a:moveTo>
                  <a:lnTo>
                    <a:pt x="78" y="105"/>
                  </a:lnTo>
                  <a:lnTo>
                    <a:pt x="71" y="114"/>
                  </a:lnTo>
                  <a:lnTo>
                    <a:pt x="0" y="210"/>
                  </a:lnTo>
                  <a:lnTo>
                    <a:pt x="129" y="210"/>
                  </a:lnTo>
                  <a:lnTo>
                    <a:pt x="302" y="0"/>
                  </a:lnTo>
                  <a:lnTo>
                    <a:pt x="0" y="0"/>
                  </a:lnTo>
                  <a:lnTo>
                    <a:pt x="71" y="9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B6DD6804-1CD4-314B-A12F-1DA1C3D56682}"/>
                </a:ext>
              </a:extLst>
            </p:cNvPr>
            <p:cNvSpPr txBox="1"/>
            <p:nvPr/>
          </p:nvSpPr>
          <p:spPr>
            <a:xfrm>
              <a:off x="15655413" y="8972617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4EA4FE76-AAC7-FD42-8B86-6221AF135374}"/>
                </a:ext>
              </a:extLst>
            </p:cNvPr>
            <p:cNvSpPr txBox="1"/>
            <p:nvPr/>
          </p:nvSpPr>
          <p:spPr>
            <a:xfrm>
              <a:off x="17363984" y="9903835"/>
              <a:ext cx="352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04D7732-503B-8148-8E19-31F0FC121BA8}"/>
                </a:ext>
              </a:extLst>
            </p:cNvPr>
            <p:cNvSpPr txBox="1"/>
            <p:nvPr/>
          </p:nvSpPr>
          <p:spPr>
            <a:xfrm>
              <a:off x="18989124" y="8972617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3938C89-AB45-E54C-A2D6-7E0A175B5643}"/>
                </a:ext>
              </a:extLst>
            </p:cNvPr>
            <p:cNvSpPr txBox="1"/>
            <p:nvPr/>
          </p:nvSpPr>
          <p:spPr>
            <a:xfrm>
              <a:off x="20638053" y="9903835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869E747-BAC1-F24F-A413-4029872A808C}"/>
                </a:ext>
              </a:extLst>
            </p:cNvPr>
            <p:cNvSpPr txBox="1"/>
            <p:nvPr/>
          </p:nvSpPr>
          <p:spPr>
            <a:xfrm>
              <a:off x="22248838" y="8972617"/>
              <a:ext cx="3321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DB8A8500-43B5-5C4B-A1DC-9A47EB679F90}"/>
              </a:ext>
            </a:extLst>
          </p:cNvPr>
          <p:cNvGrpSpPr/>
          <p:nvPr/>
        </p:nvGrpSpPr>
        <p:grpSpPr>
          <a:xfrm>
            <a:off x="17311751" y="9380790"/>
            <a:ext cx="5465230" cy="2947829"/>
            <a:chOff x="8499764" y="4551690"/>
            <a:chExt cx="13160085" cy="7098271"/>
          </a:xfrm>
        </p:grpSpPr>
        <p:sp>
          <p:nvSpPr>
            <p:cNvPr id="327" name="Rounded Rectangle 326">
              <a:extLst>
                <a:ext uri="{FF2B5EF4-FFF2-40B4-BE49-F238E27FC236}">
                  <a16:creationId xmlns:a16="http://schemas.microsoft.com/office/drawing/2014/main" id="{3055AC4E-9AAB-C34E-9E9E-446574922A73}"/>
                </a:ext>
              </a:extLst>
            </p:cNvPr>
            <p:cNvSpPr/>
            <p:nvPr/>
          </p:nvSpPr>
          <p:spPr>
            <a:xfrm>
              <a:off x="8499766" y="5600823"/>
              <a:ext cx="13160081" cy="865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8" name="Rounded Rectangle 327">
              <a:extLst>
                <a:ext uri="{FF2B5EF4-FFF2-40B4-BE49-F238E27FC236}">
                  <a16:creationId xmlns:a16="http://schemas.microsoft.com/office/drawing/2014/main" id="{0D85DBEC-7F02-0347-9598-FA4B3F82373F}"/>
                </a:ext>
              </a:extLst>
            </p:cNvPr>
            <p:cNvSpPr/>
            <p:nvPr/>
          </p:nvSpPr>
          <p:spPr>
            <a:xfrm>
              <a:off x="8499764" y="5336690"/>
              <a:ext cx="10111597" cy="6148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1A7DBC0D-2076-1C4B-9631-9578C6AFD998}"/>
                </a:ext>
              </a:extLst>
            </p:cNvPr>
            <p:cNvSpPr/>
            <p:nvPr/>
          </p:nvSpPr>
          <p:spPr>
            <a:xfrm>
              <a:off x="8499766" y="7500296"/>
              <a:ext cx="13160081" cy="865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C5FCC170-77DD-2945-B778-5619FEA543A1}"/>
                </a:ext>
              </a:extLst>
            </p:cNvPr>
            <p:cNvSpPr/>
            <p:nvPr/>
          </p:nvSpPr>
          <p:spPr>
            <a:xfrm>
              <a:off x="8499764" y="7236163"/>
              <a:ext cx="11843538" cy="6148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4156D02C-EB3E-E644-B3B5-AE528FF64F89}"/>
                </a:ext>
              </a:extLst>
            </p:cNvPr>
            <p:cNvSpPr/>
            <p:nvPr/>
          </p:nvSpPr>
          <p:spPr>
            <a:xfrm>
              <a:off x="8499767" y="9399769"/>
              <a:ext cx="13160082" cy="865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A066AD1B-9E99-294B-9EBB-B3DA682A6C4A}"/>
                </a:ext>
              </a:extLst>
            </p:cNvPr>
            <p:cNvSpPr/>
            <p:nvPr/>
          </p:nvSpPr>
          <p:spPr>
            <a:xfrm>
              <a:off x="8499769" y="9135636"/>
              <a:ext cx="8427629" cy="61485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>
              <a:extLst>
                <a:ext uri="{FF2B5EF4-FFF2-40B4-BE49-F238E27FC236}">
                  <a16:creationId xmlns:a16="http://schemas.microsoft.com/office/drawing/2014/main" id="{A49C38B4-22E8-1846-BD32-E1600A4C7411}"/>
                </a:ext>
              </a:extLst>
            </p:cNvPr>
            <p:cNvSpPr/>
            <p:nvPr/>
          </p:nvSpPr>
          <p:spPr>
            <a:xfrm>
              <a:off x="8499767" y="11299242"/>
              <a:ext cx="13160082" cy="865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24918635-6414-D049-B43F-FF26435DF0FD}"/>
                </a:ext>
              </a:extLst>
            </p:cNvPr>
            <p:cNvSpPr/>
            <p:nvPr/>
          </p:nvSpPr>
          <p:spPr>
            <a:xfrm>
              <a:off x="8499769" y="11035109"/>
              <a:ext cx="4159643" cy="6148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EEA7F73-560A-5B4F-B20C-C8B7CC13E88B}"/>
                </a:ext>
              </a:extLst>
            </p:cNvPr>
            <p:cNvSpPr/>
            <p:nvPr/>
          </p:nvSpPr>
          <p:spPr>
            <a:xfrm>
              <a:off x="8499764" y="4551690"/>
              <a:ext cx="2348344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0144D8-9406-A340-81B8-360FE5C91D8E}"/>
                </a:ext>
              </a:extLst>
            </p:cNvPr>
            <p:cNvSpPr/>
            <p:nvPr/>
          </p:nvSpPr>
          <p:spPr>
            <a:xfrm>
              <a:off x="20343301" y="4551690"/>
              <a:ext cx="1316545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70%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D96FE6D-0D52-D04C-A580-5594F05B9096}"/>
                </a:ext>
              </a:extLst>
            </p:cNvPr>
            <p:cNvSpPr/>
            <p:nvPr/>
          </p:nvSpPr>
          <p:spPr>
            <a:xfrm>
              <a:off x="8499764" y="6442061"/>
              <a:ext cx="2348344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5AE065D2-8890-5B4B-8D62-DAE215CDCD55}"/>
                </a:ext>
              </a:extLst>
            </p:cNvPr>
            <p:cNvSpPr/>
            <p:nvPr/>
          </p:nvSpPr>
          <p:spPr>
            <a:xfrm>
              <a:off x="20343301" y="6442061"/>
              <a:ext cx="1316545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95%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6B3A723B-1438-0D43-8095-25DDD720DF22}"/>
                </a:ext>
              </a:extLst>
            </p:cNvPr>
            <p:cNvSpPr/>
            <p:nvPr/>
          </p:nvSpPr>
          <p:spPr>
            <a:xfrm>
              <a:off x="8499764" y="8353988"/>
              <a:ext cx="2677472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7987099-09C8-C842-B93F-A947A3AE4EE7}"/>
                </a:ext>
              </a:extLst>
            </p:cNvPr>
            <p:cNvSpPr/>
            <p:nvPr/>
          </p:nvSpPr>
          <p:spPr>
            <a:xfrm>
              <a:off x="20343301" y="8353988"/>
              <a:ext cx="1316545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60%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AC0CC190-F67B-2B43-8699-E2C9F6700DB3}"/>
                </a:ext>
              </a:extLst>
            </p:cNvPr>
            <p:cNvSpPr/>
            <p:nvPr/>
          </p:nvSpPr>
          <p:spPr>
            <a:xfrm>
              <a:off x="8499764" y="10224351"/>
              <a:ext cx="2348344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C70B0C08-7E14-9A4C-8E90-C8F5ECD7A72D}"/>
                </a:ext>
              </a:extLst>
            </p:cNvPr>
            <p:cNvSpPr/>
            <p:nvPr/>
          </p:nvSpPr>
          <p:spPr>
            <a:xfrm>
              <a:off x="20343301" y="10224351"/>
              <a:ext cx="1316545" cy="74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35%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7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16CE6-8148-C042-9208-EBFCF4FC2E6D}"/>
              </a:ext>
            </a:extLst>
          </p:cNvPr>
          <p:cNvGrpSpPr/>
          <p:nvPr/>
        </p:nvGrpSpPr>
        <p:grpSpPr>
          <a:xfrm>
            <a:off x="2169438" y="1776012"/>
            <a:ext cx="2614748" cy="2577907"/>
            <a:chOff x="2214634" y="3380554"/>
            <a:chExt cx="7504310" cy="73985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537977-1ECE-AA4A-AB7C-3CAD213401B0}"/>
                </a:ext>
              </a:extLst>
            </p:cNvPr>
            <p:cNvGrpSpPr/>
            <p:nvPr/>
          </p:nvGrpSpPr>
          <p:grpSpPr>
            <a:xfrm>
              <a:off x="2319222" y="3380554"/>
              <a:ext cx="7399722" cy="7398578"/>
              <a:chOff x="1884301" y="3270188"/>
              <a:chExt cx="8050882" cy="8049639"/>
            </a:xfrm>
          </p:grpSpPr>
          <p:sp>
            <p:nvSpPr>
              <p:cNvPr id="8" name="Shape 978">
                <a:extLst>
                  <a:ext uri="{FF2B5EF4-FFF2-40B4-BE49-F238E27FC236}">
                    <a16:creationId xmlns:a16="http://schemas.microsoft.com/office/drawing/2014/main" id="{610016A8-76AA-0544-8696-9D2185DFCBF8}"/>
                  </a:ext>
                </a:extLst>
              </p:cNvPr>
              <p:cNvSpPr/>
              <p:nvPr/>
            </p:nvSpPr>
            <p:spPr>
              <a:xfrm>
                <a:off x="2083144" y="3483472"/>
                <a:ext cx="7304505" cy="730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400" b="1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4A440C8-30BB-2E44-91ED-950F4A4B6709}"/>
                  </a:ext>
                </a:extLst>
              </p:cNvPr>
              <p:cNvGrpSpPr/>
              <p:nvPr/>
            </p:nvGrpSpPr>
            <p:grpSpPr>
              <a:xfrm>
                <a:off x="1889309" y="3277841"/>
                <a:ext cx="8028674" cy="8041986"/>
                <a:chOff x="12913933" y="-1215198"/>
                <a:chExt cx="3983478" cy="3990083"/>
              </a:xfrm>
            </p:grpSpPr>
            <p:sp>
              <p:nvSpPr>
                <p:cNvPr id="12" name="Shape 493">
                  <a:extLst>
                    <a:ext uri="{FF2B5EF4-FFF2-40B4-BE49-F238E27FC236}">
                      <a16:creationId xmlns:a16="http://schemas.microsoft.com/office/drawing/2014/main" id="{0FD96EFF-0080-1D49-AB10-88598EF5FFA2}"/>
                    </a:ext>
                  </a:extLst>
                </p:cNvPr>
                <p:cNvSpPr/>
                <p:nvPr/>
              </p:nvSpPr>
              <p:spPr>
                <a:xfrm>
                  <a:off x="12913933" y="-1208593"/>
                  <a:ext cx="3983478" cy="3983478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5715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389" tIns="45682" rIns="91389" bIns="45682" anchor="ctr" anchorCtr="0">
                  <a:noAutofit/>
                </a:bodyPr>
                <a:lstStyle/>
                <a:p>
                  <a:pPr algn="ctr"/>
                  <a:endParaRPr sz="2400" b="1">
                    <a:solidFill>
                      <a:schemeClr val="lt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  <a:sym typeface="Calibri"/>
                  </a:endParaRPr>
                </a:p>
              </p:txBody>
            </p:sp>
            <p:sp>
              <p:nvSpPr>
                <p:cNvPr id="13" name="Shape 515">
                  <a:extLst>
                    <a:ext uri="{FF2B5EF4-FFF2-40B4-BE49-F238E27FC236}">
                      <a16:creationId xmlns:a16="http://schemas.microsoft.com/office/drawing/2014/main" id="{2EAEBB25-39EB-2A49-8C87-BE5638164E46}"/>
                    </a:ext>
                  </a:extLst>
                </p:cNvPr>
                <p:cNvSpPr/>
                <p:nvPr/>
              </p:nvSpPr>
              <p:spPr>
                <a:xfrm>
                  <a:off x="12913933" y="-1215198"/>
                  <a:ext cx="3983478" cy="3983478"/>
                </a:xfrm>
                <a:prstGeom prst="arc">
                  <a:avLst>
                    <a:gd name="adj1" fmla="val 20399141"/>
                    <a:gd name="adj2" fmla="val 7814741"/>
                  </a:avLst>
                </a:prstGeom>
                <a:solidFill>
                  <a:schemeClr val="accent1"/>
                </a:solidFill>
                <a:ln w="5715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389" tIns="45682" rIns="91389" bIns="45682" anchor="ctr" anchorCtr="0">
                  <a:noAutofit/>
                </a:bodyPr>
                <a:lstStyle/>
                <a:p>
                  <a:pPr algn="ctr"/>
                  <a:endParaRPr sz="2400" b="1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  <a:sym typeface="Calibri"/>
                  </a:endParaRPr>
                </a:p>
              </p:txBody>
            </p:sp>
          </p:grpSp>
          <p:sp>
            <p:nvSpPr>
              <p:cNvPr id="10" name="Shape 515">
                <a:extLst>
                  <a:ext uri="{FF2B5EF4-FFF2-40B4-BE49-F238E27FC236}">
                    <a16:creationId xmlns:a16="http://schemas.microsoft.com/office/drawing/2014/main" id="{63DDA78B-79EC-FB46-825E-E7D5453BB69E}"/>
                  </a:ext>
                </a:extLst>
              </p:cNvPr>
              <p:cNvSpPr/>
              <p:nvPr/>
            </p:nvSpPr>
            <p:spPr>
              <a:xfrm>
                <a:off x="1884301" y="3270188"/>
                <a:ext cx="8028673" cy="8028674"/>
              </a:xfrm>
              <a:prstGeom prst="arc">
                <a:avLst>
                  <a:gd name="adj1" fmla="val 7170073"/>
                  <a:gd name="adj2" fmla="val 9729017"/>
                </a:avLst>
              </a:prstGeom>
              <a:solidFill>
                <a:schemeClr val="accent2"/>
              </a:solidFill>
              <a:ln w="571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400" b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11" name="Shape 515">
                <a:extLst>
                  <a:ext uri="{FF2B5EF4-FFF2-40B4-BE49-F238E27FC236}">
                    <a16:creationId xmlns:a16="http://schemas.microsoft.com/office/drawing/2014/main" id="{A50DE1B5-DD3E-D841-BD39-2E759E5DD5EB}"/>
                  </a:ext>
                </a:extLst>
              </p:cNvPr>
              <p:cNvSpPr/>
              <p:nvPr/>
            </p:nvSpPr>
            <p:spPr>
              <a:xfrm>
                <a:off x="1906510" y="3278451"/>
                <a:ext cx="8028673" cy="8028674"/>
              </a:xfrm>
              <a:prstGeom prst="arc">
                <a:avLst>
                  <a:gd name="adj1" fmla="val 9690450"/>
                  <a:gd name="adj2" fmla="val 14989511"/>
                </a:avLst>
              </a:prstGeom>
              <a:solidFill>
                <a:schemeClr val="accent3"/>
              </a:solidFill>
              <a:ln w="5715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400" b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4" name="Shape 1074">
              <a:extLst>
                <a:ext uri="{FF2B5EF4-FFF2-40B4-BE49-F238E27FC236}">
                  <a16:creationId xmlns:a16="http://schemas.microsoft.com/office/drawing/2014/main" id="{D94C2712-B188-9E47-8894-92FB7BFBB7D2}"/>
                </a:ext>
              </a:extLst>
            </p:cNvPr>
            <p:cNvSpPr txBox="1"/>
            <p:nvPr/>
          </p:nvSpPr>
          <p:spPr>
            <a:xfrm>
              <a:off x="6039595" y="8047451"/>
              <a:ext cx="2858666" cy="1026178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50%</a:t>
              </a:r>
            </a:p>
          </p:txBody>
        </p:sp>
        <p:sp>
          <p:nvSpPr>
            <p:cNvPr id="5" name="Shape 1075">
              <a:extLst>
                <a:ext uri="{FF2B5EF4-FFF2-40B4-BE49-F238E27FC236}">
                  <a16:creationId xmlns:a16="http://schemas.microsoft.com/office/drawing/2014/main" id="{06959696-1158-B841-B28D-BC1323DC0407}"/>
                </a:ext>
              </a:extLst>
            </p:cNvPr>
            <p:cNvSpPr txBox="1"/>
            <p:nvPr/>
          </p:nvSpPr>
          <p:spPr>
            <a:xfrm>
              <a:off x="2396965" y="8321047"/>
              <a:ext cx="2858666" cy="1026178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25%</a:t>
              </a:r>
            </a:p>
          </p:txBody>
        </p:sp>
        <p:sp>
          <p:nvSpPr>
            <p:cNvPr id="6" name="Shape 1076">
              <a:extLst>
                <a:ext uri="{FF2B5EF4-FFF2-40B4-BE49-F238E27FC236}">
                  <a16:creationId xmlns:a16="http://schemas.microsoft.com/office/drawing/2014/main" id="{C4AA1EEA-0CC6-A240-B78E-E2B56C3BA14D}"/>
                </a:ext>
              </a:extLst>
            </p:cNvPr>
            <p:cNvSpPr txBox="1"/>
            <p:nvPr/>
          </p:nvSpPr>
          <p:spPr>
            <a:xfrm>
              <a:off x="2214634" y="5723545"/>
              <a:ext cx="2858666" cy="1026178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10%</a:t>
              </a:r>
            </a:p>
          </p:txBody>
        </p:sp>
        <p:sp>
          <p:nvSpPr>
            <p:cNvPr id="7" name="Shape 1077">
              <a:extLst>
                <a:ext uri="{FF2B5EF4-FFF2-40B4-BE49-F238E27FC236}">
                  <a16:creationId xmlns:a16="http://schemas.microsoft.com/office/drawing/2014/main" id="{7013BADE-AB5A-E449-8911-E5509BEDE51D}"/>
                </a:ext>
              </a:extLst>
            </p:cNvPr>
            <p:cNvSpPr txBox="1"/>
            <p:nvPr/>
          </p:nvSpPr>
          <p:spPr>
            <a:xfrm>
              <a:off x="5454078" y="4317410"/>
              <a:ext cx="2858666" cy="1026178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  <a:sym typeface="Roboto"/>
                </a:rPr>
                <a:t>15%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314EBB-40F0-CA4B-A1D6-A7987B267F45}"/>
              </a:ext>
            </a:extLst>
          </p:cNvPr>
          <p:cNvGrpSpPr/>
          <p:nvPr/>
        </p:nvGrpSpPr>
        <p:grpSpPr>
          <a:xfrm>
            <a:off x="8058755" y="1316165"/>
            <a:ext cx="5527269" cy="3304437"/>
            <a:chOff x="7041896" y="5254955"/>
            <a:chExt cx="10259270" cy="61334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D4CC53-2A60-B74D-86D6-4AE7356103B7}"/>
                </a:ext>
              </a:extLst>
            </p:cNvPr>
            <p:cNvGrpSpPr/>
            <p:nvPr/>
          </p:nvGrpSpPr>
          <p:grpSpPr>
            <a:xfrm>
              <a:off x="7041896" y="5254955"/>
              <a:ext cx="10259270" cy="6133428"/>
              <a:chOff x="6552296" y="4962251"/>
              <a:chExt cx="11238469" cy="671883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E8E9F56-9F8C-F744-8741-D6E111DC42E0}"/>
                  </a:ext>
                </a:extLst>
              </p:cNvPr>
              <p:cNvSpPr/>
              <p:nvPr/>
            </p:nvSpPr>
            <p:spPr>
              <a:xfrm rot="5400000">
                <a:off x="6552296" y="5708478"/>
                <a:ext cx="5217750" cy="52177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utoShape 6">
                <a:extLst>
                  <a:ext uri="{FF2B5EF4-FFF2-40B4-BE49-F238E27FC236}">
                    <a16:creationId xmlns:a16="http://schemas.microsoft.com/office/drawing/2014/main" id="{72204A04-AF0D-4D4E-AEFE-9459B21C52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35955">
                <a:off x="6638205" y="9267862"/>
                <a:ext cx="2411753" cy="2413224"/>
              </a:xfrm>
              <a:custGeom>
                <a:avLst/>
                <a:gdLst>
                  <a:gd name="T0" fmla="*/ 21599 w 21596"/>
                  <a:gd name="T1" fmla="*/ 10806 h 21596"/>
                  <a:gd name="T2" fmla="*/ 10804 w 21596"/>
                  <a:gd name="T3" fmla="*/ 21600 h 21596"/>
                  <a:gd name="T4" fmla="*/ 3 w 21596"/>
                  <a:gd name="T5" fmla="*/ 10798 h 21596"/>
                  <a:gd name="T6" fmla="*/ 10798 w 21596"/>
                  <a:gd name="T7" fmla="*/ 4 h 21596"/>
                  <a:gd name="T8" fmla="*/ 21599 w 21596"/>
                  <a:gd name="T9" fmla="*/ 10806 h 21596"/>
                  <a:gd name="T10" fmla="*/ 21599 w 21596"/>
                  <a:gd name="T11" fmla="*/ 1080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596">
                    <a:moveTo>
                      <a:pt x="21599" y="10806"/>
                    </a:moveTo>
                    <a:cubicBezTo>
                      <a:pt x="21601" y="16769"/>
                      <a:pt x="16768" y="21602"/>
                      <a:pt x="10804" y="21600"/>
                    </a:cubicBezTo>
                    <a:cubicBezTo>
                      <a:pt x="4840" y="21598"/>
                      <a:pt x="5" y="16762"/>
                      <a:pt x="3" y="10798"/>
                    </a:cubicBezTo>
                    <a:cubicBezTo>
                      <a:pt x="1" y="4835"/>
                      <a:pt x="4834" y="2"/>
                      <a:pt x="10798" y="4"/>
                    </a:cubicBezTo>
                    <a:cubicBezTo>
                      <a:pt x="16762" y="6"/>
                      <a:pt x="21597" y="4842"/>
                      <a:pt x="21599" y="10806"/>
                    </a:cubicBezTo>
                    <a:close/>
                    <a:moveTo>
                      <a:pt x="21599" y="10806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3599"/>
              </a:p>
            </p:txBody>
          </p:sp>
          <p:sp>
            <p:nvSpPr>
              <p:cNvPr id="17" name="AutoShape 7">
                <a:extLst>
                  <a:ext uri="{FF2B5EF4-FFF2-40B4-BE49-F238E27FC236}">
                    <a16:creationId xmlns:a16="http://schemas.microsoft.com/office/drawing/2014/main" id="{8B7F5830-9D8B-DC43-A092-F7C91E1717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31501">
                <a:off x="6646305" y="4962251"/>
                <a:ext cx="2411753" cy="2413224"/>
              </a:xfrm>
              <a:custGeom>
                <a:avLst/>
                <a:gdLst>
                  <a:gd name="T0" fmla="*/ 21591 w 21595"/>
                  <a:gd name="T1" fmla="*/ 10790 h 21596"/>
                  <a:gd name="T2" fmla="*/ 10789 w 21595"/>
                  <a:gd name="T3" fmla="*/ 21592 h 21596"/>
                  <a:gd name="T4" fmla="*/ -5 w 21595"/>
                  <a:gd name="T5" fmla="*/ 10798 h 21596"/>
                  <a:gd name="T6" fmla="*/ 10797 w 21595"/>
                  <a:gd name="T7" fmla="*/ -4 h 21596"/>
                  <a:gd name="T8" fmla="*/ 21591 w 21595"/>
                  <a:gd name="T9" fmla="*/ 10790 h 21596"/>
                  <a:gd name="T10" fmla="*/ 21591 w 21595"/>
                  <a:gd name="T11" fmla="*/ 10790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5" h="21596">
                    <a:moveTo>
                      <a:pt x="21591" y="10790"/>
                    </a:moveTo>
                    <a:cubicBezTo>
                      <a:pt x="21588" y="16754"/>
                      <a:pt x="16752" y="21590"/>
                      <a:pt x="10789" y="21592"/>
                    </a:cubicBezTo>
                    <a:cubicBezTo>
                      <a:pt x="4825" y="21594"/>
                      <a:pt x="-7" y="16761"/>
                      <a:pt x="-5" y="10798"/>
                    </a:cubicBezTo>
                    <a:cubicBezTo>
                      <a:pt x="-2" y="4834"/>
                      <a:pt x="4834" y="-2"/>
                      <a:pt x="10797" y="-4"/>
                    </a:cubicBezTo>
                    <a:cubicBezTo>
                      <a:pt x="16761" y="-6"/>
                      <a:pt x="21593" y="4827"/>
                      <a:pt x="21591" y="10790"/>
                    </a:cubicBezTo>
                    <a:close/>
                    <a:moveTo>
                      <a:pt x="21591" y="1079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3599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CE5EB0-30D2-AF48-A33D-44B72636F39D}"/>
                  </a:ext>
                </a:extLst>
              </p:cNvPr>
              <p:cNvSpPr/>
              <p:nvPr/>
            </p:nvSpPr>
            <p:spPr>
              <a:xfrm rot="16200000">
                <a:off x="12573015" y="5717110"/>
                <a:ext cx="5217750" cy="52177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utoShape 6">
                <a:extLst>
                  <a:ext uri="{FF2B5EF4-FFF2-40B4-BE49-F238E27FC236}">
                    <a16:creationId xmlns:a16="http://schemas.microsoft.com/office/drawing/2014/main" id="{6F14340A-B3FB-8446-9A02-593E7C3C38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835955">
                <a:off x="15293103" y="4962253"/>
                <a:ext cx="2411753" cy="2413224"/>
              </a:xfrm>
              <a:custGeom>
                <a:avLst/>
                <a:gdLst>
                  <a:gd name="T0" fmla="*/ 21599 w 21596"/>
                  <a:gd name="T1" fmla="*/ 10806 h 21596"/>
                  <a:gd name="T2" fmla="*/ 10804 w 21596"/>
                  <a:gd name="T3" fmla="*/ 21600 h 21596"/>
                  <a:gd name="T4" fmla="*/ 3 w 21596"/>
                  <a:gd name="T5" fmla="*/ 10798 h 21596"/>
                  <a:gd name="T6" fmla="*/ 10798 w 21596"/>
                  <a:gd name="T7" fmla="*/ 4 h 21596"/>
                  <a:gd name="T8" fmla="*/ 21599 w 21596"/>
                  <a:gd name="T9" fmla="*/ 10806 h 21596"/>
                  <a:gd name="T10" fmla="*/ 21599 w 21596"/>
                  <a:gd name="T11" fmla="*/ 1080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596">
                    <a:moveTo>
                      <a:pt x="21599" y="10806"/>
                    </a:moveTo>
                    <a:cubicBezTo>
                      <a:pt x="21601" y="16769"/>
                      <a:pt x="16768" y="21602"/>
                      <a:pt x="10804" y="21600"/>
                    </a:cubicBezTo>
                    <a:cubicBezTo>
                      <a:pt x="4840" y="21598"/>
                      <a:pt x="5" y="16762"/>
                      <a:pt x="3" y="10798"/>
                    </a:cubicBezTo>
                    <a:cubicBezTo>
                      <a:pt x="1" y="4835"/>
                      <a:pt x="4834" y="2"/>
                      <a:pt x="10798" y="4"/>
                    </a:cubicBezTo>
                    <a:cubicBezTo>
                      <a:pt x="16762" y="6"/>
                      <a:pt x="21597" y="4842"/>
                      <a:pt x="21599" y="10806"/>
                    </a:cubicBezTo>
                    <a:close/>
                    <a:moveTo>
                      <a:pt x="21599" y="10806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3599"/>
              </a:p>
            </p:txBody>
          </p:sp>
          <p:sp>
            <p:nvSpPr>
              <p:cNvPr id="20" name="AutoShape 7">
                <a:extLst>
                  <a:ext uri="{FF2B5EF4-FFF2-40B4-BE49-F238E27FC236}">
                    <a16:creationId xmlns:a16="http://schemas.microsoft.com/office/drawing/2014/main" id="{F7644D02-F396-ED4C-8E43-1D842AC41402}"/>
                  </a:ext>
                </a:extLst>
              </p:cNvPr>
              <p:cNvSpPr>
                <a:spLocks/>
              </p:cNvSpPr>
              <p:nvPr/>
            </p:nvSpPr>
            <p:spPr bwMode="auto">
              <a:xfrm rot="9031501">
                <a:off x="15285002" y="9267863"/>
                <a:ext cx="2411753" cy="2413224"/>
              </a:xfrm>
              <a:custGeom>
                <a:avLst/>
                <a:gdLst>
                  <a:gd name="T0" fmla="*/ 21591 w 21595"/>
                  <a:gd name="T1" fmla="*/ 10790 h 21596"/>
                  <a:gd name="T2" fmla="*/ 10789 w 21595"/>
                  <a:gd name="T3" fmla="*/ 21592 h 21596"/>
                  <a:gd name="T4" fmla="*/ -5 w 21595"/>
                  <a:gd name="T5" fmla="*/ 10798 h 21596"/>
                  <a:gd name="T6" fmla="*/ 10797 w 21595"/>
                  <a:gd name="T7" fmla="*/ -4 h 21596"/>
                  <a:gd name="T8" fmla="*/ 21591 w 21595"/>
                  <a:gd name="T9" fmla="*/ 10790 h 21596"/>
                  <a:gd name="T10" fmla="*/ 21591 w 21595"/>
                  <a:gd name="T11" fmla="*/ 10790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5" h="21596">
                    <a:moveTo>
                      <a:pt x="21591" y="10790"/>
                    </a:moveTo>
                    <a:cubicBezTo>
                      <a:pt x="21588" y="16754"/>
                      <a:pt x="16752" y="21590"/>
                      <a:pt x="10789" y="21592"/>
                    </a:cubicBezTo>
                    <a:cubicBezTo>
                      <a:pt x="4825" y="21594"/>
                      <a:pt x="-7" y="16761"/>
                      <a:pt x="-5" y="10798"/>
                    </a:cubicBezTo>
                    <a:cubicBezTo>
                      <a:pt x="-2" y="4834"/>
                      <a:pt x="4834" y="-2"/>
                      <a:pt x="10797" y="-4"/>
                    </a:cubicBezTo>
                    <a:cubicBezTo>
                      <a:pt x="16761" y="-6"/>
                      <a:pt x="21593" y="4827"/>
                      <a:pt x="21591" y="10790"/>
                    </a:cubicBezTo>
                    <a:close/>
                    <a:moveTo>
                      <a:pt x="21591" y="1079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3599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35C1CF52-30C8-8544-9136-AA46121C2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4963" y="6339490"/>
                <a:ext cx="3744924" cy="3747207"/>
              </a:xfrm>
              <a:custGeom>
                <a:avLst/>
                <a:gdLst>
                  <a:gd name="T0" fmla="*/ 21599 w 21596"/>
                  <a:gd name="T1" fmla="*/ 10806 h 21596"/>
                  <a:gd name="T2" fmla="*/ 10804 w 21596"/>
                  <a:gd name="T3" fmla="*/ 21600 h 21596"/>
                  <a:gd name="T4" fmla="*/ 3 w 21596"/>
                  <a:gd name="T5" fmla="*/ 10798 h 21596"/>
                  <a:gd name="T6" fmla="*/ 10798 w 21596"/>
                  <a:gd name="T7" fmla="*/ 4 h 21596"/>
                  <a:gd name="T8" fmla="*/ 21599 w 21596"/>
                  <a:gd name="T9" fmla="*/ 10806 h 21596"/>
                  <a:gd name="T10" fmla="*/ 21599 w 21596"/>
                  <a:gd name="T11" fmla="*/ 1080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96" h="21596">
                    <a:moveTo>
                      <a:pt x="21599" y="10806"/>
                    </a:moveTo>
                    <a:cubicBezTo>
                      <a:pt x="21601" y="16769"/>
                      <a:pt x="16768" y="21602"/>
                      <a:pt x="10804" y="21600"/>
                    </a:cubicBezTo>
                    <a:cubicBezTo>
                      <a:pt x="4840" y="21598"/>
                      <a:pt x="5" y="16762"/>
                      <a:pt x="3" y="10798"/>
                    </a:cubicBezTo>
                    <a:cubicBezTo>
                      <a:pt x="1" y="4835"/>
                      <a:pt x="4834" y="2"/>
                      <a:pt x="10798" y="4"/>
                    </a:cubicBezTo>
                    <a:cubicBezTo>
                      <a:pt x="16762" y="6"/>
                      <a:pt x="21597" y="4842"/>
                      <a:pt x="21599" y="10806"/>
                    </a:cubicBezTo>
                    <a:close/>
                    <a:moveTo>
                      <a:pt x="21599" y="10806"/>
                    </a:move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3599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D87993-BEA7-0144-BD26-C5EB1F325BD4}"/>
                  </a:ext>
                </a:extLst>
              </p:cNvPr>
              <p:cNvSpPr txBox="1"/>
              <p:nvPr/>
            </p:nvSpPr>
            <p:spPr>
              <a:xfrm>
                <a:off x="10853982" y="7241148"/>
                <a:ext cx="2626884" cy="193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  <a:endPara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23" name="Shape 2617">
              <a:extLst>
                <a:ext uri="{FF2B5EF4-FFF2-40B4-BE49-F238E27FC236}">
                  <a16:creationId xmlns:a16="http://schemas.microsoft.com/office/drawing/2014/main" id="{F7FCF09F-481A-DB4F-A3C9-C5038C1E12C1}"/>
                </a:ext>
              </a:extLst>
            </p:cNvPr>
            <p:cNvSpPr/>
            <p:nvPr/>
          </p:nvSpPr>
          <p:spPr>
            <a:xfrm>
              <a:off x="15652175" y="9999698"/>
              <a:ext cx="939500" cy="7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4" name="Shape 2546">
              <a:extLst>
                <a:ext uri="{FF2B5EF4-FFF2-40B4-BE49-F238E27FC236}">
                  <a16:creationId xmlns:a16="http://schemas.microsoft.com/office/drawing/2014/main" id="{FEB99EA6-9F4B-2142-8D2F-027A20CA5772}"/>
                </a:ext>
              </a:extLst>
            </p:cNvPr>
            <p:cNvSpPr/>
            <p:nvPr/>
          </p:nvSpPr>
          <p:spPr>
            <a:xfrm>
              <a:off x="7742850" y="5963823"/>
              <a:ext cx="939597" cy="76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5" name="Shape 2624">
              <a:extLst>
                <a:ext uri="{FF2B5EF4-FFF2-40B4-BE49-F238E27FC236}">
                  <a16:creationId xmlns:a16="http://schemas.microsoft.com/office/drawing/2014/main" id="{57C74C1D-A59D-6743-8686-F4F8241860CD}"/>
                </a:ext>
              </a:extLst>
            </p:cNvPr>
            <p:cNvSpPr/>
            <p:nvPr/>
          </p:nvSpPr>
          <p:spPr>
            <a:xfrm>
              <a:off x="15652190" y="5839730"/>
              <a:ext cx="939485" cy="939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6" name="Shape 2772">
              <a:extLst>
                <a:ext uri="{FF2B5EF4-FFF2-40B4-BE49-F238E27FC236}">
                  <a16:creationId xmlns:a16="http://schemas.microsoft.com/office/drawing/2014/main" id="{DA7DA1AD-F80A-1149-894D-7F6F805E47F6}"/>
                </a:ext>
              </a:extLst>
            </p:cNvPr>
            <p:cNvSpPr/>
            <p:nvPr/>
          </p:nvSpPr>
          <p:spPr>
            <a:xfrm>
              <a:off x="7758776" y="9914332"/>
              <a:ext cx="939493" cy="93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4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7" y="21545"/>
                    <a:pt x="13610" y="21600"/>
                    <a:pt x="13745" y="21600"/>
                  </a:cubicBezTo>
                  <a:cubicBezTo>
                    <a:pt x="14016" y="21600"/>
                    <a:pt x="14236" y="21380"/>
                    <a:pt x="14236" y="21109"/>
                  </a:cubicBezTo>
                  <a:cubicBezTo>
                    <a:pt x="14236" y="20974"/>
                    <a:pt x="14181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2273" y="12764"/>
                  </a:moveTo>
                  <a:lnTo>
                    <a:pt x="17182" y="12764"/>
                  </a:lnTo>
                  <a:cubicBezTo>
                    <a:pt x="17453" y="12764"/>
                    <a:pt x="17673" y="12544"/>
                    <a:pt x="17673" y="12273"/>
                  </a:cubicBezTo>
                  <a:cubicBezTo>
                    <a:pt x="17673" y="12002"/>
                    <a:pt x="17453" y="11782"/>
                    <a:pt x="17182" y="11782"/>
                  </a:cubicBezTo>
                  <a:lnTo>
                    <a:pt x="12273" y="11782"/>
                  </a:lnTo>
                  <a:cubicBezTo>
                    <a:pt x="12002" y="11782"/>
                    <a:pt x="11782" y="12002"/>
                    <a:pt x="11782" y="12273"/>
                  </a:cubicBezTo>
                  <a:cubicBezTo>
                    <a:pt x="11782" y="12544"/>
                    <a:pt x="12002" y="12764"/>
                    <a:pt x="12273" y="12764"/>
                  </a:cubicBezTo>
                  <a:moveTo>
                    <a:pt x="4909" y="6873"/>
                  </a:moveTo>
                  <a:lnTo>
                    <a:pt x="8836" y="6873"/>
                  </a:lnTo>
                  <a:lnTo>
                    <a:pt x="8836" y="11782"/>
                  </a:lnTo>
                  <a:lnTo>
                    <a:pt x="4909" y="11782"/>
                  </a:lnTo>
                  <a:cubicBezTo>
                    <a:pt x="4909" y="11782"/>
                    <a:pt x="4909" y="6873"/>
                    <a:pt x="4909" y="6873"/>
                  </a:cubicBezTo>
                  <a:close/>
                  <a:moveTo>
                    <a:pt x="4909" y="12764"/>
                  </a:moveTo>
                  <a:lnTo>
                    <a:pt x="8836" y="12764"/>
                  </a:lnTo>
                  <a:cubicBezTo>
                    <a:pt x="9378" y="12764"/>
                    <a:pt x="9818" y="12325"/>
                    <a:pt x="9818" y="11782"/>
                  </a:cubicBezTo>
                  <a:lnTo>
                    <a:pt x="9818" y="6873"/>
                  </a:lnTo>
                  <a:cubicBezTo>
                    <a:pt x="9818" y="6331"/>
                    <a:pt x="9378" y="5891"/>
                    <a:pt x="8836" y="5891"/>
                  </a:cubicBezTo>
                  <a:lnTo>
                    <a:pt x="4909" y="5891"/>
                  </a:lnTo>
                  <a:cubicBezTo>
                    <a:pt x="4367" y="5891"/>
                    <a:pt x="3927" y="6331"/>
                    <a:pt x="3927" y="6873"/>
                  </a:cubicBezTo>
                  <a:lnTo>
                    <a:pt x="3927" y="11782"/>
                  </a:lnTo>
                  <a:cubicBezTo>
                    <a:pt x="3927" y="12325"/>
                    <a:pt x="4367" y="12764"/>
                    <a:pt x="4909" y="12764"/>
                  </a:cubicBezTo>
                  <a:moveTo>
                    <a:pt x="12273" y="10800"/>
                  </a:moveTo>
                  <a:lnTo>
                    <a:pt x="14236" y="10800"/>
                  </a:lnTo>
                  <a:cubicBezTo>
                    <a:pt x="14507" y="10800"/>
                    <a:pt x="14727" y="10580"/>
                    <a:pt x="14727" y="10309"/>
                  </a:cubicBezTo>
                  <a:cubicBezTo>
                    <a:pt x="14727" y="10038"/>
                    <a:pt x="14507" y="9818"/>
                    <a:pt x="14236" y="9818"/>
                  </a:cubicBezTo>
                  <a:lnTo>
                    <a:pt x="12273" y="9818"/>
                  </a:lnTo>
                  <a:cubicBezTo>
                    <a:pt x="12002" y="9818"/>
                    <a:pt x="11782" y="10038"/>
                    <a:pt x="11782" y="10309"/>
                  </a:cubicBezTo>
                  <a:cubicBezTo>
                    <a:pt x="11782" y="10580"/>
                    <a:pt x="12002" y="10800"/>
                    <a:pt x="12273" y="10800"/>
                  </a:cubicBezTo>
                  <a:moveTo>
                    <a:pt x="12273" y="6873"/>
                  </a:move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lnTo>
                    <a:pt x="12273" y="5891"/>
                  </a:lnTo>
                  <a:cubicBezTo>
                    <a:pt x="12002" y="5891"/>
                    <a:pt x="11782" y="6111"/>
                    <a:pt x="11782" y="6382"/>
                  </a:cubicBezTo>
                  <a:cubicBezTo>
                    <a:pt x="11782" y="6653"/>
                    <a:pt x="12002" y="6873"/>
                    <a:pt x="12273" y="6873"/>
                  </a:cubicBezTo>
                  <a:moveTo>
                    <a:pt x="12273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12273" y="7855"/>
                  </a:lnTo>
                  <a:cubicBezTo>
                    <a:pt x="12002" y="7855"/>
                    <a:pt x="11782" y="8075"/>
                    <a:pt x="11782" y="8345"/>
                  </a:cubicBezTo>
                  <a:cubicBezTo>
                    <a:pt x="11782" y="8617"/>
                    <a:pt x="12002" y="8836"/>
                    <a:pt x="12273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63DA4C-03DA-854C-840A-F99692913B37}"/>
              </a:ext>
            </a:extLst>
          </p:cNvPr>
          <p:cNvGrpSpPr/>
          <p:nvPr/>
        </p:nvGrpSpPr>
        <p:grpSpPr>
          <a:xfrm>
            <a:off x="16639748" y="1544200"/>
            <a:ext cx="5893908" cy="3061702"/>
            <a:chOff x="8845044" y="8614256"/>
            <a:chExt cx="7042387" cy="365830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94C979-4DC2-A84F-B76A-B44480FF053C}"/>
                </a:ext>
              </a:extLst>
            </p:cNvPr>
            <p:cNvCxnSpPr>
              <a:cxnSpLocks/>
            </p:cNvCxnSpPr>
            <p:nvPr/>
          </p:nvCxnSpPr>
          <p:spPr>
            <a:xfrm>
              <a:off x="9521944" y="8659120"/>
              <a:ext cx="0" cy="36134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D4076E-2C7A-6B4E-B2C2-34F444107DA4}"/>
                </a:ext>
              </a:extLst>
            </p:cNvPr>
            <p:cNvCxnSpPr>
              <a:cxnSpLocks/>
            </p:cNvCxnSpPr>
            <p:nvPr/>
          </p:nvCxnSpPr>
          <p:spPr>
            <a:xfrm>
              <a:off x="11348663" y="8659120"/>
              <a:ext cx="0" cy="36134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0EBA14-A02E-A047-A45D-0F60F1830A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80424" y="8659120"/>
              <a:ext cx="0" cy="36134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65CE3B-C88C-8D44-9011-86B6582211C8}"/>
                </a:ext>
              </a:extLst>
            </p:cNvPr>
            <p:cNvCxnSpPr>
              <a:cxnSpLocks/>
            </p:cNvCxnSpPr>
            <p:nvPr/>
          </p:nvCxnSpPr>
          <p:spPr>
            <a:xfrm>
              <a:off x="15179177" y="8659120"/>
              <a:ext cx="0" cy="36134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69A755-D9E3-F147-A2D5-EB95940FFA51}"/>
                </a:ext>
              </a:extLst>
            </p:cNvPr>
            <p:cNvSpPr/>
            <p:nvPr/>
          </p:nvSpPr>
          <p:spPr>
            <a:xfrm>
              <a:off x="14604406" y="9414104"/>
              <a:ext cx="1149541" cy="11495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8AF139-8DE7-E34E-B716-D9BC0E6EEB29}"/>
                </a:ext>
              </a:extLst>
            </p:cNvPr>
            <p:cNvSpPr/>
            <p:nvPr/>
          </p:nvSpPr>
          <p:spPr>
            <a:xfrm>
              <a:off x="12701840" y="10854763"/>
              <a:ext cx="1149541" cy="11495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9086F25-BEE0-A04B-9CF6-34DA8F211096}"/>
                </a:ext>
              </a:extLst>
            </p:cNvPr>
            <p:cNvSpPr/>
            <p:nvPr/>
          </p:nvSpPr>
          <p:spPr>
            <a:xfrm>
              <a:off x="10789138" y="9261149"/>
              <a:ext cx="1149541" cy="11495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D0A0D8-E1BC-E948-9510-396427336A5E}"/>
                </a:ext>
              </a:extLst>
            </p:cNvPr>
            <p:cNvSpPr/>
            <p:nvPr/>
          </p:nvSpPr>
          <p:spPr>
            <a:xfrm>
              <a:off x="8953720" y="10420294"/>
              <a:ext cx="1149541" cy="1149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50C318-2BF3-9F42-A539-38F23AA7A9C8}"/>
                </a:ext>
              </a:extLst>
            </p:cNvPr>
            <p:cNvSpPr/>
            <p:nvPr/>
          </p:nvSpPr>
          <p:spPr>
            <a:xfrm>
              <a:off x="9487516" y="8614256"/>
              <a:ext cx="67044" cy="670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B06B332-495B-9742-BE38-5F7E1642E511}"/>
                </a:ext>
              </a:extLst>
            </p:cNvPr>
            <p:cNvSpPr/>
            <p:nvPr/>
          </p:nvSpPr>
          <p:spPr>
            <a:xfrm>
              <a:off x="11314628" y="8614256"/>
              <a:ext cx="67044" cy="670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28896C-C72D-FD4D-A1ED-1207CF8C042C}"/>
                </a:ext>
              </a:extLst>
            </p:cNvPr>
            <p:cNvSpPr/>
            <p:nvPr/>
          </p:nvSpPr>
          <p:spPr>
            <a:xfrm>
              <a:off x="13249580" y="8614256"/>
              <a:ext cx="67044" cy="670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B01D11-86E3-FD46-98EF-6E04B73F646C}"/>
                </a:ext>
              </a:extLst>
            </p:cNvPr>
            <p:cNvSpPr/>
            <p:nvPr/>
          </p:nvSpPr>
          <p:spPr>
            <a:xfrm>
              <a:off x="15147698" y="8614256"/>
              <a:ext cx="67044" cy="6704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1A2D24-5BB9-CB4D-8DC6-912C0DCF2D1F}"/>
                </a:ext>
              </a:extLst>
            </p:cNvPr>
            <p:cNvSpPr/>
            <p:nvPr/>
          </p:nvSpPr>
          <p:spPr>
            <a:xfrm>
              <a:off x="8845044" y="10803521"/>
              <a:ext cx="14048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50%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495DAC-0E7B-1F44-A1C3-341360F6160F}"/>
                </a:ext>
              </a:extLst>
            </p:cNvPr>
            <p:cNvSpPr/>
            <p:nvPr/>
          </p:nvSpPr>
          <p:spPr>
            <a:xfrm>
              <a:off x="10654898" y="9625798"/>
              <a:ext cx="14048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90%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D243B8-1261-5A47-B0DC-2791D2B1613E}"/>
                </a:ext>
              </a:extLst>
            </p:cNvPr>
            <p:cNvSpPr/>
            <p:nvPr/>
          </p:nvSpPr>
          <p:spPr>
            <a:xfrm>
              <a:off x="12577632" y="11229626"/>
              <a:ext cx="14048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40%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556921-564E-3644-B16F-A07DA1BDCCFF}"/>
                </a:ext>
              </a:extLst>
            </p:cNvPr>
            <p:cNvSpPr/>
            <p:nvPr/>
          </p:nvSpPr>
          <p:spPr>
            <a:xfrm>
              <a:off x="14482604" y="9778752"/>
              <a:ext cx="14048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85%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D46555-E3B3-CD40-B3DD-06D9EC327F85}"/>
              </a:ext>
            </a:extLst>
          </p:cNvPr>
          <p:cNvGrpSpPr/>
          <p:nvPr/>
        </p:nvGrpSpPr>
        <p:grpSpPr>
          <a:xfrm>
            <a:off x="1327577" y="6360554"/>
            <a:ext cx="4937232" cy="2427460"/>
            <a:chOff x="2068002" y="6918493"/>
            <a:chExt cx="7438363" cy="242746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D5CDB4-17C8-E140-AC12-69A65BB64EF2}"/>
                </a:ext>
              </a:extLst>
            </p:cNvPr>
            <p:cNvGrpSpPr/>
            <p:nvPr/>
          </p:nvGrpSpPr>
          <p:grpSpPr>
            <a:xfrm>
              <a:off x="2068002" y="6918493"/>
              <a:ext cx="7438363" cy="2419965"/>
              <a:chOff x="2345635" y="5625548"/>
              <a:chExt cx="20344548" cy="623146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7F06BA-0027-FC4E-8621-E2FCEA66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5625548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508EDB9-9E9E-6841-8850-B7B203C09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6675414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5834DD-805D-8F44-81F6-247F7CE27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7708348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6FC4574-6E7C-7E43-B186-27B9B7DD0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8758215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C6B65C0-058D-D844-8A1E-7418EB2B1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9808082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D99636F-C5CE-4646-962F-350C039A2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0824082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1BA4BAE-26DC-B34B-A643-74334686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1857015"/>
                <a:ext cx="2034454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2341B31-C129-634A-A6B5-DC50A75D6C3F}"/>
                </a:ext>
              </a:extLst>
            </p:cNvPr>
            <p:cNvGrpSpPr/>
            <p:nvPr/>
          </p:nvGrpSpPr>
          <p:grpSpPr>
            <a:xfrm>
              <a:off x="2507555" y="7089278"/>
              <a:ext cx="6559256" cy="2256675"/>
              <a:chOff x="2945798" y="5165190"/>
              <a:chExt cx="13158275" cy="558904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A3E2136-715E-9645-9388-8518C5AA27D6}"/>
                  </a:ext>
                </a:extLst>
              </p:cNvPr>
              <p:cNvSpPr/>
              <p:nvPr/>
            </p:nvSpPr>
            <p:spPr>
              <a:xfrm>
                <a:off x="2945798" y="5959000"/>
                <a:ext cx="1855216" cy="4795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6501DA-F6A0-F143-8600-5D589374B480}"/>
                  </a:ext>
                </a:extLst>
              </p:cNvPr>
              <p:cNvSpPr/>
              <p:nvPr/>
            </p:nvSpPr>
            <p:spPr>
              <a:xfrm>
                <a:off x="5771563" y="7257272"/>
                <a:ext cx="1855216" cy="34969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EB6421-AAD6-7343-B044-A6FB358DFFAC}"/>
                  </a:ext>
                </a:extLst>
              </p:cNvPr>
              <p:cNvSpPr/>
              <p:nvPr/>
            </p:nvSpPr>
            <p:spPr>
              <a:xfrm>
                <a:off x="8597327" y="5165190"/>
                <a:ext cx="1855216" cy="558903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50802F2-02AD-EE4E-9061-A5C5E847780D}"/>
                  </a:ext>
                </a:extLst>
              </p:cNvPr>
              <p:cNvSpPr/>
              <p:nvPr/>
            </p:nvSpPr>
            <p:spPr>
              <a:xfrm>
                <a:off x="11423092" y="8764992"/>
                <a:ext cx="1855216" cy="19892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F64A469-75AD-A540-BE57-535818A8F785}"/>
                  </a:ext>
                </a:extLst>
              </p:cNvPr>
              <p:cNvSpPr/>
              <p:nvPr/>
            </p:nvSpPr>
            <p:spPr>
              <a:xfrm>
                <a:off x="14248857" y="7257272"/>
                <a:ext cx="1855216" cy="349695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1F78ED-4E97-8B4F-A811-17D8078A18ED}"/>
              </a:ext>
            </a:extLst>
          </p:cNvPr>
          <p:cNvGrpSpPr/>
          <p:nvPr/>
        </p:nvGrpSpPr>
        <p:grpSpPr>
          <a:xfrm>
            <a:off x="8428807" y="5521336"/>
            <a:ext cx="7022042" cy="3091240"/>
            <a:chOff x="10483839" y="4434036"/>
            <a:chExt cx="11936617" cy="74353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FD8C6B9-12D4-2645-9685-4E1ACB5A0925}"/>
                </a:ext>
              </a:extLst>
            </p:cNvPr>
            <p:cNvGrpSpPr/>
            <p:nvPr/>
          </p:nvGrpSpPr>
          <p:grpSpPr>
            <a:xfrm>
              <a:off x="10524932" y="4434036"/>
              <a:ext cx="11895524" cy="6749881"/>
              <a:chOff x="12837543" y="4828032"/>
              <a:chExt cx="9582912" cy="59984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E5EEFFF-C3B7-5346-8CB6-2093610E7A85}"/>
                  </a:ext>
                </a:extLst>
              </p:cNvPr>
              <p:cNvGrpSpPr/>
              <p:nvPr/>
            </p:nvGrpSpPr>
            <p:grpSpPr>
              <a:xfrm>
                <a:off x="12837543" y="4828032"/>
                <a:ext cx="9582912" cy="5998464"/>
                <a:chOff x="12837543" y="4828032"/>
                <a:chExt cx="9582912" cy="59984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BCA1E6A-874F-454E-8926-C598F243871A}"/>
                    </a:ext>
                  </a:extLst>
                </p:cNvPr>
                <p:cNvSpPr/>
                <p:nvPr/>
              </p:nvSpPr>
              <p:spPr>
                <a:xfrm>
                  <a:off x="12837543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0032A18-A7D3-1C46-98D7-24AA7B1181C9}"/>
                    </a:ext>
                  </a:extLst>
                </p:cNvPr>
                <p:cNvSpPr/>
                <p:nvPr/>
              </p:nvSpPr>
              <p:spPr>
                <a:xfrm>
                  <a:off x="15288135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BA304EE-B1B9-3744-B0C5-1237E5484934}"/>
                    </a:ext>
                  </a:extLst>
                </p:cNvPr>
                <p:cNvSpPr/>
                <p:nvPr/>
              </p:nvSpPr>
              <p:spPr>
                <a:xfrm>
                  <a:off x="17738727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72BC82D-2836-D54C-8C30-7D2C564657B8}"/>
                    </a:ext>
                  </a:extLst>
                </p:cNvPr>
                <p:cNvSpPr/>
                <p:nvPr/>
              </p:nvSpPr>
              <p:spPr>
                <a:xfrm>
                  <a:off x="20189319" y="4828032"/>
                  <a:ext cx="2231136" cy="5998464"/>
                </a:xfrm>
                <a:prstGeom prst="rect">
                  <a:avLst/>
                </a:prstGeom>
                <a:solidFill>
                  <a:srgbClr val="EFF1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B310E9B-6997-6C4C-BF82-F338C02BBF22}"/>
                  </a:ext>
                </a:extLst>
              </p:cNvPr>
              <p:cNvGrpSpPr/>
              <p:nvPr/>
            </p:nvGrpSpPr>
            <p:grpSpPr>
              <a:xfrm>
                <a:off x="12837543" y="5900529"/>
                <a:ext cx="9582912" cy="4925968"/>
                <a:chOff x="12837543" y="-1413786"/>
                <a:chExt cx="9582912" cy="1224028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42ED391-A5EF-034F-974F-A3A6D01F7F88}"/>
                    </a:ext>
                  </a:extLst>
                </p:cNvPr>
                <p:cNvSpPr/>
                <p:nvPr/>
              </p:nvSpPr>
              <p:spPr>
                <a:xfrm>
                  <a:off x="12837543" y="13460"/>
                  <a:ext cx="2231136" cy="108130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A1CF0D3-D0DA-044D-AAD0-58F481CC12AF}"/>
                    </a:ext>
                  </a:extLst>
                </p:cNvPr>
                <p:cNvSpPr/>
                <p:nvPr/>
              </p:nvSpPr>
              <p:spPr>
                <a:xfrm>
                  <a:off x="15288135" y="5596012"/>
                  <a:ext cx="2231136" cy="523048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A6B9BFFA-A84F-3447-A02B-B86FCC83AE6D}"/>
                    </a:ext>
                  </a:extLst>
                </p:cNvPr>
                <p:cNvSpPr/>
                <p:nvPr/>
              </p:nvSpPr>
              <p:spPr>
                <a:xfrm>
                  <a:off x="17738727" y="-1413786"/>
                  <a:ext cx="2231136" cy="1224028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67D98D4-2281-6D40-90B9-5B5085FB37B2}"/>
                    </a:ext>
                  </a:extLst>
                </p:cNvPr>
                <p:cNvSpPr/>
                <p:nvPr/>
              </p:nvSpPr>
              <p:spPr>
                <a:xfrm>
                  <a:off x="20189319" y="1627174"/>
                  <a:ext cx="2231136" cy="91993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endParaRPr>
                </a:p>
              </p:txBody>
            </p: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607AF6-B131-AE46-8702-93A0187E9404}"/>
                </a:ext>
              </a:extLst>
            </p:cNvPr>
            <p:cNvSpPr txBox="1"/>
            <p:nvPr/>
          </p:nvSpPr>
          <p:spPr>
            <a:xfrm>
              <a:off x="10483839" y="11469279"/>
              <a:ext cx="1760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78D544-60C0-024C-8FA4-3CC92B733956}"/>
                </a:ext>
              </a:extLst>
            </p:cNvPr>
            <p:cNvSpPr txBox="1"/>
            <p:nvPr/>
          </p:nvSpPr>
          <p:spPr>
            <a:xfrm>
              <a:off x="13566918" y="11469279"/>
              <a:ext cx="176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BDE7C3-12DD-4C46-9997-73DE1D7449C4}"/>
                </a:ext>
              </a:extLst>
            </p:cNvPr>
            <p:cNvSpPr txBox="1"/>
            <p:nvPr/>
          </p:nvSpPr>
          <p:spPr>
            <a:xfrm>
              <a:off x="16608902" y="11469279"/>
              <a:ext cx="1760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F41397-618C-9848-BA5B-E615DEF21121}"/>
                </a:ext>
              </a:extLst>
            </p:cNvPr>
            <p:cNvSpPr txBox="1"/>
            <p:nvPr/>
          </p:nvSpPr>
          <p:spPr>
            <a:xfrm>
              <a:off x="19650887" y="11469279"/>
              <a:ext cx="1766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" panose="020F0502020204030203" pitchFamily="34" charset="0"/>
                </a:rPr>
                <a:t>TITLE 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92C78AC-C7AE-1741-85DC-CB87AE530BE4}"/>
              </a:ext>
            </a:extLst>
          </p:cNvPr>
          <p:cNvGrpSpPr/>
          <p:nvPr/>
        </p:nvGrpSpPr>
        <p:grpSpPr>
          <a:xfrm>
            <a:off x="17987638" y="6114056"/>
            <a:ext cx="3983031" cy="2779942"/>
            <a:chOff x="3291246" y="4045527"/>
            <a:chExt cx="12308758" cy="780278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763C1CE-B09B-DB4C-A5CD-A50AEF8766D4}"/>
                </a:ext>
              </a:extLst>
            </p:cNvPr>
            <p:cNvGrpSpPr/>
            <p:nvPr/>
          </p:nvGrpSpPr>
          <p:grpSpPr>
            <a:xfrm>
              <a:off x="3291246" y="4045527"/>
              <a:ext cx="12308758" cy="7802789"/>
              <a:chOff x="3374159" y="3325458"/>
              <a:chExt cx="17629332" cy="6998490"/>
            </a:xfrm>
          </p:grpSpPr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EEE7B291-7C8A-7F4F-9E04-B1B95420AA26}"/>
                  </a:ext>
                </a:extLst>
              </p:cNvPr>
              <p:cNvSpPr/>
              <p:nvPr/>
            </p:nvSpPr>
            <p:spPr>
              <a:xfrm>
                <a:off x="8351116" y="3325458"/>
                <a:ext cx="7675418" cy="160712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CFA049FE-9DFC-354C-A22E-9D267D6D8465}"/>
                  </a:ext>
                </a:extLst>
              </p:cNvPr>
              <p:cNvSpPr/>
              <p:nvPr/>
            </p:nvSpPr>
            <p:spPr>
              <a:xfrm>
                <a:off x="6699250" y="5122579"/>
                <a:ext cx="10979150" cy="160712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776B185-BF40-B14F-A37B-D356FB03E0FE}"/>
                  </a:ext>
                </a:extLst>
              </p:cNvPr>
              <p:cNvSpPr/>
              <p:nvPr/>
            </p:nvSpPr>
            <p:spPr>
              <a:xfrm>
                <a:off x="5092123" y="6919700"/>
                <a:ext cx="14193404" cy="160712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5587090-3AD0-0F43-A89A-B5FB04FFEDB6}"/>
                  </a:ext>
                </a:extLst>
              </p:cNvPr>
              <p:cNvSpPr/>
              <p:nvPr/>
            </p:nvSpPr>
            <p:spPr>
              <a:xfrm>
                <a:off x="3374159" y="8716821"/>
                <a:ext cx="17629332" cy="160712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2E2E7CD-34FD-D245-AEE1-3A3CFD309488}"/>
                </a:ext>
              </a:extLst>
            </p:cNvPr>
            <p:cNvSpPr txBox="1"/>
            <p:nvPr/>
          </p:nvSpPr>
          <p:spPr>
            <a:xfrm>
              <a:off x="8749722" y="4429196"/>
              <a:ext cx="1391806" cy="129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5E0761-63DF-2E45-89B1-A5D143DA4C5B}"/>
                </a:ext>
              </a:extLst>
            </p:cNvPr>
            <p:cNvSpPr txBox="1"/>
            <p:nvPr/>
          </p:nvSpPr>
          <p:spPr>
            <a:xfrm>
              <a:off x="8749722" y="6432851"/>
              <a:ext cx="1391806" cy="129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B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A2D9572-59E0-574F-AE68-42D77CF2AD5B}"/>
                </a:ext>
              </a:extLst>
            </p:cNvPr>
            <p:cNvSpPr txBox="1"/>
            <p:nvPr/>
          </p:nvSpPr>
          <p:spPr>
            <a:xfrm>
              <a:off x="8749722" y="8436506"/>
              <a:ext cx="1391806" cy="129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C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E37A8CC-64C9-C947-AA44-C060DB6D38D6}"/>
                </a:ext>
              </a:extLst>
            </p:cNvPr>
            <p:cNvSpPr txBox="1"/>
            <p:nvPr/>
          </p:nvSpPr>
          <p:spPr>
            <a:xfrm>
              <a:off x="8749722" y="10444571"/>
              <a:ext cx="1391806" cy="129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D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817A2B-0C94-EE4C-A269-F8789681A711}"/>
              </a:ext>
            </a:extLst>
          </p:cNvPr>
          <p:cNvGrpSpPr/>
          <p:nvPr/>
        </p:nvGrpSpPr>
        <p:grpSpPr>
          <a:xfrm>
            <a:off x="975918" y="10385130"/>
            <a:ext cx="9684673" cy="2416586"/>
            <a:chOff x="1950578" y="7032374"/>
            <a:chExt cx="20476494" cy="5109437"/>
          </a:xfrm>
        </p:grpSpPr>
        <p:sp>
          <p:nvSpPr>
            <p:cNvPr id="100" name="Freeform 162">
              <a:extLst>
                <a:ext uri="{FF2B5EF4-FFF2-40B4-BE49-F238E27FC236}">
                  <a16:creationId xmlns:a16="http://schemas.microsoft.com/office/drawing/2014/main" id="{481F2C22-C8F0-E146-AD71-5B02CBDF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578" y="7048982"/>
              <a:ext cx="5120509" cy="2563020"/>
            </a:xfrm>
            <a:custGeom>
              <a:avLst/>
              <a:gdLst>
                <a:gd name="T0" fmla="*/ 528248351 w 4081"/>
                <a:gd name="T1" fmla="*/ 264695116 h 2040"/>
                <a:gd name="T2" fmla="*/ 528248351 w 4081"/>
                <a:gd name="T3" fmla="*/ 264695116 h 2040"/>
                <a:gd name="T4" fmla="*/ 264124176 w 4081"/>
                <a:gd name="T5" fmla="*/ 0 h 2040"/>
                <a:gd name="T6" fmla="*/ 264124176 w 4081"/>
                <a:gd name="T7" fmla="*/ 0 h 2040"/>
                <a:gd name="T8" fmla="*/ 0 w 4081"/>
                <a:gd name="T9" fmla="*/ 264695116 h 2040"/>
                <a:gd name="T10" fmla="*/ 528248351 w 4081"/>
                <a:gd name="T11" fmla="*/ 264695116 h 20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81" h="2040">
                  <a:moveTo>
                    <a:pt x="4080" y="2039"/>
                  </a:moveTo>
                  <a:lnTo>
                    <a:pt x="4080" y="2039"/>
                  </a:lnTo>
                  <a:cubicBezTo>
                    <a:pt x="4080" y="913"/>
                    <a:pt x="3167" y="0"/>
                    <a:pt x="2040" y="0"/>
                  </a:cubicBezTo>
                  <a:cubicBezTo>
                    <a:pt x="913" y="0"/>
                    <a:pt x="0" y="913"/>
                    <a:pt x="0" y="2039"/>
                  </a:cubicBezTo>
                  <a:lnTo>
                    <a:pt x="4080" y="20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1" name="Freeform 163">
              <a:extLst>
                <a:ext uri="{FF2B5EF4-FFF2-40B4-BE49-F238E27FC236}">
                  <a16:creationId xmlns:a16="http://schemas.microsoft.com/office/drawing/2014/main" id="{96662FB0-D11A-DD45-A3AA-2B7595F60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621" y="9578788"/>
              <a:ext cx="5120509" cy="2563023"/>
            </a:xfrm>
            <a:custGeom>
              <a:avLst/>
              <a:gdLst>
                <a:gd name="T0" fmla="*/ 0 w 4081"/>
                <a:gd name="T1" fmla="*/ 0 h 2041"/>
                <a:gd name="T2" fmla="*/ 0 w 4081"/>
                <a:gd name="T3" fmla="*/ 0 h 2041"/>
                <a:gd name="T4" fmla="*/ 264124176 w 4081"/>
                <a:gd name="T5" fmla="*/ 264566147 h 2041"/>
                <a:gd name="T6" fmla="*/ 264124176 w 4081"/>
                <a:gd name="T7" fmla="*/ 264566147 h 2041"/>
                <a:gd name="T8" fmla="*/ 528248351 w 4081"/>
                <a:gd name="T9" fmla="*/ 0 h 2041"/>
                <a:gd name="T10" fmla="*/ 0 w 4081"/>
                <a:gd name="T11" fmla="*/ 0 h 20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81" h="2041">
                  <a:moveTo>
                    <a:pt x="0" y="0"/>
                  </a:moveTo>
                  <a:lnTo>
                    <a:pt x="0" y="0"/>
                  </a:lnTo>
                  <a:cubicBezTo>
                    <a:pt x="0" y="1127"/>
                    <a:pt x="913" y="2040"/>
                    <a:pt x="2040" y="2040"/>
                  </a:cubicBezTo>
                  <a:cubicBezTo>
                    <a:pt x="3167" y="2040"/>
                    <a:pt x="4080" y="1127"/>
                    <a:pt x="4080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2" name="Freeform 164">
              <a:extLst>
                <a:ext uri="{FF2B5EF4-FFF2-40B4-BE49-F238E27FC236}">
                  <a16:creationId xmlns:a16="http://schemas.microsoft.com/office/drawing/2014/main" id="{CA48559C-BB2D-E649-9652-574F589A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058" y="7032374"/>
              <a:ext cx="5120505" cy="2563023"/>
            </a:xfrm>
            <a:custGeom>
              <a:avLst/>
              <a:gdLst>
                <a:gd name="T0" fmla="*/ 528377104 w 4080"/>
                <a:gd name="T1" fmla="*/ 264566147 h 2041"/>
                <a:gd name="T2" fmla="*/ 528377104 w 4080"/>
                <a:gd name="T3" fmla="*/ 264566147 h 2041"/>
                <a:gd name="T4" fmla="*/ 264123948 w 4080"/>
                <a:gd name="T5" fmla="*/ 0 h 2041"/>
                <a:gd name="T6" fmla="*/ 264123948 w 4080"/>
                <a:gd name="T7" fmla="*/ 0 h 2041"/>
                <a:gd name="T8" fmla="*/ 0 w 4080"/>
                <a:gd name="T9" fmla="*/ 264566147 h 2041"/>
                <a:gd name="T10" fmla="*/ 528377104 w 4080"/>
                <a:gd name="T11" fmla="*/ 264566147 h 20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80" h="2041">
                  <a:moveTo>
                    <a:pt x="4079" y="2040"/>
                  </a:moveTo>
                  <a:lnTo>
                    <a:pt x="4079" y="2040"/>
                  </a:lnTo>
                  <a:cubicBezTo>
                    <a:pt x="4079" y="914"/>
                    <a:pt x="3165" y="0"/>
                    <a:pt x="2039" y="0"/>
                  </a:cubicBezTo>
                  <a:cubicBezTo>
                    <a:pt x="912" y="0"/>
                    <a:pt x="0" y="914"/>
                    <a:pt x="0" y="2040"/>
                  </a:cubicBezTo>
                  <a:lnTo>
                    <a:pt x="4079" y="204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3" name="Freeform 165">
              <a:extLst>
                <a:ext uri="{FF2B5EF4-FFF2-40B4-BE49-F238E27FC236}">
                  <a16:creationId xmlns:a16="http://schemas.microsoft.com/office/drawing/2014/main" id="{5E6BFD86-6757-5344-8E52-8CB43251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6563" y="9567717"/>
              <a:ext cx="5120509" cy="2563023"/>
            </a:xfrm>
            <a:custGeom>
              <a:avLst/>
              <a:gdLst>
                <a:gd name="T0" fmla="*/ 0 w 4081"/>
                <a:gd name="T1" fmla="*/ 0 h 2041"/>
                <a:gd name="T2" fmla="*/ 0 w 4081"/>
                <a:gd name="T3" fmla="*/ 0 h 2041"/>
                <a:gd name="T4" fmla="*/ 264124176 w 4081"/>
                <a:gd name="T5" fmla="*/ 264566147 h 2041"/>
                <a:gd name="T6" fmla="*/ 264124176 w 4081"/>
                <a:gd name="T7" fmla="*/ 264566147 h 2041"/>
                <a:gd name="T8" fmla="*/ 528248351 w 4081"/>
                <a:gd name="T9" fmla="*/ 0 h 2041"/>
                <a:gd name="T10" fmla="*/ 0 w 4081"/>
                <a:gd name="T11" fmla="*/ 0 h 20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81" h="2041">
                  <a:moveTo>
                    <a:pt x="0" y="0"/>
                  </a:moveTo>
                  <a:lnTo>
                    <a:pt x="0" y="0"/>
                  </a:lnTo>
                  <a:cubicBezTo>
                    <a:pt x="0" y="1126"/>
                    <a:pt x="913" y="2040"/>
                    <a:pt x="2040" y="2040"/>
                  </a:cubicBezTo>
                  <a:cubicBezTo>
                    <a:pt x="3166" y="2040"/>
                    <a:pt x="4080" y="1126"/>
                    <a:pt x="4080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4" name="Freeform 166">
              <a:extLst>
                <a:ext uri="{FF2B5EF4-FFF2-40B4-BE49-F238E27FC236}">
                  <a16:creationId xmlns:a16="http://schemas.microsoft.com/office/drawing/2014/main" id="{CE3FE043-0CD5-994C-B072-AF7B29D33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353" y="7580408"/>
              <a:ext cx="1345173" cy="1754810"/>
            </a:xfrm>
            <a:custGeom>
              <a:avLst/>
              <a:gdLst>
                <a:gd name="T0" fmla="*/ 132484604 w 1073"/>
                <a:gd name="T1" fmla="*/ 162776126 h 1399"/>
                <a:gd name="T2" fmla="*/ 69279871 w 1073"/>
                <a:gd name="T3" fmla="*/ 174809570 h 1399"/>
                <a:gd name="T4" fmla="*/ 6074779 w 1073"/>
                <a:gd name="T5" fmla="*/ 152942321 h 1399"/>
                <a:gd name="T6" fmla="*/ 17061294 w 1073"/>
                <a:gd name="T7" fmla="*/ 134439099 h 1399"/>
                <a:gd name="T8" fmla="*/ 43946063 w 1073"/>
                <a:gd name="T9" fmla="*/ 119688392 h 1399"/>
                <a:gd name="T10" fmla="*/ 51184243 w 1073"/>
                <a:gd name="T11" fmla="*/ 95362512 h 1399"/>
                <a:gd name="T12" fmla="*/ 50538189 w 1073"/>
                <a:gd name="T13" fmla="*/ 94585894 h 1399"/>
                <a:gd name="T14" fmla="*/ 39939233 w 1073"/>
                <a:gd name="T15" fmla="*/ 72071884 h 1399"/>
                <a:gd name="T16" fmla="*/ 38905259 w 1073"/>
                <a:gd name="T17" fmla="*/ 71295266 h 1399"/>
                <a:gd name="T18" fmla="*/ 36190897 w 1073"/>
                <a:gd name="T19" fmla="*/ 54215423 h 1399"/>
                <a:gd name="T20" fmla="*/ 38129778 w 1073"/>
                <a:gd name="T21" fmla="*/ 49816146 h 1399"/>
                <a:gd name="T22" fmla="*/ 39163753 w 1073"/>
                <a:gd name="T23" fmla="*/ 30148537 h 1399"/>
                <a:gd name="T24" fmla="*/ 39163753 w 1073"/>
                <a:gd name="T25" fmla="*/ 29760407 h 1399"/>
                <a:gd name="T26" fmla="*/ 43946063 w 1073"/>
                <a:gd name="T27" fmla="*/ 14621211 h 1399"/>
                <a:gd name="T28" fmla="*/ 69279871 w 1073"/>
                <a:gd name="T29" fmla="*/ 5952153 h 1399"/>
                <a:gd name="T30" fmla="*/ 94613319 w 1073"/>
                <a:gd name="T31" fmla="*/ 14492075 h 1399"/>
                <a:gd name="T32" fmla="*/ 99395630 w 1073"/>
                <a:gd name="T33" fmla="*/ 48910392 h 1399"/>
                <a:gd name="T34" fmla="*/ 100429964 w 1073"/>
                <a:gd name="T35" fmla="*/ 49816146 h 1399"/>
                <a:gd name="T36" fmla="*/ 102368486 w 1073"/>
                <a:gd name="T37" fmla="*/ 66378363 h 1399"/>
                <a:gd name="T38" fmla="*/ 98103162 w 1073"/>
                <a:gd name="T39" fmla="*/ 72071884 h 1399"/>
                <a:gd name="T40" fmla="*/ 96035214 w 1073"/>
                <a:gd name="T41" fmla="*/ 74012530 h 1399"/>
                <a:gd name="T42" fmla="*/ 87504566 w 1073"/>
                <a:gd name="T43" fmla="*/ 91221868 h 1399"/>
                <a:gd name="T44" fmla="*/ 85048698 w 1073"/>
                <a:gd name="T45" fmla="*/ 94456758 h 1399"/>
                <a:gd name="T46" fmla="*/ 84402284 w 1073"/>
                <a:gd name="T47" fmla="*/ 107654589 h 1399"/>
                <a:gd name="T48" fmla="*/ 92028383 w 1073"/>
                <a:gd name="T49" fmla="*/ 120335154 h 1399"/>
                <a:gd name="T50" fmla="*/ 120722607 w 1073"/>
                <a:gd name="T51" fmla="*/ 134697732 h 1399"/>
                <a:gd name="T52" fmla="*/ 132484604 w 1073"/>
                <a:gd name="T53" fmla="*/ 162776126 h 1399"/>
                <a:gd name="T54" fmla="*/ 94742746 w 1073"/>
                <a:gd name="T55" fmla="*/ 114900626 h 1399"/>
                <a:gd name="T56" fmla="*/ 90347996 w 1073"/>
                <a:gd name="T57" fmla="*/ 107654589 h 1399"/>
                <a:gd name="T58" fmla="*/ 90347996 w 1073"/>
                <a:gd name="T59" fmla="*/ 97562151 h 1399"/>
                <a:gd name="T60" fmla="*/ 92545371 w 1073"/>
                <a:gd name="T61" fmla="*/ 94715390 h 1399"/>
                <a:gd name="T62" fmla="*/ 101463938 w 1073"/>
                <a:gd name="T63" fmla="*/ 77117923 h 1399"/>
                <a:gd name="T64" fmla="*/ 108443624 w 1073"/>
                <a:gd name="T65" fmla="*/ 54215423 h 1399"/>
                <a:gd name="T66" fmla="*/ 105341341 w 1073"/>
                <a:gd name="T67" fmla="*/ 46322624 h 1399"/>
                <a:gd name="T68" fmla="*/ 105341341 w 1073"/>
                <a:gd name="T69" fmla="*/ 30278033 h 1399"/>
                <a:gd name="T70" fmla="*/ 99137136 w 1073"/>
                <a:gd name="T71" fmla="*/ 10610063 h 1399"/>
                <a:gd name="T72" fmla="*/ 69279871 w 1073"/>
                <a:gd name="T73" fmla="*/ 0 h 1399"/>
                <a:gd name="T74" fmla="*/ 39422246 w 1073"/>
                <a:gd name="T75" fmla="*/ 10610063 h 1399"/>
                <a:gd name="T76" fmla="*/ 33088974 w 1073"/>
                <a:gd name="T77" fmla="*/ 46322624 h 1399"/>
                <a:gd name="T78" fmla="*/ 30116118 w 1073"/>
                <a:gd name="T79" fmla="*/ 54215423 h 1399"/>
                <a:gd name="T80" fmla="*/ 30116118 w 1073"/>
                <a:gd name="T81" fmla="*/ 66378363 h 1399"/>
                <a:gd name="T82" fmla="*/ 34639936 w 1073"/>
                <a:gd name="T83" fmla="*/ 75694543 h 1399"/>
                <a:gd name="T84" fmla="*/ 45238531 w 1073"/>
                <a:gd name="T85" fmla="*/ 107525452 h 1399"/>
                <a:gd name="T86" fmla="*/ 40973208 w 1073"/>
                <a:gd name="T87" fmla="*/ 114512497 h 1399"/>
                <a:gd name="T88" fmla="*/ 14217865 w 1073"/>
                <a:gd name="T89" fmla="*/ 129134067 h 1399"/>
                <a:gd name="T90" fmla="*/ 0 w 1073"/>
                <a:gd name="T91" fmla="*/ 162776126 h 1399"/>
                <a:gd name="T92" fmla="*/ 69279871 w 1073"/>
                <a:gd name="T93" fmla="*/ 180890860 h 1399"/>
                <a:gd name="T94" fmla="*/ 138559383 w 1073"/>
                <a:gd name="T95" fmla="*/ 162776126 h 1399"/>
                <a:gd name="T96" fmla="*/ 138559383 w 1073"/>
                <a:gd name="T97" fmla="*/ 153589083 h 139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73" h="1399">
                  <a:moveTo>
                    <a:pt x="1025" y="1258"/>
                  </a:moveTo>
                  <a:lnTo>
                    <a:pt x="1025" y="1258"/>
                  </a:lnTo>
                  <a:cubicBezTo>
                    <a:pt x="1025" y="1290"/>
                    <a:pt x="852" y="1351"/>
                    <a:pt x="536" y="1351"/>
                  </a:cubicBezTo>
                  <a:cubicBezTo>
                    <a:pt x="219" y="1351"/>
                    <a:pt x="47" y="1290"/>
                    <a:pt x="47" y="1258"/>
                  </a:cubicBezTo>
                  <a:lnTo>
                    <a:pt x="47" y="1182"/>
                  </a:lnTo>
                  <a:cubicBezTo>
                    <a:pt x="47" y="1123"/>
                    <a:pt x="80" y="1067"/>
                    <a:pt x="132" y="1039"/>
                  </a:cubicBezTo>
                  <a:lnTo>
                    <a:pt x="340" y="925"/>
                  </a:lnTo>
                  <a:cubicBezTo>
                    <a:pt x="374" y="907"/>
                    <a:pt x="396" y="870"/>
                    <a:pt x="396" y="831"/>
                  </a:cubicBezTo>
                  <a:lnTo>
                    <a:pt x="396" y="737"/>
                  </a:lnTo>
                  <a:lnTo>
                    <a:pt x="391" y="731"/>
                  </a:lnTo>
                  <a:cubicBezTo>
                    <a:pt x="390" y="729"/>
                    <a:pt x="333" y="661"/>
                    <a:pt x="311" y="566"/>
                  </a:cubicBezTo>
                  <a:lnTo>
                    <a:pt x="309" y="557"/>
                  </a:lnTo>
                  <a:lnTo>
                    <a:pt x="301" y="551"/>
                  </a:lnTo>
                  <a:cubicBezTo>
                    <a:pt x="288" y="543"/>
                    <a:pt x="280" y="528"/>
                    <a:pt x="280" y="513"/>
                  </a:cubicBezTo>
                  <a:lnTo>
                    <a:pt x="280" y="419"/>
                  </a:lnTo>
                  <a:cubicBezTo>
                    <a:pt x="280" y="406"/>
                    <a:pt x="285" y="394"/>
                    <a:pt x="295" y="385"/>
                  </a:cubicBezTo>
                  <a:lnTo>
                    <a:pt x="303" y="378"/>
                  </a:lnTo>
                  <a:lnTo>
                    <a:pt x="303" y="233"/>
                  </a:lnTo>
                  <a:lnTo>
                    <a:pt x="303" y="230"/>
                  </a:lnTo>
                  <a:cubicBezTo>
                    <a:pt x="302" y="229"/>
                    <a:pt x="295" y="164"/>
                    <a:pt x="340" y="113"/>
                  </a:cubicBezTo>
                  <a:cubicBezTo>
                    <a:pt x="378" y="69"/>
                    <a:pt x="444" y="46"/>
                    <a:pt x="536" y="46"/>
                  </a:cubicBezTo>
                  <a:cubicBezTo>
                    <a:pt x="627" y="46"/>
                    <a:pt x="692" y="68"/>
                    <a:pt x="732" y="112"/>
                  </a:cubicBezTo>
                  <a:cubicBezTo>
                    <a:pt x="777" y="164"/>
                    <a:pt x="769" y="229"/>
                    <a:pt x="769" y="230"/>
                  </a:cubicBezTo>
                  <a:lnTo>
                    <a:pt x="769" y="378"/>
                  </a:lnTo>
                  <a:lnTo>
                    <a:pt x="777" y="385"/>
                  </a:lnTo>
                  <a:cubicBezTo>
                    <a:pt x="787" y="394"/>
                    <a:pt x="792" y="406"/>
                    <a:pt x="792" y="419"/>
                  </a:cubicBezTo>
                  <a:lnTo>
                    <a:pt x="792" y="513"/>
                  </a:lnTo>
                  <a:cubicBezTo>
                    <a:pt x="792" y="533"/>
                    <a:pt x="779" y="550"/>
                    <a:pt x="759" y="557"/>
                  </a:cubicBezTo>
                  <a:lnTo>
                    <a:pt x="748" y="560"/>
                  </a:lnTo>
                  <a:lnTo>
                    <a:pt x="743" y="572"/>
                  </a:lnTo>
                  <a:cubicBezTo>
                    <a:pt x="728" y="620"/>
                    <a:pt x="706" y="665"/>
                    <a:pt x="677" y="705"/>
                  </a:cubicBezTo>
                  <a:cubicBezTo>
                    <a:pt x="671" y="714"/>
                    <a:pt x="664" y="724"/>
                    <a:pt x="658" y="730"/>
                  </a:cubicBezTo>
                  <a:lnTo>
                    <a:pt x="653" y="737"/>
                  </a:lnTo>
                  <a:lnTo>
                    <a:pt x="653" y="832"/>
                  </a:lnTo>
                  <a:cubicBezTo>
                    <a:pt x="653" y="874"/>
                    <a:pt x="675" y="911"/>
                    <a:pt x="712" y="930"/>
                  </a:cubicBezTo>
                  <a:lnTo>
                    <a:pt x="934" y="1041"/>
                  </a:lnTo>
                  <a:cubicBezTo>
                    <a:pt x="990" y="1069"/>
                    <a:pt x="1025" y="1125"/>
                    <a:pt x="1025" y="1187"/>
                  </a:cubicBezTo>
                  <a:lnTo>
                    <a:pt x="1025" y="1258"/>
                  </a:lnTo>
                  <a:close/>
                  <a:moveTo>
                    <a:pt x="956" y="999"/>
                  </a:moveTo>
                  <a:lnTo>
                    <a:pt x="733" y="888"/>
                  </a:lnTo>
                  <a:cubicBezTo>
                    <a:pt x="712" y="878"/>
                    <a:pt x="699" y="857"/>
                    <a:pt x="699" y="832"/>
                  </a:cubicBezTo>
                  <a:lnTo>
                    <a:pt x="699" y="754"/>
                  </a:lnTo>
                  <a:cubicBezTo>
                    <a:pt x="705" y="748"/>
                    <a:pt x="710" y="740"/>
                    <a:pt x="716" y="732"/>
                  </a:cubicBezTo>
                  <a:cubicBezTo>
                    <a:pt x="745" y="691"/>
                    <a:pt x="767" y="646"/>
                    <a:pt x="785" y="596"/>
                  </a:cubicBezTo>
                  <a:cubicBezTo>
                    <a:pt x="817" y="581"/>
                    <a:pt x="839" y="549"/>
                    <a:pt x="839" y="513"/>
                  </a:cubicBezTo>
                  <a:lnTo>
                    <a:pt x="839" y="419"/>
                  </a:lnTo>
                  <a:cubicBezTo>
                    <a:pt x="839" y="397"/>
                    <a:pt x="830" y="375"/>
                    <a:pt x="815" y="358"/>
                  </a:cubicBezTo>
                  <a:lnTo>
                    <a:pt x="815" y="234"/>
                  </a:lnTo>
                  <a:cubicBezTo>
                    <a:pt x="816" y="221"/>
                    <a:pt x="822" y="145"/>
                    <a:pt x="767" y="82"/>
                  </a:cubicBezTo>
                  <a:cubicBezTo>
                    <a:pt x="719" y="28"/>
                    <a:pt x="641" y="0"/>
                    <a:pt x="536" y="0"/>
                  </a:cubicBezTo>
                  <a:cubicBezTo>
                    <a:pt x="431" y="0"/>
                    <a:pt x="353" y="28"/>
                    <a:pt x="305" y="82"/>
                  </a:cubicBezTo>
                  <a:cubicBezTo>
                    <a:pt x="250" y="145"/>
                    <a:pt x="255" y="221"/>
                    <a:pt x="256" y="234"/>
                  </a:cubicBezTo>
                  <a:lnTo>
                    <a:pt x="256" y="358"/>
                  </a:lnTo>
                  <a:cubicBezTo>
                    <a:pt x="241" y="375"/>
                    <a:pt x="233" y="397"/>
                    <a:pt x="233" y="419"/>
                  </a:cubicBezTo>
                  <a:lnTo>
                    <a:pt x="233" y="513"/>
                  </a:lnTo>
                  <a:cubicBezTo>
                    <a:pt x="233" y="541"/>
                    <a:pt x="246" y="567"/>
                    <a:pt x="268" y="585"/>
                  </a:cubicBezTo>
                  <a:cubicBezTo>
                    <a:pt x="289" y="669"/>
                    <a:pt x="334" y="733"/>
                    <a:pt x="350" y="754"/>
                  </a:cubicBezTo>
                  <a:lnTo>
                    <a:pt x="350" y="831"/>
                  </a:lnTo>
                  <a:cubicBezTo>
                    <a:pt x="350" y="853"/>
                    <a:pt x="337" y="874"/>
                    <a:pt x="317" y="885"/>
                  </a:cubicBezTo>
                  <a:lnTo>
                    <a:pt x="110" y="998"/>
                  </a:lnTo>
                  <a:cubicBezTo>
                    <a:pt x="42" y="1035"/>
                    <a:pt x="0" y="1106"/>
                    <a:pt x="0" y="1182"/>
                  </a:cubicBezTo>
                  <a:lnTo>
                    <a:pt x="0" y="1258"/>
                  </a:lnTo>
                  <a:cubicBezTo>
                    <a:pt x="0" y="1368"/>
                    <a:pt x="350" y="1398"/>
                    <a:pt x="536" y="1398"/>
                  </a:cubicBezTo>
                  <a:cubicBezTo>
                    <a:pt x="721" y="1398"/>
                    <a:pt x="1072" y="1368"/>
                    <a:pt x="1072" y="1258"/>
                  </a:cubicBezTo>
                  <a:lnTo>
                    <a:pt x="1072" y="1187"/>
                  </a:lnTo>
                  <a:cubicBezTo>
                    <a:pt x="1072" y="1107"/>
                    <a:pt x="1027" y="1035"/>
                    <a:pt x="956" y="9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5" name="Freeform 167">
              <a:extLst>
                <a:ext uri="{FF2B5EF4-FFF2-40B4-BE49-F238E27FC236}">
                  <a16:creationId xmlns:a16="http://schemas.microsoft.com/office/drawing/2014/main" id="{326C41FE-527D-6448-8A85-B08DF53F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325" y="9944143"/>
              <a:ext cx="1660705" cy="1660705"/>
            </a:xfrm>
            <a:custGeom>
              <a:avLst/>
              <a:gdLst>
                <a:gd name="T0" fmla="*/ 162266103 w 1325"/>
                <a:gd name="T1" fmla="*/ 98186575 h 1325"/>
                <a:gd name="T2" fmla="*/ 134748198 w 1325"/>
                <a:gd name="T3" fmla="*/ 105938128 h 1325"/>
                <a:gd name="T4" fmla="*/ 148830102 w 1325"/>
                <a:gd name="T5" fmla="*/ 130872422 h 1325"/>
                <a:gd name="T6" fmla="*/ 134360369 w 1325"/>
                <a:gd name="T7" fmla="*/ 148830102 h 1325"/>
                <a:gd name="T8" fmla="*/ 119503166 w 1325"/>
                <a:gd name="T9" fmla="*/ 137461206 h 1325"/>
                <a:gd name="T10" fmla="*/ 105938128 w 1325"/>
                <a:gd name="T11" fmla="*/ 134748198 h 1325"/>
                <a:gd name="T12" fmla="*/ 98186575 w 1325"/>
                <a:gd name="T13" fmla="*/ 162266103 h 1325"/>
                <a:gd name="T14" fmla="*/ 75319387 w 1325"/>
                <a:gd name="T15" fmla="*/ 164720677 h 1325"/>
                <a:gd name="T16" fmla="*/ 72864812 w 1325"/>
                <a:gd name="T17" fmla="*/ 146246131 h 1325"/>
                <a:gd name="T18" fmla="*/ 60333147 w 1325"/>
                <a:gd name="T19" fmla="*/ 133714466 h 1325"/>
                <a:gd name="T20" fmla="*/ 40308003 w 1325"/>
                <a:gd name="T21" fmla="*/ 148830102 h 1325"/>
                <a:gd name="T22" fmla="*/ 22350323 w 1325"/>
                <a:gd name="T23" fmla="*/ 134360369 h 1325"/>
                <a:gd name="T24" fmla="*/ 33719219 w 1325"/>
                <a:gd name="T25" fmla="*/ 119503166 h 1325"/>
                <a:gd name="T26" fmla="*/ 36303190 w 1325"/>
                <a:gd name="T27" fmla="*/ 105938128 h 1325"/>
                <a:gd name="T28" fmla="*/ 8785285 w 1325"/>
                <a:gd name="T29" fmla="*/ 98186575 h 1325"/>
                <a:gd name="T30" fmla="*/ 6330351 w 1325"/>
                <a:gd name="T31" fmla="*/ 75319387 h 1325"/>
                <a:gd name="T32" fmla="*/ 24804897 w 1325"/>
                <a:gd name="T33" fmla="*/ 72864812 h 1325"/>
                <a:gd name="T34" fmla="*/ 33719219 w 1325"/>
                <a:gd name="T35" fmla="*/ 51547862 h 1325"/>
                <a:gd name="T36" fmla="*/ 22350323 w 1325"/>
                <a:gd name="T37" fmla="*/ 36820056 h 1325"/>
                <a:gd name="T38" fmla="*/ 40308003 w 1325"/>
                <a:gd name="T39" fmla="*/ 22221286 h 1325"/>
                <a:gd name="T40" fmla="*/ 65242296 w 1325"/>
                <a:gd name="T41" fmla="*/ 36303190 h 1325"/>
                <a:gd name="T42" fmla="*/ 72864812 w 1325"/>
                <a:gd name="T43" fmla="*/ 8785285 h 1325"/>
                <a:gd name="T44" fmla="*/ 95732001 w 1325"/>
                <a:gd name="T45" fmla="*/ 6330351 h 1325"/>
                <a:gd name="T46" fmla="*/ 98186575 w 1325"/>
                <a:gd name="T47" fmla="*/ 24804897 h 1325"/>
                <a:gd name="T48" fmla="*/ 105938128 w 1325"/>
                <a:gd name="T49" fmla="*/ 36303190 h 1325"/>
                <a:gd name="T50" fmla="*/ 130872422 w 1325"/>
                <a:gd name="T51" fmla="*/ 22221286 h 1325"/>
                <a:gd name="T52" fmla="*/ 148830102 w 1325"/>
                <a:gd name="T53" fmla="*/ 36820056 h 1325"/>
                <a:gd name="T54" fmla="*/ 137461206 w 1325"/>
                <a:gd name="T55" fmla="*/ 51547862 h 1325"/>
                <a:gd name="T56" fmla="*/ 146246131 w 1325"/>
                <a:gd name="T57" fmla="*/ 72864812 h 1325"/>
                <a:gd name="T58" fmla="*/ 164720677 w 1325"/>
                <a:gd name="T59" fmla="*/ 75319387 h 1325"/>
                <a:gd name="T60" fmla="*/ 146246131 w 1325"/>
                <a:gd name="T61" fmla="*/ 66534102 h 1325"/>
                <a:gd name="T62" fmla="*/ 140561683 w 1325"/>
                <a:gd name="T63" fmla="*/ 62787722 h 1325"/>
                <a:gd name="T64" fmla="*/ 153222744 w 1325"/>
                <a:gd name="T65" fmla="*/ 44700645 h 1325"/>
                <a:gd name="T66" fmla="*/ 153222744 w 1325"/>
                <a:gd name="T67" fmla="*/ 32298017 h 1325"/>
                <a:gd name="T68" fmla="*/ 126350383 w 1325"/>
                <a:gd name="T69" fmla="*/ 17828643 h 1325"/>
                <a:gd name="T70" fmla="*/ 108392703 w 1325"/>
                <a:gd name="T71" fmla="*/ 30489345 h 1325"/>
                <a:gd name="T72" fmla="*/ 104516926 w 1325"/>
                <a:gd name="T73" fmla="*/ 8785285 h 1325"/>
                <a:gd name="T74" fmla="*/ 75319387 w 1325"/>
                <a:gd name="T75" fmla="*/ 0 h 1325"/>
                <a:gd name="T76" fmla="*/ 66534102 w 1325"/>
                <a:gd name="T77" fmla="*/ 24804897 h 1325"/>
                <a:gd name="T78" fmla="*/ 62787722 w 1325"/>
                <a:gd name="T79" fmla="*/ 30489345 h 1325"/>
                <a:gd name="T80" fmla="*/ 44700645 w 1325"/>
                <a:gd name="T81" fmla="*/ 17828643 h 1325"/>
                <a:gd name="T82" fmla="*/ 17828643 w 1325"/>
                <a:gd name="T83" fmla="*/ 32298017 h 1325"/>
                <a:gd name="T84" fmla="*/ 17828643 w 1325"/>
                <a:gd name="T85" fmla="*/ 44700645 h 1325"/>
                <a:gd name="T86" fmla="*/ 30489345 w 1325"/>
                <a:gd name="T87" fmla="*/ 62787722 h 1325"/>
                <a:gd name="T88" fmla="*/ 8785285 w 1325"/>
                <a:gd name="T89" fmla="*/ 66534102 h 1325"/>
                <a:gd name="T90" fmla="*/ 0 w 1325"/>
                <a:gd name="T91" fmla="*/ 95732001 h 1325"/>
                <a:gd name="T92" fmla="*/ 24804897 w 1325"/>
                <a:gd name="T93" fmla="*/ 104516926 h 1325"/>
                <a:gd name="T94" fmla="*/ 30489345 w 1325"/>
                <a:gd name="T95" fmla="*/ 108392703 h 1325"/>
                <a:gd name="T96" fmla="*/ 17828643 w 1325"/>
                <a:gd name="T97" fmla="*/ 126350383 h 1325"/>
                <a:gd name="T98" fmla="*/ 17828643 w 1325"/>
                <a:gd name="T99" fmla="*/ 138753011 h 1325"/>
                <a:gd name="T100" fmla="*/ 44700645 w 1325"/>
                <a:gd name="T101" fmla="*/ 153222744 h 1325"/>
                <a:gd name="T102" fmla="*/ 62787722 w 1325"/>
                <a:gd name="T103" fmla="*/ 140561683 h 1325"/>
                <a:gd name="T104" fmla="*/ 66534102 w 1325"/>
                <a:gd name="T105" fmla="*/ 162266103 h 1325"/>
                <a:gd name="T106" fmla="*/ 95732001 w 1325"/>
                <a:gd name="T107" fmla="*/ 171051388 h 1325"/>
                <a:gd name="T108" fmla="*/ 104516926 w 1325"/>
                <a:gd name="T109" fmla="*/ 146246131 h 1325"/>
                <a:gd name="T110" fmla="*/ 108263666 w 1325"/>
                <a:gd name="T111" fmla="*/ 140561683 h 1325"/>
                <a:gd name="T112" fmla="*/ 126350383 w 1325"/>
                <a:gd name="T113" fmla="*/ 153222744 h 1325"/>
                <a:gd name="T114" fmla="*/ 153222744 w 1325"/>
                <a:gd name="T115" fmla="*/ 138753011 h 1325"/>
                <a:gd name="T116" fmla="*/ 153222744 w 1325"/>
                <a:gd name="T117" fmla="*/ 126350383 h 1325"/>
                <a:gd name="T118" fmla="*/ 140561683 w 1325"/>
                <a:gd name="T119" fmla="*/ 108392703 h 1325"/>
                <a:gd name="T120" fmla="*/ 162266103 w 1325"/>
                <a:gd name="T121" fmla="*/ 104516926 h 1325"/>
                <a:gd name="T122" fmla="*/ 171051388 w 1325"/>
                <a:gd name="T123" fmla="*/ 75319387 h 13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5" h="1325">
                  <a:moveTo>
                    <a:pt x="1275" y="741"/>
                  </a:moveTo>
                  <a:lnTo>
                    <a:pt x="1275" y="741"/>
                  </a:lnTo>
                  <a:cubicBezTo>
                    <a:pt x="1275" y="752"/>
                    <a:pt x="1267" y="760"/>
                    <a:pt x="1256" y="760"/>
                  </a:cubicBezTo>
                  <a:lnTo>
                    <a:pt x="1132" y="760"/>
                  </a:lnTo>
                  <a:cubicBezTo>
                    <a:pt x="1092" y="760"/>
                    <a:pt x="1058" y="783"/>
                    <a:pt x="1043" y="820"/>
                  </a:cubicBezTo>
                  <a:cubicBezTo>
                    <a:pt x="1028" y="857"/>
                    <a:pt x="1035" y="897"/>
                    <a:pt x="1064" y="925"/>
                  </a:cubicBezTo>
                  <a:lnTo>
                    <a:pt x="1152" y="1013"/>
                  </a:lnTo>
                  <a:cubicBezTo>
                    <a:pt x="1159" y="1020"/>
                    <a:pt x="1159" y="1032"/>
                    <a:pt x="1152" y="1040"/>
                  </a:cubicBezTo>
                  <a:lnTo>
                    <a:pt x="1040" y="1152"/>
                  </a:lnTo>
                  <a:cubicBezTo>
                    <a:pt x="1033" y="1159"/>
                    <a:pt x="1020" y="1159"/>
                    <a:pt x="1013" y="1152"/>
                  </a:cubicBezTo>
                  <a:lnTo>
                    <a:pt x="925" y="1064"/>
                  </a:lnTo>
                  <a:cubicBezTo>
                    <a:pt x="897" y="1036"/>
                    <a:pt x="857" y="1028"/>
                    <a:pt x="820" y="1043"/>
                  </a:cubicBezTo>
                  <a:cubicBezTo>
                    <a:pt x="783" y="1058"/>
                    <a:pt x="760" y="1092"/>
                    <a:pt x="760" y="1132"/>
                  </a:cubicBezTo>
                  <a:lnTo>
                    <a:pt x="760" y="1256"/>
                  </a:lnTo>
                  <a:cubicBezTo>
                    <a:pt x="760" y="1267"/>
                    <a:pt x="751" y="1275"/>
                    <a:pt x="741" y="1275"/>
                  </a:cubicBezTo>
                  <a:lnTo>
                    <a:pt x="583" y="1275"/>
                  </a:lnTo>
                  <a:cubicBezTo>
                    <a:pt x="573" y="1275"/>
                    <a:pt x="564" y="1267"/>
                    <a:pt x="564" y="1256"/>
                  </a:cubicBezTo>
                  <a:lnTo>
                    <a:pt x="564" y="1132"/>
                  </a:lnTo>
                  <a:cubicBezTo>
                    <a:pt x="564" y="1092"/>
                    <a:pt x="541" y="1058"/>
                    <a:pt x="505" y="1043"/>
                  </a:cubicBezTo>
                  <a:cubicBezTo>
                    <a:pt x="492" y="1038"/>
                    <a:pt x="479" y="1035"/>
                    <a:pt x="467" y="1035"/>
                  </a:cubicBezTo>
                  <a:cubicBezTo>
                    <a:pt x="442" y="1035"/>
                    <a:pt x="418" y="1045"/>
                    <a:pt x="399" y="1064"/>
                  </a:cubicBezTo>
                  <a:lnTo>
                    <a:pt x="312" y="1152"/>
                  </a:lnTo>
                  <a:cubicBezTo>
                    <a:pt x="304" y="1159"/>
                    <a:pt x="292" y="1159"/>
                    <a:pt x="285" y="1152"/>
                  </a:cubicBezTo>
                  <a:lnTo>
                    <a:pt x="173" y="1040"/>
                  </a:lnTo>
                  <a:cubicBezTo>
                    <a:pt x="165" y="1032"/>
                    <a:pt x="165" y="1020"/>
                    <a:pt x="173" y="1013"/>
                  </a:cubicBezTo>
                  <a:lnTo>
                    <a:pt x="261" y="925"/>
                  </a:lnTo>
                  <a:cubicBezTo>
                    <a:pt x="289" y="897"/>
                    <a:pt x="297" y="857"/>
                    <a:pt x="281" y="820"/>
                  </a:cubicBezTo>
                  <a:cubicBezTo>
                    <a:pt x="266" y="783"/>
                    <a:pt x="232" y="760"/>
                    <a:pt x="192" y="760"/>
                  </a:cubicBezTo>
                  <a:lnTo>
                    <a:pt x="68" y="760"/>
                  </a:lnTo>
                  <a:cubicBezTo>
                    <a:pt x="58" y="760"/>
                    <a:pt x="49" y="752"/>
                    <a:pt x="49" y="741"/>
                  </a:cubicBezTo>
                  <a:lnTo>
                    <a:pt x="49" y="583"/>
                  </a:lnTo>
                  <a:cubicBezTo>
                    <a:pt x="49" y="573"/>
                    <a:pt x="58" y="564"/>
                    <a:pt x="68" y="564"/>
                  </a:cubicBezTo>
                  <a:lnTo>
                    <a:pt x="192" y="564"/>
                  </a:lnTo>
                  <a:cubicBezTo>
                    <a:pt x="232" y="564"/>
                    <a:pt x="266" y="541"/>
                    <a:pt x="281" y="504"/>
                  </a:cubicBezTo>
                  <a:cubicBezTo>
                    <a:pt x="297" y="467"/>
                    <a:pt x="289" y="427"/>
                    <a:pt x="261" y="399"/>
                  </a:cubicBezTo>
                  <a:lnTo>
                    <a:pt x="173" y="311"/>
                  </a:lnTo>
                  <a:cubicBezTo>
                    <a:pt x="165" y="304"/>
                    <a:pt x="165" y="292"/>
                    <a:pt x="173" y="285"/>
                  </a:cubicBezTo>
                  <a:lnTo>
                    <a:pt x="285" y="172"/>
                  </a:lnTo>
                  <a:cubicBezTo>
                    <a:pt x="292" y="165"/>
                    <a:pt x="304" y="165"/>
                    <a:pt x="312" y="172"/>
                  </a:cubicBezTo>
                  <a:lnTo>
                    <a:pt x="399" y="260"/>
                  </a:lnTo>
                  <a:cubicBezTo>
                    <a:pt x="427" y="289"/>
                    <a:pt x="467" y="296"/>
                    <a:pt x="505" y="281"/>
                  </a:cubicBezTo>
                  <a:cubicBezTo>
                    <a:pt x="541" y="266"/>
                    <a:pt x="564" y="232"/>
                    <a:pt x="564" y="192"/>
                  </a:cubicBezTo>
                  <a:lnTo>
                    <a:pt x="564" y="68"/>
                  </a:lnTo>
                  <a:cubicBezTo>
                    <a:pt x="564" y="57"/>
                    <a:pt x="573" y="49"/>
                    <a:pt x="583" y="49"/>
                  </a:cubicBezTo>
                  <a:lnTo>
                    <a:pt x="741" y="49"/>
                  </a:lnTo>
                  <a:cubicBezTo>
                    <a:pt x="751" y="49"/>
                    <a:pt x="760" y="57"/>
                    <a:pt x="760" y="68"/>
                  </a:cubicBezTo>
                  <a:lnTo>
                    <a:pt x="760" y="192"/>
                  </a:lnTo>
                  <a:cubicBezTo>
                    <a:pt x="760" y="232"/>
                    <a:pt x="783" y="266"/>
                    <a:pt x="820" y="281"/>
                  </a:cubicBezTo>
                  <a:cubicBezTo>
                    <a:pt x="857" y="296"/>
                    <a:pt x="897" y="289"/>
                    <a:pt x="925" y="260"/>
                  </a:cubicBezTo>
                  <a:lnTo>
                    <a:pt x="1013" y="172"/>
                  </a:lnTo>
                  <a:cubicBezTo>
                    <a:pt x="1020" y="165"/>
                    <a:pt x="1033" y="165"/>
                    <a:pt x="1040" y="172"/>
                  </a:cubicBezTo>
                  <a:lnTo>
                    <a:pt x="1152" y="285"/>
                  </a:lnTo>
                  <a:cubicBezTo>
                    <a:pt x="1159" y="292"/>
                    <a:pt x="1159" y="304"/>
                    <a:pt x="1152" y="311"/>
                  </a:cubicBezTo>
                  <a:lnTo>
                    <a:pt x="1064" y="399"/>
                  </a:lnTo>
                  <a:cubicBezTo>
                    <a:pt x="1036" y="427"/>
                    <a:pt x="1028" y="467"/>
                    <a:pt x="1043" y="504"/>
                  </a:cubicBezTo>
                  <a:cubicBezTo>
                    <a:pt x="1058" y="541"/>
                    <a:pt x="1092" y="564"/>
                    <a:pt x="1132" y="564"/>
                  </a:cubicBezTo>
                  <a:lnTo>
                    <a:pt x="1256" y="564"/>
                  </a:lnTo>
                  <a:cubicBezTo>
                    <a:pt x="1267" y="564"/>
                    <a:pt x="1275" y="573"/>
                    <a:pt x="1275" y="583"/>
                  </a:cubicBezTo>
                  <a:lnTo>
                    <a:pt x="1275" y="741"/>
                  </a:lnTo>
                  <a:close/>
                  <a:moveTo>
                    <a:pt x="1256" y="515"/>
                  </a:moveTo>
                  <a:lnTo>
                    <a:pt x="1132" y="515"/>
                  </a:lnTo>
                  <a:cubicBezTo>
                    <a:pt x="1112" y="515"/>
                    <a:pt x="1096" y="504"/>
                    <a:pt x="1088" y="486"/>
                  </a:cubicBezTo>
                  <a:cubicBezTo>
                    <a:pt x="1081" y="467"/>
                    <a:pt x="1085" y="448"/>
                    <a:pt x="1098" y="434"/>
                  </a:cubicBezTo>
                  <a:lnTo>
                    <a:pt x="1186" y="346"/>
                  </a:lnTo>
                  <a:cubicBezTo>
                    <a:pt x="1199" y="333"/>
                    <a:pt x="1206" y="316"/>
                    <a:pt x="1206" y="298"/>
                  </a:cubicBezTo>
                  <a:cubicBezTo>
                    <a:pt x="1206" y="280"/>
                    <a:pt x="1199" y="263"/>
                    <a:pt x="1186" y="250"/>
                  </a:cubicBezTo>
                  <a:lnTo>
                    <a:pt x="1074" y="138"/>
                  </a:lnTo>
                  <a:cubicBezTo>
                    <a:pt x="1049" y="113"/>
                    <a:pt x="1004" y="113"/>
                    <a:pt x="978" y="138"/>
                  </a:cubicBezTo>
                  <a:lnTo>
                    <a:pt x="890" y="226"/>
                  </a:lnTo>
                  <a:cubicBezTo>
                    <a:pt x="877" y="239"/>
                    <a:pt x="857" y="244"/>
                    <a:pt x="839" y="236"/>
                  </a:cubicBezTo>
                  <a:cubicBezTo>
                    <a:pt x="820" y="228"/>
                    <a:pt x="809" y="212"/>
                    <a:pt x="809" y="192"/>
                  </a:cubicBezTo>
                  <a:lnTo>
                    <a:pt x="809" y="68"/>
                  </a:lnTo>
                  <a:cubicBezTo>
                    <a:pt x="809" y="31"/>
                    <a:pt x="778" y="0"/>
                    <a:pt x="741" y="0"/>
                  </a:cubicBezTo>
                  <a:lnTo>
                    <a:pt x="583" y="0"/>
                  </a:lnTo>
                  <a:cubicBezTo>
                    <a:pt x="545" y="0"/>
                    <a:pt x="515" y="31"/>
                    <a:pt x="515" y="68"/>
                  </a:cubicBezTo>
                  <a:lnTo>
                    <a:pt x="515" y="192"/>
                  </a:lnTo>
                  <a:cubicBezTo>
                    <a:pt x="515" y="212"/>
                    <a:pt x="504" y="228"/>
                    <a:pt x="486" y="236"/>
                  </a:cubicBezTo>
                  <a:cubicBezTo>
                    <a:pt x="467" y="244"/>
                    <a:pt x="448" y="239"/>
                    <a:pt x="434" y="226"/>
                  </a:cubicBezTo>
                  <a:lnTo>
                    <a:pt x="346" y="138"/>
                  </a:lnTo>
                  <a:cubicBezTo>
                    <a:pt x="321" y="113"/>
                    <a:pt x="276" y="113"/>
                    <a:pt x="250" y="138"/>
                  </a:cubicBezTo>
                  <a:lnTo>
                    <a:pt x="138" y="250"/>
                  </a:lnTo>
                  <a:cubicBezTo>
                    <a:pt x="125" y="262"/>
                    <a:pt x="118" y="280"/>
                    <a:pt x="118" y="298"/>
                  </a:cubicBezTo>
                  <a:cubicBezTo>
                    <a:pt x="118" y="316"/>
                    <a:pt x="125" y="333"/>
                    <a:pt x="138" y="346"/>
                  </a:cubicBezTo>
                  <a:lnTo>
                    <a:pt x="226" y="434"/>
                  </a:lnTo>
                  <a:cubicBezTo>
                    <a:pt x="240" y="448"/>
                    <a:pt x="243" y="467"/>
                    <a:pt x="236" y="486"/>
                  </a:cubicBezTo>
                  <a:cubicBezTo>
                    <a:pt x="228" y="504"/>
                    <a:pt x="212" y="515"/>
                    <a:pt x="192" y="515"/>
                  </a:cubicBezTo>
                  <a:lnTo>
                    <a:pt x="68" y="515"/>
                  </a:lnTo>
                  <a:cubicBezTo>
                    <a:pt x="31" y="515"/>
                    <a:pt x="0" y="546"/>
                    <a:pt x="0" y="583"/>
                  </a:cubicBezTo>
                  <a:lnTo>
                    <a:pt x="0" y="741"/>
                  </a:lnTo>
                  <a:cubicBezTo>
                    <a:pt x="0" y="779"/>
                    <a:pt x="31" y="809"/>
                    <a:pt x="68" y="809"/>
                  </a:cubicBezTo>
                  <a:lnTo>
                    <a:pt x="192" y="809"/>
                  </a:lnTo>
                  <a:cubicBezTo>
                    <a:pt x="212" y="809"/>
                    <a:pt x="228" y="820"/>
                    <a:pt x="236" y="839"/>
                  </a:cubicBezTo>
                  <a:cubicBezTo>
                    <a:pt x="244" y="857"/>
                    <a:pt x="240" y="876"/>
                    <a:pt x="226" y="890"/>
                  </a:cubicBezTo>
                  <a:lnTo>
                    <a:pt x="138" y="978"/>
                  </a:lnTo>
                  <a:cubicBezTo>
                    <a:pt x="125" y="991"/>
                    <a:pt x="118" y="1008"/>
                    <a:pt x="118" y="1026"/>
                  </a:cubicBezTo>
                  <a:cubicBezTo>
                    <a:pt x="118" y="1044"/>
                    <a:pt x="125" y="1062"/>
                    <a:pt x="138" y="1074"/>
                  </a:cubicBezTo>
                  <a:lnTo>
                    <a:pt x="250" y="1186"/>
                  </a:lnTo>
                  <a:cubicBezTo>
                    <a:pt x="276" y="1212"/>
                    <a:pt x="321" y="1212"/>
                    <a:pt x="346" y="1186"/>
                  </a:cubicBezTo>
                  <a:lnTo>
                    <a:pt x="434" y="1098"/>
                  </a:lnTo>
                  <a:cubicBezTo>
                    <a:pt x="448" y="1084"/>
                    <a:pt x="467" y="1081"/>
                    <a:pt x="486" y="1088"/>
                  </a:cubicBezTo>
                  <a:cubicBezTo>
                    <a:pt x="504" y="1096"/>
                    <a:pt x="515" y="1112"/>
                    <a:pt x="515" y="1132"/>
                  </a:cubicBezTo>
                  <a:lnTo>
                    <a:pt x="515" y="1256"/>
                  </a:lnTo>
                  <a:cubicBezTo>
                    <a:pt x="515" y="1294"/>
                    <a:pt x="545" y="1324"/>
                    <a:pt x="583" y="1324"/>
                  </a:cubicBezTo>
                  <a:lnTo>
                    <a:pt x="741" y="1324"/>
                  </a:lnTo>
                  <a:cubicBezTo>
                    <a:pt x="778" y="1324"/>
                    <a:pt x="809" y="1294"/>
                    <a:pt x="809" y="1256"/>
                  </a:cubicBezTo>
                  <a:lnTo>
                    <a:pt x="809" y="1132"/>
                  </a:lnTo>
                  <a:cubicBezTo>
                    <a:pt x="809" y="1112"/>
                    <a:pt x="820" y="1096"/>
                    <a:pt x="838" y="1088"/>
                  </a:cubicBezTo>
                  <a:cubicBezTo>
                    <a:pt x="857" y="1080"/>
                    <a:pt x="877" y="1084"/>
                    <a:pt x="890" y="1098"/>
                  </a:cubicBezTo>
                  <a:lnTo>
                    <a:pt x="978" y="1186"/>
                  </a:lnTo>
                  <a:cubicBezTo>
                    <a:pt x="1004" y="1212"/>
                    <a:pt x="1049" y="1212"/>
                    <a:pt x="1074" y="1186"/>
                  </a:cubicBezTo>
                  <a:lnTo>
                    <a:pt x="1186" y="1074"/>
                  </a:lnTo>
                  <a:cubicBezTo>
                    <a:pt x="1199" y="1062"/>
                    <a:pt x="1206" y="1044"/>
                    <a:pt x="1206" y="1026"/>
                  </a:cubicBezTo>
                  <a:cubicBezTo>
                    <a:pt x="1206" y="1008"/>
                    <a:pt x="1199" y="991"/>
                    <a:pt x="1186" y="978"/>
                  </a:cubicBezTo>
                  <a:lnTo>
                    <a:pt x="1098" y="890"/>
                  </a:lnTo>
                  <a:cubicBezTo>
                    <a:pt x="1085" y="876"/>
                    <a:pt x="1081" y="857"/>
                    <a:pt x="1088" y="839"/>
                  </a:cubicBezTo>
                  <a:cubicBezTo>
                    <a:pt x="1096" y="820"/>
                    <a:pt x="1112" y="809"/>
                    <a:pt x="1132" y="809"/>
                  </a:cubicBezTo>
                  <a:lnTo>
                    <a:pt x="1256" y="809"/>
                  </a:lnTo>
                  <a:cubicBezTo>
                    <a:pt x="1294" y="809"/>
                    <a:pt x="1324" y="779"/>
                    <a:pt x="1324" y="741"/>
                  </a:cubicBezTo>
                  <a:lnTo>
                    <a:pt x="1324" y="583"/>
                  </a:lnTo>
                  <a:cubicBezTo>
                    <a:pt x="1324" y="546"/>
                    <a:pt x="1294" y="515"/>
                    <a:pt x="1256" y="5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6" name="Freeform 168">
              <a:extLst>
                <a:ext uri="{FF2B5EF4-FFF2-40B4-BE49-F238E27FC236}">
                  <a16:creationId xmlns:a16="http://schemas.microsoft.com/office/drawing/2014/main" id="{DF1F3621-BFDE-4C40-B9E3-9158E79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431" y="10497711"/>
              <a:ext cx="553568" cy="553568"/>
            </a:xfrm>
            <a:custGeom>
              <a:avLst/>
              <a:gdLst>
                <a:gd name="T0" fmla="*/ 28379615 w 442"/>
                <a:gd name="T1" fmla="*/ 50567262 h 442"/>
                <a:gd name="T2" fmla="*/ 28379615 w 442"/>
                <a:gd name="T3" fmla="*/ 50567262 h 442"/>
                <a:gd name="T4" fmla="*/ 6191968 w 442"/>
                <a:gd name="T5" fmla="*/ 28379615 h 442"/>
                <a:gd name="T6" fmla="*/ 6191968 w 442"/>
                <a:gd name="T7" fmla="*/ 28379615 h 442"/>
                <a:gd name="T8" fmla="*/ 28379615 w 442"/>
                <a:gd name="T9" fmla="*/ 6320908 h 442"/>
                <a:gd name="T10" fmla="*/ 28379615 w 442"/>
                <a:gd name="T11" fmla="*/ 6320908 h 442"/>
                <a:gd name="T12" fmla="*/ 50567262 w 442"/>
                <a:gd name="T13" fmla="*/ 28379615 h 442"/>
                <a:gd name="T14" fmla="*/ 50567262 w 442"/>
                <a:gd name="T15" fmla="*/ 28379615 h 442"/>
                <a:gd name="T16" fmla="*/ 28379615 w 442"/>
                <a:gd name="T17" fmla="*/ 50567262 h 442"/>
                <a:gd name="T18" fmla="*/ 28379615 w 442"/>
                <a:gd name="T19" fmla="*/ 0 h 442"/>
                <a:gd name="T20" fmla="*/ 28379615 w 442"/>
                <a:gd name="T21" fmla="*/ 0 h 442"/>
                <a:gd name="T22" fmla="*/ 0 w 442"/>
                <a:gd name="T23" fmla="*/ 28379615 h 442"/>
                <a:gd name="T24" fmla="*/ 0 w 442"/>
                <a:gd name="T25" fmla="*/ 28379615 h 442"/>
                <a:gd name="T26" fmla="*/ 28379615 w 442"/>
                <a:gd name="T27" fmla="*/ 56888170 h 442"/>
                <a:gd name="T28" fmla="*/ 28379615 w 442"/>
                <a:gd name="T29" fmla="*/ 56888170 h 442"/>
                <a:gd name="T30" fmla="*/ 56888170 w 442"/>
                <a:gd name="T31" fmla="*/ 28379615 h 442"/>
                <a:gd name="T32" fmla="*/ 56888170 w 442"/>
                <a:gd name="T33" fmla="*/ 28379615 h 442"/>
                <a:gd name="T34" fmla="*/ 28379615 w 442"/>
                <a:gd name="T35" fmla="*/ 0 h 4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2" h="442">
                  <a:moveTo>
                    <a:pt x="220" y="392"/>
                  </a:moveTo>
                  <a:lnTo>
                    <a:pt x="220" y="392"/>
                  </a:lnTo>
                  <a:cubicBezTo>
                    <a:pt x="125" y="392"/>
                    <a:pt x="48" y="315"/>
                    <a:pt x="48" y="220"/>
                  </a:cubicBezTo>
                  <a:cubicBezTo>
                    <a:pt x="48" y="125"/>
                    <a:pt x="125" y="49"/>
                    <a:pt x="220" y="49"/>
                  </a:cubicBezTo>
                  <a:cubicBezTo>
                    <a:pt x="315" y="49"/>
                    <a:pt x="392" y="125"/>
                    <a:pt x="392" y="220"/>
                  </a:cubicBezTo>
                  <a:cubicBezTo>
                    <a:pt x="392" y="315"/>
                    <a:pt x="315" y="392"/>
                    <a:pt x="220" y="392"/>
                  </a:cubicBezTo>
                  <a:close/>
                  <a:moveTo>
                    <a:pt x="220" y="0"/>
                  </a:moveTo>
                  <a:lnTo>
                    <a:pt x="220" y="0"/>
                  </a:lnTo>
                  <a:cubicBezTo>
                    <a:pt x="99" y="0"/>
                    <a:pt x="0" y="98"/>
                    <a:pt x="0" y="220"/>
                  </a:cubicBezTo>
                  <a:cubicBezTo>
                    <a:pt x="0" y="342"/>
                    <a:pt x="99" y="441"/>
                    <a:pt x="220" y="441"/>
                  </a:cubicBezTo>
                  <a:cubicBezTo>
                    <a:pt x="342" y="441"/>
                    <a:pt x="441" y="342"/>
                    <a:pt x="441" y="220"/>
                  </a:cubicBezTo>
                  <a:cubicBezTo>
                    <a:pt x="441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7" name="Freeform 169">
              <a:extLst>
                <a:ext uri="{FF2B5EF4-FFF2-40B4-BE49-F238E27FC236}">
                  <a16:creationId xmlns:a16="http://schemas.microsoft.com/office/drawing/2014/main" id="{0B41D389-C155-5243-8769-4F2845A99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977" y="7547194"/>
              <a:ext cx="1693919" cy="1649634"/>
            </a:xfrm>
            <a:custGeom>
              <a:avLst/>
              <a:gdLst>
                <a:gd name="T0" fmla="*/ 92073822 w 1348"/>
                <a:gd name="T1" fmla="*/ 155047723 h 1315"/>
                <a:gd name="T2" fmla="*/ 84671519 w 1348"/>
                <a:gd name="T3" fmla="*/ 92925241 h 1315"/>
                <a:gd name="T4" fmla="*/ 84671519 w 1348"/>
                <a:gd name="T5" fmla="*/ 92925241 h 1315"/>
                <a:gd name="T6" fmla="*/ 81684796 w 1348"/>
                <a:gd name="T7" fmla="*/ 89948286 h 1315"/>
                <a:gd name="T8" fmla="*/ 14934338 w 1348"/>
                <a:gd name="T9" fmla="*/ 78817893 h 1315"/>
                <a:gd name="T10" fmla="*/ 163888881 w 1348"/>
                <a:gd name="T11" fmla="*/ 10612709 h 1315"/>
                <a:gd name="T12" fmla="*/ 92073822 w 1348"/>
                <a:gd name="T13" fmla="*/ 155047723 h 1315"/>
                <a:gd name="T14" fmla="*/ 173628886 w 1348"/>
                <a:gd name="T15" fmla="*/ 1294391 h 1315"/>
                <a:gd name="T16" fmla="*/ 173628886 w 1348"/>
                <a:gd name="T17" fmla="*/ 1294391 h 1315"/>
                <a:gd name="T18" fmla="*/ 169862688 w 1348"/>
                <a:gd name="T19" fmla="*/ 647195 h 1315"/>
                <a:gd name="T20" fmla="*/ 2077877 w 1348"/>
                <a:gd name="T21" fmla="*/ 77264839 h 1315"/>
                <a:gd name="T22" fmla="*/ 2077877 w 1348"/>
                <a:gd name="T23" fmla="*/ 77264839 h 1315"/>
                <a:gd name="T24" fmla="*/ 129732 w 1348"/>
                <a:gd name="T25" fmla="*/ 80759479 h 1315"/>
                <a:gd name="T26" fmla="*/ 129732 w 1348"/>
                <a:gd name="T27" fmla="*/ 80759479 h 1315"/>
                <a:gd name="T28" fmla="*/ 2986723 w 1348"/>
                <a:gd name="T29" fmla="*/ 83606563 h 1315"/>
                <a:gd name="T30" fmla="*/ 78178423 w 1348"/>
                <a:gd name="T31" fmla="*/ 96160498 h 1315"/>
                <a:gd name="T32" fmla="*/ 86749397 w 1348"/>
                <a:gd name="T33" fmla="*/ 167083974 h 1315"/>
                <a:gd name="T34" fmla="*/ 86749397 w 1348"/>
                <a:gd name="T35" fmla="*/ 167083974 h 1315"/>
                <a:gd name="T36" fmla="*/ 89476656 w 1348"/>
                <a:gd name="T37" fmla="*/ 169931058 h 1315"/>
                <a:gd name="T38" fmla="*/ 89476656 w 1348"/>
                <a:gd name="T39" fmla="*/ 169931058 h 1315"/>
                <a:gd name="T40" fmla="*/ 90126038 w 1348"/>
                <a:gd name="T41" fmla="*/ 170060569 h 1315"/>
                <a:gd name="T42" fmla="*/ 90126038 w 1348"/>
                <a:gd name="T43" fmla="*/ 170060569 h 1315"/>
                <a:gd name="T44" fmla="*/ 93112761 w 1348"/>
                <a:gd name="T45" fmla="*/ 168119343 h 1315"/>
                <a:gd name="T46" fmla="*/ 174278268 w 1348"/>
                <a:gd name="T47" fmla="*/ 5176844 h 1315"/>
                <a:gd name="T48" fmla="*/ 174278268 w 1348"/>
                <a:gd name="T49" fmla="*/ 5176844 h 1315"/>
                <a:gd name="T50" fmla="*/ 173628886 w 1348"/>
                <a:gd name="T51" fmla="*/ 1294391 h 1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348" h="1315">
                  <a:moveTo>
                    <a:pt x="709" y="1198"/>
                  </a:moveTo>
                  <a:lnTo>
                    <a:pt x="652" y="718"/>
                  </a:lnTo>
                  <a:cubicBezTo>
                    <a:pt x="650" y="707"/>
                    <a:pt x="642" y="697"/>
                    <a:pt x="629" y="695"/>
                  </a:cubicBezTo>
                  <a:lnTo>
                    <a:pt x="115" y="609"/>
                  </a:lnTo>
                  <a:lnTo>
                    <a:pt x="1262" y="82"/>
                  </a:lnTo>
                  <a:lnTo>
                    <a:pt x="709" y="1198"/>
                  </a:lnTo>
                  <a:close/>
                  <a:moveTo>
                    <a:pt x="1337" y="10"/>
                  </a:moveTo>
                  <a:lnTo>
                    <a:pt x="1337" y="10"/>
                  </a:lnTo>
                  <a:cubicBezTo>
                    <a:pt x="1329" y="2"/>
                    <a:pt x="1317" y="0"/>
                    <a:pt x="1308" y="5"/>
                  </a:cubicBezTo>
                  <a:lnTo>
                    <a:pt x="16" y="597"/>
                  </a:lnTo>
                  <a:cubicBezTo>
                    <a:pt x="6" y="602"/>
                    <a:pt x="0" y="613"/>
                    <a:pt x="1" y="624"/>
                  </a:cubicBezTo>
                  <a:cubicBezTo>
                    <a:pt x="3" y="635"/>
                    <a:pt x="12" y="644"/>
                    <a:pt x="23" y="646"/>
                  </a:cubicBezTo>
                  <a:lnTo>
                    <a:pt x="602" y="743"/>
                  </a:lnTo>
                  <a:lnTo>
                    <a:pt x="668" y="1291"/>
                  </a:lnTo>
                  <a:cubicBezTo>
                    <a:pt x="670" y="1302"/>
                    <a:pt x="678" y="1311"/>
                    <a:pt x="689" y="1313"/>
                  </a:cubicBezTo>
                  <a:cubicBezTo>
                    <a:pt x="691" y="1314"/>
                    <a:pt x="692" y="1314"/>
                    <a:pt x="694" y="1314"/>
                  </a:cubicBezTo>
                  <a:cubicBezTo>
                    <a:pt x="704" y="1314"/>
                    <a:pt x="713" y="1308"/>
                    <a:pt x="717" y="1299"/>
                  </a:cubicBezTo>
                  <a:lnTo>
                    <a:pt x="1342" y="40"/>
                  </a:lnTo>
                  <a:cubicBezTo>
                    <a:pt x="1347" y="30"/>
                    <a:pt x="1345" y="18"/>
                    <a:pt x="133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8" name="Freeform 170">
              <a:extLst>
                <a:ext uri="{FF2B5EF4-FFF2-40B4-BE49-F238E27FC236}">
                  <a16:creationId xmlns:a16="http://schemas.microsoft.com/office/drawing/2014/main" id="{F219805E-783F-A24D-8F14-7FDB13948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1019" y="9999500"/>
              <a:ext cx="1549991" cy="1549991"/>
            </a:xfrm>
            <a:custGeom>
              <a:avLst/>
              <a:gdLst>
                <a:gd name="T0" fmla="*/ 136980264 w 1233"/>
                <a:gd name="T1" fmla="*/ 108778487 h 1233"/>
                <a:gd name="T2" fmla="*/ 5458373 w 1233"/>
                <a:gd name="T3" fmla="*/ 135680651 h 1233"/>
                <a:gd name="T4" fmla="*/ 66670674 w 1233"/>
                <a:gd name="T5" fmla="*/ 128012755 h 1233"/>
                <a:gd name="T6" fmla="*/ 127103207 w 1233"/>
                <a:gd name="T7" fmla="*/ 138019954 h 1233"/>
                <a:gd name="T8" fmla="*/ 43147503 w 1233"/>
                <a:gd name="T9" fmla="*/ 20273959 h 1233"/>
                <a:gd name="T10" fmla="*/ 59002779 w 1233"/>
                <a:gd name="T11" fmla="*/ 18844565 h 1233"/>
                <a:gd name="T12" fmla="*/ 79406879 w 1233"/>
                <a:gd name="T13" fmla="*/ 19104487 h 1233"/>
                <a:gd name="T14" fmla="*/ 113586874 w 1233"/>
                <a:gd name="T15" fmla="*/ 25992615 h 1233"/>
                <a:gd name="T16" fmla="*/ 120345221 w 1233"/>
                <a:gd name="T17" fmla="*/ 29371608 h 1233"/>
                <a:gd name="T18" fmla="*/ 126063517 w 1233"/>
                <a:gd name="T19" fmla="*/ 33790292 h 1233"/>
                <a:gd name="T20" fmla="*/ 128142897 w 1233"/>
                <a:gd name="T21" fmla="*/ 38728820 h 1233"/>
                <a:gd name="T22" fmla="*/ 154654997 w 1233"/>
                <a:gd name="T23" fmla="*/ 26382319 h 1233"/>
                <a:gd name="T24" fmla="*/ 153615307 w 1233"/>
                <a:gd name="T25" fmla="*/ 28981544 h 1233"/>
                <a:gd name="T26" fmla="*/ 151276004 w 1233"/>
                <a:gd name="T27" fmla="*/ 31580770 h 1233"/>
                <a:gd name="T28" fmla="*/ 147897011 w 1233"/>
                <a:gd name="T29" fmla="*/ 34179995 h 1233"/>
                <a:gd name="T30" fmla="*/ 143218405 w 1233"/>
                <a:gd name="T31" fmla="*/ 36649440 h 1233"/>
                <a:gd name="T32" fmla="*/ 137500109 w 1233"/>
                <a:gd name="T33" fmla="*/ 38988742 h 1233"/>
                <a:gd name="T34" fmla="*/ 133341348 w 1233"/>
                <a:gd name="T35" fmla="*/ 36519298 h 1233"/>
                <a:gd name="T36" fmla="*/ 125153607 w 1233"/>
                <a:gd name="T37" fmla="*/ 26252538 h 1233"/>
                <a:gd name="T38" fmla="*/ 154914919 w 1233"/>
                <a:gd name="T39" fmla="*/ 35479608 h 1233"/>
                <a:gd name="T40" fmla="*/ 154135152 w 1233"/>
                <a:gd name="T41" fmla="*/ 60042469 h 1233"/>
                <a:gd name="T42" fmla="*/ 135940573 w 1233"/>
                <a:gd name="T43" fmla="*/ 44966961 h 1233"/>
                <a:gd name="T44" fmla="*/ 143348546 w 1233"/>
                <a:gd name="T45" fmla="*/ 42367736 h 1233"/>
                <a:gd name="T46" fmla="*/ 150886300 w 1233"/>
                <a:gd name="T47" fmla="*/ 38598678 h 1233"/>
                <a:gd name="T48" fmla="*/ 154914919 w 1233"/>
                <a:gd name="T49" fmla="*/ 35479608 h 1233"/>
                <a:gd name="T50" fmla="*/ 154914919 w 1233"/>
                <a:gd name="T51" fmla="*/ 67580223 h 1233"/>
                <a:gd name="T52" fmla="*/ 154135152 w 1233"/>
                <a:gd name="T53" fmla="*/ 92143444 h 1233"/>
                <a:gd name="T54" fmla="*/ 10136979 w 1233"/>
                <a:gd name="T55" fmla="*/ 52374934 h 1233"/>
                <a:gd name="T56" fmla="*/ 21183868 w 1233"/>
                <a:gd name="T57" fmla="*/ 57443243 h 1233"/>
                <a:gd name="T58" fmla="*/ 32620460 w 1233"/>
                <a:gd name="T59" fmla="*/ 60692455 h 1233"/>
                <a:gd name="T60" fmla="*/ 50945180 w 1233"/>
                <a:gd name="T61" fmla="*/ 63291681 h 1233"/>
                <a:gd name="T62" fmla="*/ 73818724 w 1233"/>
                <a:gd name="T63" fmla="*/ 63941307 h 1233"/>
                <a:gd name="T64" fmla="*/ 89933922 w 1233"/>
                <a:gd name="T65" fmla="*/ 62641694 h 1233"/>
                <a:gd name="T66" fmla="*/ 106439184 w 1233"/>
                <a:gd name="T67" fmla="*/ 59392843 h 1233"/>
                <a:gd name="T68" fmla="*/ 116836086 w 1233"/>
                <a:gd name="T69" fmla="*/ 55753927 h 1233"/>
                <a:gd name="T70" fmla="*/ 126453220 w 1233"/>
                <a:gd name="T71" fmla="*/ 50165412 h 1233"/>
                <a:gd name="T72" fmla="*/ 128142897 w 1233"/>
                <a:gd name="T73" fmla="*/ 70699654 h 1233"/>
                <a:gd name="T74" fmla="*/ 126063517 w 1233"/>
                <a:gd name="T75" fmla="*/ 75508041 h 1233"/>
                <a:gd name="T76" fmla="*/ 120345221 w 1233"/>
                <a:gd name="T77" fmla="*/ 80056865 h 1233"/>
                <a:gd name="T78" fmla="*/ 113717015 w 1233"/>
                <a:gd name="T79" fmla="*/ 83175936 h 1233"/>
                <a:gd name="T80" fmla="*/ 79406879 w 1233"/>
                <a:gd name="T81" fmla="*/ 90323626 h 1233"/>
                <a:gd name="T82" fmla="*/ 56403553 w 1233"/>
                <a:gd name="T83" fmla="*/ 90323626 h 1233"/>
                <a:gd name="T84" fmla="*/ 42627658 w 1233"/>
                <a:gd name="T85" fmla="*/ 88894232 h 1233"/>
                <a:gd name="T86" fmla="*/ 13646114 w 1233"/>
                <a:gd name="T87" fmla="*/ 80316788 h 1233"/>
                <a:gd name="T88" fmla="*/ 8317521 w 1233"/>
                <a:gd name="T89" fmla="*/ 76547731 h 1233"/>
                <a:gd name="T90" fmla="*/ 5588515 w 1233"/>
                <a:gd name="T91" fmla="*/ 71999266 h 1233"/>
                <a:gd name="T92" fmla="*/ 7017909 w 1233"/>
                <a:gd name="T93" fmla="*/ 50165412 h 1233"/>
                <a:gd name="T94" fmla="*/ 125023826 w 1233"/>
                <a:gd name="T95" fmla="*/ 108518564 h 1233"/>
                <a:gd name="T96" fmla="*/ 119825376 w 1233"/>
                <a:gd name="T97" fmla="*/ 112287261 h 1233"/>
                <a:gd name="T98" fmla="*/ 90843471 w 1233"/>
                <a:gd name="T99" fmla="*/ 120994847 h 1233"/>
                <a:gd name="T100" fmla="*/ 77067576 w 1233"/>
                <a:gd name="T101" fmla="*/ 122424601 h 1233"/>
                <a:gd name="T102" fmla="*/ 54064250 w 1233"/>
                <a:gd name="T103" fmla="*/ 122294459 h 1233"/>
                <a:gd name="T104" fmla="*/ 19884255 w 1233"/>
                <a:gd name="T105" fmla="*/ 115276551 h 1233"/>
                <a:gd name="T106" fmla="*/ 13126269 w 1233"/>
                <a:gd name="T107" fmla="*/ 112027339 h 1233"/>
                <a:gd name="T108" fmla="*/ 7407973 w 1233"/>
                <a:gd name="T109" fmla="*/ 107478874 h 1233"/>
                <a:gd name="T110" fmla="*/ 5328592 w 1233"/>
                <a:gd name="T111" fmla="*/ 102800268 h 1233"/>
                <a:gd name="T112" fmla="*/ 66670674 w 1233"/>
                <a:gd name="T113" fmla="*/ 96042282 h 1233"/>
                <a:gd name="T114" fmla="*/ 128142897 w 1233"/>
                <a:gd name="T115" fmla="*/ 102800268 h 1233"/>
                <a:gd name="T116" fmla="*/ 0 w 1233"/>
                <a:gd name="T117" fmla="*/ 37299066 h 1233"/>
                <a:gd name="T118" fmla="*/ 159853448 w 1233"/>
                <a:gd name="T119" fmla="*/ 123984136 h 123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33" h="1233">
                  <a:moveTo>
                    <a:pt x="1191" y="941"/>
                  </a:moveTo>
                  <a:lnTo>
                    <a:pt x="1191" y="941"/>
                  </a:lnTo>
                  <a:cubicBezTo>
                    <a:pt x="1184" y="981"/>
                    <a:pt x="1123" y="1021"/>
                    <a:pt x="1027" y="1049"/>
                  </a:cubicBezTo>
                  <a:cubicBezTo>
                    <a:pt x="1027" y="1048"/>
                    <a:pt x="1027" y="1048"/>
                    <a:pt x="1027" y="1047"/>
                  </a:cubicBezTo>
                  <a:lnTo>
                    <a:pt x="1027" y="845"/>
                  </a:lnTo>
                  <a:cubicBezTo>
                    <a:pt x="1028" y="845"/>
                    <a:pt x="1029" y="844"/>
                    <a:pt x="1030" y="844"/>
                  </a:cubicBezTo>
                  <a:cubicBezTo>
                    <a:pt x="1038" y="842"/>
                    <a:pt x="1046" y="840"/>
                    <a:pt x="1054" y="837"/>
                  </a:cubicBezTo>
                  <a:cubicBezTo>
                    <a:pt x="1115" y="818"/>
                    <a:pt x="1161" y="794"/>
                    <a:pt x="1192" y="767"/>
                  </a:cubicBezTo>
                  <a:lnTo>
                    <a:pt x="1192" y="938"/>
                  </a:lnTo>
                  <a:cubicBezTo>
                    <a:pt x="1191" y="939"/>
                    <a:pt x="1191" y="940"/>
                    <a:pt x="1191" y="941"/>
                  </a:cubicBezTo>
                  <a:close/>
                  <a:moveTo>
                    <a:pt x="513" y="1191"/>
                  </a:moveTo>
                  <a:lnTo>
                    <a:pt x="513" y="1191"/>
                  </a:lnTo>
                  <a:cubicBezTo>
                    <a:pt x="246" y="1191"/>
                    <a:pt x="53" y="1115"/>
                    <a:pt x="42" y="1044"/>
                  </a:cubicBezTo>
                  <a:cubicBezTo>
                    <a:pt x="42" y="1043"/>
                    <a:pt x="41" y="1042"/>
                    <a:pt x="41" y="1041"/>
                  </a:cubicBezTo>
                  <a:lnTo>
                    <a:pt x="41" y="868"/>
                  </a:lnTo>
                  <a:cubicBezTo>
                    <a:pt x="42" y="868"/>
                    <a:pt x="42" y="869"/>
                    <a:pt x="43" y="870"/>
                  </a:cubicBezTo>
                  <a:cubicBezTo>
                    <a:pt x="48" y="874"/>
                    <a:pt x="52" y="878"/>
                    <a:pt x="57" y="882"/>
                  </a:cubicBezTo>
                  <a:cubicBezTo>
                    <a:pt x="135" y="940"/>
                    <a:pt x="289" y="985"/>
                    <a:pt x="513" y="985"/>
                  </a:cubicBezTo>
                  <a:cubicBezTo>
                    <a:pt x="737" y="985"/>
                    <a:pt x="891" y="940"/>
                    <a:pt x="969" y="882"/>
                  </a:cubicBezTo>
                  <a:cubicBezTo>
                    <a:pt x="975" y="878"/>
                    <a:pt x="981" y="873"/>
                    <a:pt x="986" y="868"/>
                  </a:cubicBezTo>
                  <a:lnTo>
                    <a:pt x="986" y="1041"/>
                  </a:lnTo>
                  <a:cubicBezTo>
                    <a:pt x="985" y="1042"/>
                    <a:pt x="985" y="1043"/>
                    <a:pt x="985" y="1044"/>
                  </a:cubicBezTo>
                  <a:cubicBezTo>
                    <a:pt x="985" y="1048"/>
                    <a:pt x="983" y="1052"/>
                    <a:pt x="981" y="1056"/>
                  </a:cubicBezTo>
                  <a:cubicBezTo>
                    <a:pt x="981" y="1058"/>
                    <a:pt x="979" y="1060"/>
                    <a:pt x="978" y="1062"/>
                  </a:cubicBezTo>
                  <a:cubicBezTo>
                    <a:pt x="941" y="1127"/>
                    <a:pt x="760" y="1191"/>
                    <a:pt x="513" y="1191"/>
                  </a:cubicBezTo>
                  <a:close/>
                  <a:moveTo>
                    <a:pt x="277" y="165"/>
                  </a:moveTo>
                  <a:lnTo>
                    <a:pt x="277" y="165"/>
                  </a:lnTo>
                  <a:cubicBezTo>
                    <a:pt x="283" y="164"/>
                    <a:pt x="288" y="163"/>
                    <a:pt x="293" y="162"/>
                  </a:cubicBezTo>
                  <a:cubicBezTo>
                    <a:pt x="300" y="161"/>
                    <a:pt x="307" y="160"/>
                    <a:pt x="314" y="159"/>
                  </a:cubicBezTo>
                  <a:cubicBezTo>
                    <a:pt x="320" y="158"/>
                    <a:pt x="326" y="157"/>
                    <a:pt x="332" y="156"/>
                  </a:cubicBezTo>
                  <a:cubicBezTo>
                    <a:pt x="340" y="155"/>
                    <a:pt x="346" y="154"/>
                    <a:pt x="353" y="153"/>
                  </a:cubicBezTo>
                  <a:cubicBezTo>
                    <a:pt x="359" y="153"/>
                    <a:pt x="365" y="151"/>
                    <a:pt x="372" y="151"/>
                  </a:cubicBezTo>
                  <a:cubicBezTo>
                    <a:pt x="384" y="149"/>
                    <a:pt x="397" y="148"/>
                    <a:pt x="409" y="148"/>
                  </a:cubicBezTo>
                  <a:cubicBezTo>
                    <a:pt x="414" y="147"/>
                    <a:pt x="419" y="146"/>
                    <a:pt x="424" y="146"/>
                  </a:cubicBezTo>
                  <a:cubicBezTo>
                    <a:pt x="434" y="146"/>
                    <a:pt x="444" y="145"/>
                    <a:pt x="454" y="145"/>
                  </a:cubicBezTo>
                  <a:cubicBezTo>
                    <a:pt x="459" y="145"/>
                    <a:pt x="464" y="144"/>
                    <a:pt x="469" y="144"/>
                  </a:cubicBezTo>
                  <a:cubicBezTo>
                    <a:pt x="483" y="144"/>
                    <a:pt x="498" y="144"/>
                    <a:pt x="513" y="144"/>
                  </a:cubicBezTo>
                  <a:cubicBezTo>
                    <a:pt x="531" y="144"/>
                    <a:pt x="547" y="144"/>
                    <a:pt x="564" y="144"/>
                  </a:cubicBezTo>
                  <a:cubicBezTo>
                    <a:pt x="573" y="145"/>
                    <a:pt x="583" y="145"/>
                    <a:pt x="592" y="146"/>
                  </a:cubicBezTo>
                  <a:cubicBezTo>
                    <a:pt x="599" y="146"/>
                    <a:pt x="605" y="146"/>
                    <a:pt x="611" y="147"/>
                  </a:cubicBezTo>
                  <a:cubicBezTo>
                    <a:pt x="624" y="148"/>
                    <a:pt x="636" y="149"/>
                    <a:pt x="649" y="150"/>
                  </a:cubicBezTo>
                  <a:cubicBezTo>
                    <a:pt x="651" y="151"/>
                    <a:pt x="654" y="151"/>
                    <a:pt x="656" y="151"/>
                  </a:cubicBezTo>
                  <a:cubicBezTo>
                    <a:pt x="670" y="153"/>
                    <a:pt x="684" y="154"/>
                    <a:pt x="697" y="156"/>
                  </a:cubicBezTo>
                  <a:lnTo>
                    <a:pt x="699" y="156"/>
                  </a:lnTo>
                  <a:cubicBezTo>
                    <a:pt x="768" y="166"/>
                    <a:pt x="827" y="182"/>
                    <a:pt x="874" y="200"/>
                  </a:cubicBezTo>
                  <a:cubicBezTo>
                    <a:pt x="875" y="201"/>
                    <a:pt x="875" y="201"/>
                    <a:pt x="875" y="201"/>
                  </a:cubicBezTo>
                  <a:cubicBezTo>
                    <a:pt x="884" y="205"/>
                    <a:pt x="891" y="208"/>
                    <a:pt x="899" y="212"/>
                  </a:cubicBezTo>
                  <a:cubicBezTo>
                    <a:pt x="900" y="212"/>
                    <a:pt x="902" y="212"/>
                    <a:pt x="903" y="213"/>
                  </a:cubicBezTo>
                  <a:cubicBezTo>
                    <a:pt x="909" y="217"/>
                    <a:pt x="915" y="220"/>
                    <a:pt x="921" y="223"/>
                  </a:cubicBezTo>
                  <a:cubicBezTo>
                    <a:pt x="923" y="224"/>
                    <a:pt x="925" y="225"/>
                    <a:pt x="926" y="226"/>
                  </a:cubicBezTo>
                  <a:cubicBezTo>
                    <a:pt x="932" y="229"/>
                    <a:pt x="936" y="232"/>
                    <a:pt x="941" y="235"/>
                  </a:cubicBezTo>
                  <a:cubicBezTo>
                    <a:pt x="942" y="236"/>
                    <a:pt x="945" y="238"/>
                    <a:pt x="947" y="239"/>
                  </a:cubicBezTo>
                  <a:cubicBezTo>
                    <a:pt x="950" y="242"/>
                    <a:pt x="954" y="245"/>
                    <a:pt x="957" y="248"/>
                  </a:cubicBezTo>
                  <a:cubicBezTo>
                    <a:pt x="958" y="249"/>
                    <a:pt x="961" y="251"/>
                    <a:pt x="963" y="253"/>
                  </a:cubicBezTo>
                  <a:cubicBezTo>
                    <a:pt x="965" y="256"/>
                    <a:pt x="968" y="258"/>
                    <a:pt x="970" y="260"/>
                  </a:cubicBezTo>
                  <a:cubicBezTo>
                    <a:pt x="971" y="262"/>
                    <a:pt x="973" y="264"/>
                    <a:pt x="975" y="266"/>
                  </a:cubicBezTo>
                  <a:cubicBezTo>
                    <a:pt x="976" y="269"/>
                    <a:pt x="978" y="271"/>
                    <a:pt x="979" y="273"/>
                  </a:cubicBezTo>
                  <a:cubicBezTo>
                    <a:pt x="980" y="276"/>
                    <a:pt x="981" y="278"/>
                    <a:pt x="982" y="280"/>
                  </a:cubicBezTo>
                  <a:cubicBezTo>
                    <a:pt x="983" y="283"/>
                    <a:pt x="984" y="285"/>
                    <a:pt x="984" y="287"/>
                  </a:cubicBezTo>
                  <a:cubicBezTo>
                    <a:pt x="985" y="291"/>
                    <a:pt x="986" y="294"/>
                    <a:pt x="986" y="298"/>
                  </a:cubicBezTo>
                  <a:cubicBezTo>
                    <a:pt x="986" y="370"/>
                    <a:pt x="792" y="452"/>
                    <a:pt x="513" y="452"/>
                  </a:cubicBezTo>
                  <a:cubicBezTo>
                    <a:pt x="235" y="452"/>
                    <a:pt x="41" y="370"/>
                    <a:pt x="41" y="298"/>
                  </a:cubicBezTo>
                  <a:cubicBezTo>
                    <a:pt x="41" y="248"/>
                    <a:pt x="132" y="194"/>
                    <a:pt x="277" y="165"/>
                  </a:cubicBezTo>
                  <a:close/>
                  <a:moveTo>
                    <a:pt x="719" y="40"/>
                  </a:moveTo>
                  <a:lnTo>
                    <a:pt x="719" y="40"/>
                  </a:lnTo>
                  <a:cubicBezTo>
                    <a:pt x="998" y="40"/>
                    <a:pt x="1192" y="122"/>
                    <a:pt x="1192" y="195"/>
                  </a:cubicBezTo>
                  <a:cubicBezTo>
                    <a:pt x="1192" y="197"/>
                    <a:pt x="1191" y="200"/>
                    <a:pt x="1190" y="203"/>
                  </a:cubicBezTo>
                  <a:cubicBezTo>
                    <a:pt x="1190" y="204"/>
                    <a:pt x="1190" y="205"/>
                    <a:pt x="1190" y="206"/>
                  </a:cubicBezTo>
                  <a:cubicBezTo>
                    <a:pt x="1189" y="208"/>
                    <a:pt x="1189" y="209"/>
                    <a:pt x="1188" y="211"/>
                  </a:cubicBezTo>
                  <a:cubicBezTo>
                    <a:pt x="1188" y="212"/>
                    <a:pt x="1187" y="213"/>
                    <a:pt x="1187" y="214"/>
                  </a:cubicBezTo>
                  <a:cubicBezTo>
                    <a:pt x="1186" y="216"/>
                    <a:pt x="1185" y="218"/>
                    <a:pt x="1184" y="220"/>
                  </a:cubicBezTo>
                  <a:cubicBezTo>
                    <a:pt x="1184" y="220"/>
                    <a:pt x="1183" y="221"/>
                    <a:pt x="1182" y="223"/>
                  </a:cubicBezTo>
                  <a:cubicBezTo>
                    <a:pt x="1182" y="224"/>
                    <a:pt x="1180" y="226"/>
                    <a:pt x="1179" y="227"/>
                  </a:cubicBezTo>
                  <a:cubicBezTo>
                    <a:pt x="1178" y="228"/>
                    <a:pt x="1177" y="230"/>
                    <a:pt x="1176" y="231"/>
                  </a:cubicBezTo>
                  <a:cubicBezTo>
                    <a:pt x="1175" y="232"/>
                    <a:pt x="1174" y="234"/>
                    <a:pt x="1172" y="236"/>
                  </a:cubicBezTo>
                  <a:cubicBezTo>
                    <a:pt x="1171" y="237"/>
                    <a:pt x="1170" y="238"/>
                    <a:pt x="1169" y="239"/>
                  </a:cubicBezTo>
                  <a:cubicBezTo>
                    <a:pt x="1167" y="241"/>
                    <a:pt x="1166" y="242"/>
                    <a:pt x="1164" y="243"/>
                  </a:cubicBezTo>
                  <a:cubicBezTo>
                    <a:pt x="1163" y="245"/>
                    <a:pt x="1161" y="246"/>
                    <a:pt x="1160" y="247"/>
                  </a:cubicBezTo>
                  <a:cubicBezTo>
                    <a:pt x="1158" y="248"/>
                    <a:pt x="1156" y="250"/>
                    <a:pt x="1154" y="251"/>
                  </a:cubicBezTo>
                  <a:cubicBezTo>
                    <a:pt x="1153" y="253"/>
                    <a:pt x="1152" y="254"/>
                    <a:pt x="1150" y="255"/>
                  </a:cubicBezTo>
                  <a:cubicBezTo>
                    <a:pt x="1148" y="256"/>
                    <a:pt x="1146" y="258"/>
                    <a:pt x="1144" y="259"/>
                  </a:cubicBezTo>
                  <a:cubicBezTo>
                    <a:pt x="1142" y="260"/>
                    <a:pt x="1140" y="262"/>
                    <a:pt x="1138" y="263"/>
                  </a:cubicBezTo>
                  <a:cubicBezTo>
                    <a:pt x="1136" y="264"/>
                    <a:pt x="1133" y="266"/>
                    <a:pt x="1131" y="267"/>
                  </a:cubicBezTo>
                  <a:cubicBezTo>
                    <a:pt x="1129" y="268"/>
                    <a:pt x="1127" y="269"/>
                    <a:pt x="1126" y="270"/>
                  </a:cubicBezTo>
                  <a:cubicBezTo>
                    <a:pt x="1123" y="272"/>
                    <a:pt x="1120" y="273"/>
                    <a:pt x="1117" y="275"/>
                  </a:cubicBezTo>
                  <a:cubicBezTo>
                    <a:pt x="1116" y="275"/>
                    <a:pt x="1114" y="277"/>
                    <a:pt x="1112" y="277"/>
                  </a:cubicBezTo>
                  <a:cubicBezTo>
                    <a:pt x="1108" y="279"/>
                    <a:pt x="1105" y="281"/>
                    <a:pt x="1102" y="282"/>
                  </a:cubicBezTo>
                  <a:cubicBezTo>
                    <a:pt x="1100" y="283"/>
                    <a:pt x="1099" y="284"/>
                    <a:pt x="1097" y="284"/>
                  </a:cubicBezTo>
                  <a:cubicBezTo>
                    <a:pt x="1092" y="287"/>
                    <a:pt x="1088" y="288"/>
                    <a:pt x="1083" y="290"/>
                  </a:cubicBezTo>
                  <a:cubicBezTo>
                    <a:pt x="1082" y="291"/>
                    <a:pt x="1081" y="291"/>
                    <a:pt x="1080" y="292"/>
                  </a:cubicBezTo>
                  <a:cubicBezTo>
                    <a:pt x="1075" y="294"/>
                    <a:pt x="1069" y="296"/>
                    <a:pt x="1063" y="298"/>
                  </a:cubicBezTo>
                  <a:cubicBezTo>
                    <a:pt x="1061" y="299"/>
                    <a:pt x="1060" y="299"/>
                    <a:pt x="1058" y="300"/>
                  </a:cubicBezTo>
                  <a:cubicBezTo>
                    <a:pt x="1053" y="301"/>
                    <a:pt x="1049" y="303"/>
                    <a:pt x="1044" y="304"/>
                  </a:cubicBezTo>
                  <a:cubicBezTo>
                    <a:pt x="1042" y="305"/>
                    <a:pt x="1039" y="306"/>
                    <a:pt x="1037" y="306"/>
                  </a:cubicBezTo>
                  <a:cubicBezTo>
                    <a:pt x="1034" y="308"/>
                    <a:pt x="1030" y="308"/>
                    <a:pt x="1028" y="309"/>
                  </a:cubicBezTo>
                  <a:lnTo>
                    <a:pt x="1028" y="287"/>
                  </a:lnTo>
                  <a:cubicBezTo>
                    <a:pt x="1028" y="285"/>
                    <a:pt x="1027" y="283"/>
                    <a:pt x="1026" y="281"/>
                  </a:cubicBezTo>
                  <a:cubicBezTo>
                    <a:pt x="1026" y="279"/>
                    <a:pt x="1025" y="279"/>
                    <a:pt x="1025" y="278"/>
                  </a:cubicBezTo>
                  <a:cubicBezTo>
                    <a:pt x="1019" y="254"/>
                    <a:pt x="1002" y="231"/>
                    <a:pt x="975" y="211"/>
                  </a:cubicBezTo>
                  <a:lnTo>
                    <a:pt x="975" y="210"/>
                  </a:lnTo>
                  <a:cubicBezTo>
                    <a:pt x="971" y="207"/>
                    <a:pt x="967" y="205"/>
                    <a:pt x="963" y="202"/>
                  </a:cubicBezTo>
                  <a:cubicBezTo>
                    <a:pt x="890" y="150"/>
                    <a:pt x="756" y="109"/>
                    <a:pt x="566" y="103"/>
                  </a:cubicBezTo>
                  <a:cubicBezTo>
                    <a:pt x="549" y="103"/>
                    <a:pt x="531" y="102"/>
                    <a:pt x="513" y="102"/>
                  </a:cubicBezTo>
                  <a:cubicBezTo>
                    <a:pt x="496" y="102"/>
                    <a:pt x="479" y="103"/>
                    <a:pt x="461" y="103"/>
                  </a:cubicBezTo>
                  <a:cubicBezTo>
                    <a:pt x="410" y="105"/>
                    <a:pt x="363" y="109"/>
                    <a:pt x="320" y="115"/>
                  </a:cubicBezTo>
                  <a:cubicBezTo>
                    <a:pt x="399" y="74"/>
                    <a:pt x="540" y="40"/>
                    <a:pt x="719" y="40"/>
                  </a:cubicBezTo>
                  <a:close/>
                  <a:moveTo>
                    <a:pt x="1192" y="273"/>
                  </a:moveTo>
                  <a:lnTo>
                    <a:pt x="1192" y="441"/>
                  </a:lnTo>
                  <a:cubicBezTo>
                    <a:pt x="1192" y="444"/>
                    <a:pt x="1191" y="446"/>
                    <a:pt x="1190" y="448"/>
                  </a:cubicBezTo>
                  <a:cubicBezTo>
                    <a:pt x="1190" y="450"/>
                    <a:pt x="1190" y="452"/>
                    <a:pt x="1189" y="454"/>
                  </a:cubicBezTo>
                  <a:cubicBezTo>
                    <a:pt x="1189" y="455"/>
                    <a:pt x="1189" y="456"/>
                    <a:pt x="1189" y="456"/>
                  </a:cubicBezTo>
                  <a:cubicBezTo>
                    <a:pt x="1188" y="458"/>
                    <a:pt x="1187" y="460"/>
                    <a:pt x="1186" y="462"/>
                  </a:cubicBezTo>
                  <a:cubicBezTo>
                    <a:pt x="1186" y="463"/>
                    <a:pt x="1186" y="463"/>
                    <a:pt x="1186" y="463"/>
                  </a:cubicBezTo>
                  <a:cubicBezTo>
                    <a:pt x="1169" y="496"/>
                    <a:pt x="1114" y="529"/>
                    <a:pt x="1036" y="553"/>
                  </a:cubicBezTo>
                  <a:cubicBezTo>
                    <a:pt x="1033" y="554"/>
                    <a:pt x="1030" y="555"/>
                    <a:pt x="1027" y="556"/>
                  </a:cubicBezTo>
                  <a:lnTo>
                    <a:pt x="1027" y="352"/>
                  </a:lnTo>
                  <a:cubicBezTo>
                    <a:pt x="1029" y="352"/>
                    <a:pt x="1030" y="351"/>
                    <a:pt x="1032" y="351"/>
                  </a:cubicBezTo>
                  <a:cubicBezTo>
                    <a:pt x="1037" y="350"/>
                    <a:pt x="1041" y="348"/>
                    <a:pt x="1046" y="346"/>
                  </a:cubicBezTo>
                  <a:cubicBezTo>
                    <a:pt x="1050" y="345"/>
                    <a:pt x="1054" y="344"/>
                    <a:pt x="1057" y="343"/>
                  </a:cubicBezTo>
                  <a:cubicBezTo>
                    <a:pt x="1062" y="342"/>
                    <a:pt x="1067" y="340"/>
                    <a:pt x="1071" y="338"/>
                  </a:cubicBezTo>
                  <a:cubicBezTo>
                    <a:pt x="1075" y="337"/>
                    <a:pt x="1078" y="336"/>
                    <a:pt x="1081" y="335"/>
                  </a:cubicBezTo>
                  <a:cubicBezTo>
                    <a:pt x="1086" y="333"/>
                    <a:pt x="1091" y="331"/>
                    <a:pt x="1095" y="329"/>
                  </a:cubicBezTo>
                  <a:cubicBezTo>
                    <a:pt x="1098" y="328"/>
                    <a:pt x="1101" y="328"/>
                    <a:pt x="1103" y="326"/>
                  </a:cubicBezTo>
                  <a:cubicBezTo>
                    <a:pt x="1109" y="324"/>
                    <a:pt x="1114" y="321"/>
                    <a:pt x="1119" y="319"/>
                  </a:cubicBezTo>
                  <a:cubicBezTo>
                    <a:pt x="1121" y="318"/>
                    <a:pt x="1123" y="318"/>
                    <a:pt x="1125" y="316"/>
                  </a:cubicBezTo>
                  <a:cubicBezTo>
                    <a:pt x="1131" y="314"/>
                    <a:pt x="1138" y="310"/>
                    <a:pt x="1144" y="307"/>
                  </a:cubicBezTo>
                  <a:cubicBezTo>
                    <a:pt x="1144" y="306"/>
                    <a:pt x="1145" y="306"/>
                    <a:pt x="1146" y="306"/>
                  </a:cubicBezTo>
                  <a:cubicBezTo>
                    <a:pt x="1151" y="303"/>
                    <a:pt x="1156" y="300"/>
                    <a:pt x="1161" y="297"/>
                  </a:cubicBezTo>
                  <a:cubicBezTo>
                    <a:pt x="1162" y="296"/>
                    <a:pt x="1164" y="294"/>
                    <a:pt x="1166" y="293"/>
                  </a:cubicBezTo>
                  <a:cubicBezTo>
                    <a:pt x="1169" y="291"/>
                    <a:pt x="1173" y="288"/>
                    <a:pt x="1176" y="286"/>
                  </a:cubicBezTo>
                  <a:cubicBezTo>
                    <a:pt x="1178" y="285"/>
                    <a:pt x="1180" y="284"/>
                    <a:pt x="1182" y="282"/>
                  </a:cubicBezTo>
                  <a:cubicBezTo>
                    <a:pt x="1184" y="279"/>
                    <a:pt x="1187" y="277"/>
                    <a:pt x="1190" y="275"/>
                  </a:cubicBezTo>
                  <a:cubicBezTo>
                    <a:pt x="1190" y="275"/>
                    <a:pt x="1191" y="274"/>
                    <a:pt x="1192" y="273"/>
                  </a:cubicBezTo>
                  <a:close/>
                  <a:moveTo>
                    <a:pt x="1027" y="803"/>
                  </a:moveTo>
                  <a:lnTo>
                    <a:pt x="1027" y="599"/>
                  </a:lnTo>
                  <a:cubicBezTo>
                    <a:pt x="1028" y="598"/>
                    <a:pt x="1029" y="598"/>
                    <a:pt x="1030" y="598"/>
                  </a:cubicBezTo>
                  <a:cubicBezTo>
                    <a:pt x="1038" y="596"/>
                    <a:pt x="1046" y="593"/>
                    <a:pt x="1054" y="591"/>
                  </a:cubicBezTo>
                  <a:cubicBezTo>
                    <a:pt x="1115" y="571"/>
                    <a:pt x="1161" y="548"/>
                    <a:pt x="1192" y="520"/>
                  </a:cubicBezTo>
                  <a:lnTo>
                    <a:pt x="1192" y="688"/>
                  </a:lnTo>
                  <a:cubicBezTo>
                    <a:pt x="1192" y="690"/>
                    <a:pt x="1191" y="692"/>
                    <a:pt x="1190" y="695"/>
                  </a:cubicBezTo>
                  <a:cubicBezTo>
                    <a:pt x="1190" y="696"/>
                    <a:pt x="1190" y="699"/>
                    <a:pt x="1189" y="701"/>
                  </a:cubicBezTo>
                  <a:cubicBezTo>
                    <a:pt x="1189" y="701"/>
                    <a:pt x="1189" y="702"/>
                    <a:pt x="1189" y="703"/>
                  </a:cubicBezTo>
                  <a:cubicBezTo>
                    <a:pt x="1188" y="704"/>
                    <a:pt x="1187" y="707"/>
                    <a:pt x="1186" y="709"/>
                  </a:cubicBezTo>
                  <a:lnTo>
                    <a:pt x="1186" y="710"/>
                  </a:lnTo>
                  <a:cubicBezTo>
                    <a:pt x="1169" y="743"/>
                    <a:pt x="1114" y="776"/>
                    <a:pt x="1036" y="800"/>
                  </a:cubicBezTo>
                  <a:cubicBezTo>
                    <a:pt x="1033" y="801"/>
                    <a:pt x="1030" y="801"/>
                    <a:pt x="1027" y="803"/>
                  </a:cubicBezTo>
                  <a:close/>
                  <a:moveTo>
                    <a:pt x="54" y="386"/>
                  </a:moveTo>
                  <a:lnTo>
                    <a:pt x="54" y="386"/>
                  </a:lnTo>
                  <a:cubicBezTo>
                    <a:pt x="60" y="390"/>
                    <a:pt x="66" y="395"/>
                    <a:pt x="74" y="400"/>
                  </a:cubicBezTo>
                  <a:cubicBezTo>
                    <a:pt x="75" y="401"/>
                    <a:pt x="77" y="402"/>
                    <a:pt x="78" y="403"/>
                  </a:cubicBezTo>
                  <a:cubicBezTo>
                    <a:pt x="84" y="407"/>
                    <a:pt x="91" y="410"/>
                    <a:pt x="98" y="414"/>
                  </a:cubicBezTo>
                  <a:cubicBezTo>
                    <a:pt x="100" y="415"/>
                    <a:pt x="102" y="417"/>
                    <a:pt x="105" y="418"/>
                  </a:cubicBezTo>
                  <a:cubicBezTo>
                    <a:pt x="113" y="422"/>
                    <a:pt x="120" y="425"/>
                    <a:pt x="129" y="429"/>
                  </a:cubicBezTo>
                  <a:cubicBezTo>
                    <a:pt x="130" y="429"/>
                    <a:pt x="131" y="431"/>
                    <a:pt x="133" y="431"/>
                  </a:cubicBezTo>
                  <a:cubicBezTo>
                    <a:pt x="142" y="435"/>
                    <a:pt x="153" y="439"/>
                    <a:pt x="163" y="442"/>
                  </a:cubicBezTo>
                  <a:cubicBezTo>
                    <a:pt x="166" y="444"/>
                    <a:pt x="169" y="444"/>
                    <a:pt x="172" y="446"/>
                  </a:cubicBezTo>
                  <a:cubicBezTo>
                    <a:pt x="181" y="448"/>
                    <a:pt x="189" y="452"/>
                    <a:pt x="198" y="454"/>
                  </a:cubicBezTo>
                  <a:cubicBezTo>
                    <a:pt x="202" y="455"/>
                    <a:pt x="205" y="456"/>
                    <a:pt x="208" y="457"/>
                  </a:cubicBezTo>
                  <a:cubicBezTo>
                    <a:pt x="220" y="460"/>
                    <a:pt x="233" y="463"/>
                    <a:pt x="245" y="466"/>
                  </a:cubicBezTo>
                  <a:cubicBezTo>
                    <a:pt x="247" y="467"/>
                    <a:pt x="249" y="467"/>
                    <a:pt x="251" y="467"/>
                  </a:cubicBezTo>
                  <a:cubicBezTo>
                    <a:pt x="263" y="469"/>
                    <a:pt x="275" y="472"/>
                    <a:pt x="287" y="474"/>
                  </a:cubicBezTo>
                  <a:cubicBezTo>
                    <a:pt x="291" y="475"/>
                    <a:pt x="295" y="475"/>
                    <a:pt x="299" y="477"/>
                  </a:cubicBezTo>
                  <a:cubicBezTo>
                    <a:pt x="311" y="478"/>
                    <a:pt x="323" y="480"/>
                    <a:pt x="335" y="482"/>
                  </a:cubicBezTo>
                  <a:cubicBezTo>
                    <a:pt x="338" y="482"/>
                    <a:pt x="341" y="483"/>
                    <a:pt x="345" y="483"/>
                  </a:cubicBezTo>
                  <a:cubicBezTo>
                    <a:pt x="360" y="484"/>
                    <a:pt x="376" y="486"/>
                    <a:pt x="392" y="487"/>
                  </a:cubicBezTo>
                  <a:cubicBezTo>
                    <a:pt x="396" y="488"/>
                    <a:pt x="400" y="488"/>
                    <a:pt x="404" y="489"/>
                  </a:cubicBezTo>
                  <a:cubicBezTo>
                    <a:pt x="417" y="489"/>
                    <a:pt x="431" y="490"/>
                    <a:pt x="444" y="491"/>
                  </a:cubicBezTo>
                  <a:cubicBezTo>
                    <a:pt x="449" y="491"/>
                    <a:pt x="454" y="491"/>
                    <a:pt x="459" y="492"/>
                  </a:cubicBezTo>
                  <a:cubicBezTo>
                    <a:pt x="477" y="492"/>
                    <a:pt x="495" y="492"/>
                    <a:pt x="513" y="492"/>
                  </a:cubicBezTo>
                  <a:cubicBezTo>
                    <a:pt x="532" y="492"/>
                    <a:pt x="551" y="492"/>
                    <a:pt x="568" y="492"/>
                  </a:cubicBezTo>
                  <a:cubicBezTo>
                    <a:pt x="573" y="491"/>
                    <a:pt x="578" y="491"/>
                    <a:pt x="583" y="491"/>
                  </a:cubicBezTo>
                  <a:cubicBezTo>
                    <a:pt x="597" y="490"/>
                    <a:pt x="610" y="489"/>
                    <a:pt x="623" y="489"/>
                  </a:cubicBezTo>
                  <a:cubicBezTo>
                    <a:pt x="627" y="488"/>
                    <a:pt x="631" y="488"/>
                    <a:pt x="635" y="487"/>
                  </a:cubicBezTo>
                  <a:cubicBezTo>
                    <a:pt x="651" y="486"/>
                    <a:pt x="667" y="484"/>
                    <a:pt x="682" y="483"/>
                  </a:cubicBezTo>
                  <a:cubicBezTo>
                    <a:pt x="685" y="483"/>
                    <a:pt x="689" y="482"/>
                    <a:pt x="692" y="482"/>
                  </a:cubicBezTo>
                  <a:cubicBezTo>
                    <a:pt x="704" y="480"/>
                    <a:pt x="716" y="478"/>
                    <a:pt x="728" y="477"/>
                  </a:cubicBezTo>
                  <a:cubicBezTo>
                    <a:pt x="732" y="475"/>
                    <a:pt x="736" y="475"/>
                    <a:pt x="740" y="474"/>
                  </a:cubicBezTo>
                  <a:cubicBezTo>
                    <a:pt x="752" y="472"/>
                    <a:pt x="764" y="469"/>
                    <a:pt x="776" y="467"/>
                  </a:cubicBezTo>
                  <a:cubicBezTo>
                    <a:pt x="778" y="467"/>
                    <a:pt x="780" y="467"/>
                    <a:pt x="781" y="466"/>
                  </a:cubicBezTo>
                  <a:cubicBezTo>
                    <a:pt x="794" y="463"/>
                    <a:pt x="807" y="460"/>
                    <a:pt x="819" y="457"/>
                  </a:cubicBezTo>
                  <a:cubicBezTo>
                    <a:pt x="823" y="456"/>
                    <a:pt x="825" y="455"/>
                    <a:pt x="829" y="454"/>
                  </a:cubicBezTo>
                  <a:cubicBezTo>
                    <a:pt x="838" y="452"/>
                    <a:pt x="846" y="448"/>
                    <a:pt x="855" y="446"/>
                  </a:cubicBezTo>
                  <a:cubicBezTo>
                    <a:pt x="858" y="444"/>
                    <a:pt x="861" y="444"/>
                    <a:pt x="864" y="442"/>
                  </a:cubicBezTo>
                  <a:cubicBezTo>
                    <a:pt x="875" y="439"/>
                    <a:pt x="885" y="435"/>
                    <a:pt x="894" y="431"/>
                  </a:cubicBezTo>
                  <a:cubicBezTo>
                    <a:pt x="896" y="431"/>
                    <a:pt x="897" y="429"/>
                    <a:pt x="899" y="429"/>
                  </a:cubicBezTo>
                  <a:cubicBezTo>
                    <a:pt x="907" y="425"/>
                    <a:pt x="915" y="422"/>
                    <a:pt x="922" y="418"/>
                  </a:cubicBezTo>
                  <a:cubicBezTo>
                    <a:pt x="925" y="417"/>
                    <a:pt x="927" y="415"/>
                    <a:pt x="930" y="414"/>
                  </a:cubicBezTo>
                  <a:cubicBezTo>
                    <a:pt x="936" y="410"/>
                    <a:pt x="943" y="407"/>
                    <a:pt x="949" y="403"/>
                  </a:cubicBezTo>
                  <a:cubicBezTo>
                    <a:pt x="951" y="402"/>
                    <a:pt x="952" y="401"/>
                    <a:pt x="954" y="400"/>
                  </a:cubicBezTo>
                  <a:cubicBezTo>
                    <a:pt x="961" y="395"/>
                    <a:pt x="968" y="390"/>
                    <a:pt x="973" y="386"/>
                  </a:cubicBezTo>
                  <a:cubicBezTo>
                    <a:pt x="975" y="384"/>
                    <a:pt x="977" y="383"/>
                    <a:pt x="978" y="382"/>
                  </a:cubicBezTo>
                  <a:cubicBezTo>
                    <a:pt x="981" y="380"/>
                    <a:pt x="984" y="378"/>
                    <a:pt x="986" y="375"/>
                  </a:cubicBezTo>
                  <a:lnTo>
                    <a:pt x="986" y="528"/>
                  </a:lnTo>
                  <a:cubicBezTo>
                    <a:pt x="985" y="530"/>
                    <a:pt x="985" y="534"/>
                    <a:pt x="985" y="537"/>
                  </a:cubicBezTo>
                  <a:cubicBezTo>
                    <a:pt x="985" y="539"/>
                    <a:pt x="986" y="541"/>
                    <a:pt x="986" y="544"/>
                  </a:cubicBezTo>
                  <a:cubicBezTo>
                    <a:pt x="986" y="547"/>
                    <a:pt x="985" y="550"/>
                    <a:pt x="984" y="554"/>
                  </a:cubicBezTo>
                  <a:cubicBezTo>
                    <a:pt x="984" y="556"/>
                    <a:pt x="983" y="559"/>
                    <a:pt x="982" y="561"/>
                  </a:cubicBezTo>
                  <a:cubicBezTo>
                    <a:pt x="981" y="564"/>
                    <a:pt x="980" y="565"/>
                    <a:pt x="979" y="567"/>
                  </a:cubicBezTo>
                  <a:cubicBezTo>
                    <a:pt x="978" y="570"/>
                    <a:pt x="976" y="572"/>
                    <a:pt x="974" y="575"/>
                  </a:cubicBezTo>
                  <a:cubicBezTo>
                    <a:pt x="973" y="577"/>
                    <a:pt x="971" y="578"/>
                    <a:pt x="970" y="581"/>
                  </a:cubicBezTo>
                  <a:cubicBezTo>
                    <a:pt x="968" y="583"/>
                    <a:pt x="965" y="586"/>
                    <a:pt x="962" y="589"/>
                  </a:cubicBezTo>
                  <a:cubicBezTo>
                    <a:pt x="961" y="591"/>
                    <a:pt x="959" y="592"/>
                    <a:pt x="957" y="593"/>
                  </a:cubicBezTo>
                  <a:cubicBezTo>
                    <a:pt x="954" y="596"/>
                    <a:pt x="950" y="600"/>
                    <a:pt x="946" y="602"/>
                  </a:cubicBezTo>
                  <a:cubicBezTo>
                    <a:pt x="945" y="604"/>
                    <a:pt x="943" y="605"/>
                    <a:pt x="941" y="606"/>
                  </a:cubicBezTo>
                  <a:cubicBezTo>
                    <a:pt x="936" y="609"/>
                    <a:pt x="932" y="612"/>
                    <a:pt x="926" y="616"/>
                  </a:cubicBezTo>
                  <a:cubicBezTo>
                    <a:pt x="925" y="616"/>
                    <a:pt x="923" y="617"/>
                    <a:pt x="922" y="618"/>
                  </a:cubicBezTo>
                  <a:cubicBezTo>
                    <a:pt x="915" y="622"/>
                    <a:pt x="909" y="624"/>
                    <a:pt x="902" y="628"/>
                  </a:cubicBezTo>
                  <a:cubicBezTo>
                    <a:pt x="902" y="629"/>
                    <a:pt x="900" y="629"/>
                    <a:pt x="900" y="629"/>
                  </a:cubicBezTo>
                  <a:cubicBezTo>
                    <a:pt x="892" y="633"/>
                    <a:pt x="884" y="637"/>
                    <a:pt x="875" y="640"/>
                  </a:cubicBezTo>
                  <a:cubicBezTo>
                    <a:pt x="828" y="659"/>
                    <a:pt x="768" y="675"/>
                    <a:pt x="699" y="685"/>
                  </a:cubicBezTo>
                  <a:lnTo>
                    <a:pt x="698" y="685"/>
                  </a:lnTo>
                  <a:cubicBezTo>
                    <a:pt x="684" y="687"/>
                    <a:pt x="670" y="689"/>
                    <a:pt x="656" y="690"/>
                  </a:cubicBezTo>
                  <a:cubicBezTo>
                    <a:pt x="654" y="690"/>
                    <a:pt x="651" y="691"/>
                    <a:pt x="649" y="691"/>
                  </a:cubicBezTo>
                  <a:cubicBezTo>
                    <a:pt x="637" y="692"/>
                    <a:pt x="624" y="694"/>
                    <a:pt x="611" y="695"/>
                  </a:cubicBezTo>
                  <a:cubicBezTo>
                    <a:pt x="605" y="695"/>
                    <a:pt x="599" y="695"/>
                    <a:pt x="593" y="695"/>
                  </a:cubicBezTo>
                  <a:cubicBezTo>
                    <a:pt x="583" y="696"/>
                    <a:pt x="573" y="696"/>
                    <a:pt x="564" y="697"/>
                  </a:cubicBezTo>
                  <a:cubicBezTo>
                    <a:pt x="547" y="698"/>
                    <a:pt x="531" y="698"/>
                    <a:pt x="513" y="698"/>
                  </a:cubicBezTo>
                  <a:cubicBezTo>
                    <a:pt x="496" y="698"/>
                    <a:pt x="480" y="698"/>
                    <a:pt x="464" y="697"/>
                  </a:cubicBezTo>
                  <a:cubicBezTo>
                    <a:pt x="453" y="696"/>
                    <a:pt x="444" y="696"/>
                    <a:pt x="434" y="695"/>
                  </a:cubicBezTo>
                  <a:cubicBezTo>
                    <a:pt x="428" y="695"/>
                    <a:pt x="422" y="695"/>
                    <a:pt x="416" y="695"/>
                  </a:cubicBezTo>
                  <a:cubicBezTo>
                    <a:pt x="403" y="694"/>
                    <a:pt x="391" y="692"/>
                    <a:pt x="378" y="691"/>
                  </a:cubicBezTo>
                  <a:cubicBezTo>
                    <a:pt x="376" y="690"/>
                    <a:pt x="373" y="690"/>
                    <a:pt x="371" y="690"/>
                  </a:cubicBezTo>
                  <a:cubicBezTo>
                    <a:pt x="357" y="689"/>
                    <a:pt x="343" y="687"/>
                    <a:pt x="329" y="685"/>
                  </a:cubicBezTo>
                  <a:cubicBezTo>
                    <a:pt x="329" y="685"/>
                    <a:pt x="329" y="685"/>
                    <a:pt x="328" y="684"/>
                  </a:cubicBezTo>
                  <a:cubicBezTo>
                    <a:pt x="259" y="674"/>
                    <a:pt x="199" y="659"/>
                    <a:pt x="153" y="640"/>
                  </a:cubicBezTo>
                  <a:lnTo>
                    <a:pt x="152" y="640"/>
                  </a:lnTo>
                  <a:cubicBezTo>
                    <a:pt x="143" y="637"/>
                    <a:pt x="135" y="633"/>
                    <a:pt x="128" y="629"/>
                  </a:cubicBezTo>
                  <a:cubicBezTo>
                    <a:pt x="127" y="629"/>
                    <a:pt x="126" y="628"/>
                    <a:pt x="124" y="628"/>
                  </a:cubicBezTo>
                  <a:cubicBezTo>
                    <a:pt x="118" y="624"/>
                    <a:pt x="111" y="622"/>
                    <a:pt x="105" y="618"/>
                  </a:cubicBezTo>
                  <a:cubicBezTo>
                    <a:pt x="104" y="617"/>
                    <a:pt x="102" y="616"/>
                    <a:pt x="101" y="616"/>
                  </a:cubicBezTo>
                  <a:cubicBezTo>
                    <a:pt x="96" y="612"/>
                    <a:pt x="91" y="609"/>
                    <a:pt x="86" y="606"/>
                  </a:cubicBezTo>
                  <a:cubicBezTo>
                    <a:pt x="84" y="605"/>
                    <a:pt x="83" y="604"/>
                    <a:pt x="81" y="602"/>
                  </a:cubicBezTo>
                  <a:cubicBezTo>
                    <a:pt x="77" y="600"/>
                    <a:pt x="74" y="596"/>
                    <a:pt x="70" y="593"/>
                  </a:cubicBezTo>
                  <a:cubicBezTo>
                    <a:pt x="68" y="592"/>
                    <a:pt x="66" y="591"/>
                    <a:pt x="64" y="589"/>
                  </a:cubicBezTo>
                  <a:cubicBezTo>
                    <a:pt x="62" y="586"/>
                    <a:pt x="60" y="583"/>
                    <a:pt x="57" y="580"/>
                  </a:cubicBezTo>
                  <a:cubicBezTo>
                    <a:pt x="56" y="578"/>
                    <a:pt x="54" y="577"/>
                    <a:pt x="53" y="575"/>
                  </a:cubicBezTo>
                  <a:cubicBezTo>
                    <a:pt x="51" y="572"/>
                    <a:pt x="49" y="570"/>
                    <a:pt x="48" y="567"/>
                  </a:cubicBezTo>
                  <a:cubicBezTo>
                    <a:pt x="47" y="565"/>
                    <a:pt x="46" y="564"/>
                    <a:pt x="45" y="561"/>
                  </a:cubicBezTo>
                  <a:cubicBezTo>
                    <a:pt x="44" y="559"/>
                    <a:pt x="44" y="556"/>
                    <a:pt x="43" y="554"/>
                  </a:cubicBezTo>
                  <a:cubicBezTo>
                    <a:pt x="42" y="550"/>
                    <a:pt x="41" y="547"/>
                    <a:pt x="41" y="544"/>
                  </a:cubicBezTo>
                  <a:cubicBezTo>
                    <a:pt x="41" y="541"/>
                    <a:pt x="41" y="539"/>
                    <a:pt x="42" y="537"/>
                  </a:cubicBezTo>
                  <a:cubicBezTo>
                    <a:pt x="42" y="534"/>
                    <a:pt x="42" y="530"/>
                    <a:pt x="41" y="528"/>
                  </a:cubicBezTo>
                  <a:lnTo>
                    <a:pt x="41" y="375"/>
                  </a:lnTo>
                  <a:cubicBezTo>
                    <a:pt x="44" y="378"/>
                    <a:pt x="47" y="380"/>
                    <a:pt x="49" y="382"/>
                  </a:cubicBezTo>
                  <a:cubicBezTo>
                    <a:pt x="51" y="383"/>
                    <a:pt x="52" y="384"/>
                    <a:pt x="54" y="386"/>
                  </a:cubicBezTo>
                  <a:close/>
                  <a:moveTo>
                    <a:pt x="982" y="808"/>
                  </a:moveTo>
                  <a:lnTo>
                    <a:pt x="982" y="808"/>
                  </a:lnTo>
                  <a:cubicBezTo>
                    <a:pt x="981" y="810"/>
                    <a:pt x="980" y="812"/>
                    <a:pt x="979" y="814"/>
                  </a:cubicBezTo>
                  <a:cubicBezTo>
                    <a:pt x="978" y="816"/>
                    <a:pt x="976" y="819"/>
                    <a:pt x="974" y="821"/>
                  </a:cubicBezTo>
                  <a:cubicBezTo>
                    <a:pt x="973" y="823"/>
                    <a:pt x="971" y="825"/>
                    <a:pt x="970" y="827"/>
                  </a:cubicBezTo>
                  <a:cubicBezTo>
                    <a:pt x="968" y="829"/>
                    <a:pt x="965" y="833"/>
                    <a:pt x="962" y="835"/>
                  </a:cubicBezTo>
                  <a:cubicBezTo>
                    <a:pt x="961" y="837"/>
                    <a:pt x="959" y="838"/>
                    <a:pt x="957" y="840"/>
                  </a:cubicBezTo>
                  <a:cubicBezTo>
                    <a:pt x="954" y="843"/>
                    <a:pt x="950" y="846"/>
                    <a:pt x="946" y="849"/>
                  </a:cubicBezTo>
                  <a:cubicBezTo>
                    <a:pt x="945" y="850"/>
                    <a:pt x="943" y="851"/>
                    <a:pt x="941" y="852"/>
                  </a:cubicBezTo>
                  <a:cubicBezTo>
                    <a:pt x="936" y="856"/>
                    <a:pt x="932" y="859"/>
                    <a:pt x="926" y="862"/>
                  </a:cubicBezTo>
                  <a:cubicBezTo>
                    <a:pt x="925" y="863"/>
                    <a:pt x="923" y="864"/>
                    <a:pt x="922" y="864"/>
                  </a:cubicBezTo>
                  <a:cubicBezTo>
                    <a:pt x="915" y="868"/>
                    <a:pt x="909" y="872"/>
                    <a:pt x="902" y="874"/>
                  </a:cubicBezTo>
                  <a:cubicBezTo>
                    <a:pt x="902" y="875"/>
                    <a:pt x="900" y="876"/>
                    <a:pt x="900" y="876"/>
                  </a:cubicBezTo>
                  <a:cubicBezTo>
                    <a:pt x="892" y="879"/>
                    <a:pt x="884" y="883"/>
                    <a:pt x="875" y="886"/>
                  </a:cubicBezTo>
                  <a:cubicBezTo>
                    <a:pt x="875" y="886"/>
                    <a:pt x="875" y="886"/>
                    <a:pt x="875" y="887"/>
                  </a:cubicBezTo>
                  <a:cubicBezTo>
                    <a:pt x="828" y="906"/>
                    <a:pt x="768" y="921"/>
                    <a:pt x="699" y="931"/>
                  </a:cubicBezTo>
                  <a:lnTo>
                    <a:pt x="698" y="931"/>
                  </a:lnTo>
                  <a:cubicBezTo>
                    <a:pt x="684" y="934"/>
                    <a:pt x="670" y="935"/>
                    <a:pt x="656" y="937"/>
                  </a:cubicBezTo>
                  <a:cubicBezTo>
                    <a:pt x="654" y="937"/>
                    <a:pt x="651" y="937"/>
                    <a:pt x="649" y="937"/>
                  </a:cubicBezTo>
                  <a:cubicBezTo>
                    <a:pt x="637" y="939"/>
                    <a:pt x="624" y="940"/>
                    <a:pt x="611" y="941"/>
                  </a:cubicBezTo>
                  <a:cubicBezTo>
                    <a:pt x="605" y="942"/>
                    <a:pt x="599" y="942"/>
                    <a:pt x="593" y="942"/>
                  </a:cubicBezTo>
                  <a:cubicBezTo>
                    <a:pt x="583" y="943"/>
                    <a:pt x="573" y="944"/>
                    <a:pt x="564" y="944"/>
                  </a:cubicBezTo>
                  <a:cubicBezTo>
                    <a:pt x="547" y="944"/>
                    <a:pt x="531" y="945"/>
                    <a:pt x="513" y="945"/>
                  </a:cubicBezTo>
                  <a:cubicBezTo>
                    <a:pt x="496" y="945"/>
                    <a:pt x="480" y="944"/>
                    <a:pt x="464" y="944"/>
                  </a:cubicBezTo>
                  <a:cubicBezTo>
                    <a:pt x="453" y="943"/>
                    <a:pt x="444" y="942"/>
                    <a:pt x="434" y="942"/>
                  </a:cubicBezTo>
                  <a:cubicBezTo>
                    <a:pt x="428" y="942"/>
                    <a:pt x="422" y="941"/>
                    <a:pt x="416" y="941"/>
                  </a:cubicBezTo>
                  <a:cubicBezTo>
                    <a:pt x="403" y="940"/>
                    <a:pt x="391" y="939"/>
                    <a:pt x="378" y="937"/>
                  </a:cubicBezTo>
                  <a:cubicBezTo>
                    <a:pt x="376" y="937"/>
                    <a:pt x="373" y="937"/>
                    <a:pt x="371" y="937"/>
                  </a:cubicBezTo>
                  <a:cubicBezTo>
                    <a:pt x="357" y="935"/>
                    <a:pt x="343" y="933"/>
                    <a:pt x="329" y="931"/>
                  </a:cubicBezTo>
                  <a:cubicBezTo>
                    <a:pt x="329" y="931"/>
                    <a:pt x="329" y="931"/>
                    <a:pt x="328" y="931"/>
                  </a:cubicBezTo>
                  <a:cubicBezTo>
                    <a:pt x="259" y="921"/>
                    <a:pt x="199" y="906"/>
                    <a:pt x="153" y="887"/>
                  </a:cubicBezTo>
                  <a:cubicBezTo>
                    <a:pt x="153" y="886"/>
                    <a:pt x="152" y="886"/>
                    <a:pt x="152" y="886"/>
                  </a:cubicBezTo>
                  <a:cubicBezTo>
                    <a:pt x="143" y="883"/>
                    <a:pt x="135" y="879"/>
                    <a:pt x="128" y="876"/>
                  </a:cubicBezTo>
                  <a:cubicBezTo>
                    <a:pt x="127" y="875"/>
                    <a:pt x="126" y="875"/>
                    <a:pt x="124" y="874"/>
                  </a:cubicBezTo>
                  <a:cubicBezTo>
                    <a:pt x="118" y="872"/>
                    <a:pt x="111" y="868"/>
                    <a:pt x="105" y="864"/>
                  </a:cubicBezTo>
                  <a:cubicBezTo>
                    <a:pt x="104" y="864"/>
                    <a:pt x="102" y="863"/>
                    <a:pt x="101" y="862"/>
                  </a:cubicBezTo>
                  <a:cubicBezTo>
                    <a:pt x="96" y="859"/>
                    <a:pt x="91" y="856"/>
                    <a:pt x="86" y="852"/>
                  </a:cubicBezTo>
                  <a:cubicBezTo>
                    <a:pt x="84" y="851"/>
                    <a:pt x="83" y="850"/>
                    <a:pt x="81" y="849"/>
                  </a:cubicBezTo>
                  <a:cubicBezTo>
                    <a:pt x="77" y="846"/>
                    <a:pt x="74" y="843"/>
                    <a:pt x="70" y="840"/>
                  </a:cubicBezTo>
                  <a:cubicBezTo>
                    <a:pt x="68" y="838"/>
                    <a:pt x="66" y="837"/>
                    <a:pt x="64" y="835"/>
                  </a:cubicBezTo>
                  <a:cubicBezTo>
                    <a:pt x="62" y="833"/>
                    <a:pt x="60" y="829"/>
                    <a:pt x="57" y="827"/>
                  </a:cubicBezTo>
                  <a:cubicBezTo>
                    <a:pt x="56" y="825"/>
                    <a:pt x="54" y="823"/>
                    <a:pt x="53" y="821"/>
                  </a:cubicBezTo>
                  <a:cubicBezTo>
                    <a:pt x="51" y="819"/>
                    <a:pt x="49" y="816"/>
                    <a:pt x="48" y="814"/>
                  </a:cubicBezTo>
                  <a:cubicBezTo>
                    <a:pt x="47" y="812"/>
                    <a:pt x="46" y="810"/>
                    <a:pt x="45" y="808"/>
                  </a:cubicBezTo>
                  <a:cubicBezTo>
                    <a:pt x="44" y="805"/>
                    <a:pt x="44" y="803"/>
                    <a:pt x="43" y="800"/>
                  </a:cubicBezTo>
                  <a:cubicBezTo>
                    <a:pt x="42" y="797"/>
                    <a:pt x="41" y="793"/>
                    <a:pt x="41" y="791"/>
                  </a:cubicBezTo>
                  <a:cubicBezTo>
                    <a:pt x="41" y="788"/>
                    <a:pt x="41" y="786"/>
                    <a:pt x="42" y="783"/>
                  </a:cubicBezTo>
                  <a:cubicBezTo>
                    <a:pt x="42" y="780"/>
                    <a:pt x="42" y="777"/>
                    <a:pt x="41" y="775"/>
                  </a:cubicBezTo>
                  <a:lnTo>
                    <a:pt x="41" y="622"/>
                  </a:lnTo>
                  <a:cubicBezTo>
                    <a:pt x="42" y="622"/>
                    <a:pt x="42" y="623"/>
                    <a:pt x="43" y="623"/>
                  </a:cubicBezTo>
                  <a:cubicBezTo>
                    <a:pt x="48" y="627"/>
                    <a:pt x="52" y="631"/>
                    <a:pt x="57" y="635"/>
                  </a:cubicBezTo>
                  <a:cubicBezTo>
                    <a:pt x="135" y="694"/>
                    <a:pt x="289" y="739"/>
                    <a:pt x="513" y="739"/>
                  </a:cubicBezTo>
                  <a:cubicBezTo>
                    <a:pt x="737" y="739"/>
                    <a:pt x="891" y="694"/>
                    <a:pt x="969" y="636"/>
                  </a:cubicBezTo>
                  <a:cubicBezTo>
                    <a:pt x="975" y="631"/>
                    <a:pt x="981" y="626"/>
                    <a:pt x="986" y="622"/>
                  </a:cubicBezTo>
                  <a:lnTo>
                    <a:pt x="986" y="775"/>
                  </a:lnTo>
                  <a:cubicBezTo>
                    <a:pt x="985" y="777"/>
                    <a:pt x="985" y="780"/>
                    <a:pt x="985" y="783"/>
                  </a:cubicBezTo>
                  <a:cubicBezTo>
                    <a:pt x="985" y="786"/>
                    <a:pt x="986" y="788"/>
                    <a:pt x="986" y="791"/>
                  </a:cubicBezTo>
                  <a:cubicBezTo>
                    <a:pt x="986" y="793"/>
                    <a:pt x="985" y="797"/>
                    <a:pt x="984" y="800"/>
                  </a:cubicBezTo>
                  <a:cubicBezTo>
                    <a:pt x="984" y="803"/>
                    <a:pt x="983" y="806"/>
                    <a:pt x="982" y="808"/>
                  </a:cubicBezTo>
                  <a:close/>
                  <a:moveTo>
                    <a:pt x="719" y="0"/>
                  </a:moveTo>
                  <a:lnTo>
                    <a:pt x="719" y="0"/>
                  </a:lnTo>
                  <a:cubicBezTo>
                    <a:pt x="490" y="0"/>
                    <a:pt x="296" y="53"/>
                    <a:pt x="231" y="133"/>
                  </a:cubicBezTo>
                  <a:cubicBezTo>
                    <a:pt x="96" y="166"/>
                    <a:pt x="18" y="221"/>
                    <a:pt x="3" y="277"/>
                  </a:cubicBezTo>
                  <a:cubicBezTo>
                    <a:pt x="2" y="280"/>
                    <a:pt x="0" y="284"/>
                    <a:pt x="0" y="287"/>
                  </a:cubicBezTo>
                  <a:lnTo>
                    <a:pt x="0" y="1047"/>
                  </a:lnTo>
                  <a:cubicBezTo>
                    <a:pt x="0" y="1051"/>
                    <a:pt x="1" y="1054"/>
                    <a:pt x="2" y="1056"/>
                  </a:cubicBezTo>
                  <a:cubicBezTo>
                    <a:pt x="27" y="1157"/>
                    <a:pt x="244" y="1232"/>
                    <a:pt x="513" y="1232"/>
                  </a:cubicBezTo>
                  <a:cubicBezTo>
                    <a:pt x="745" y="1232"/>
                    <a:pt x="936" y="1177"/>
                    <a:pt x="1002" y="1098"/>
                  </a:cubicBezTo>
                  <a:cubicBezTo>
                    <a:pt x="1133" y="1066"/>
                    <a:pt x="1215" y="1014"/>
                    <a:pt x="1230" y="954"/>
                  </a:cubicBezTo>
                  <a:cubicBezTo>
                    <a:pt x="1232" y="951"/>
                    <a:pt x="1232" y="948"/>
                    <a:pt x="1232" y="945"/>
                  </a:cubicBezTo>
                  <a:lnTo>
                    <a:pt x="1232" y="195"/>
                  </a:lnTo>
                  <a:cubicBezTo>
                    <a:pt x="1232" y="100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09" name="CuadroTexto 347">
              <a:extLst>
                <a:ext uri="{FF2B5EF4-FFF2-40B4-BE49-F238E27FC236}">
                  <a16:creationId xmlns:a16="http://schemas.microsoft.com/office/drawing/2014/main" id="{EA3B573B-BB89-6E4B-BE56-F630CE09B61D}"/>
                </a:ext>
              </a:extLst>
            </p:cNvPr>
            <p:cNvSpPr txBox="1"/>
            <p:nvPr/>
          </p:nvSpPr>
          <p:spPr>
            <a:xfrm>
              <a:off x="2205688" y="9944144"/>
              <a:ext cx="4488506" cy="12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10" name="CuadroTexto 348">
              <a:extLst>
                <a:ext uri="{FF2B5EF4-FFF2-40B4-BE49-F238E27FC236}">
                  <a16:creationId xmlns:a16="http://schemas.microsoft.com/office/drawing/2014/main" id="{D94CFC54-C624-D544-B5EC-E610C5317674}"/>
                </a:ext>
              </a:extLst>
            </p:cNvPr>
            <p:cNvSpPr txBox="1"/>
            <p:nvPr/>
          </p:nvSpPr>
          <p:spPr>
            <a:xfrm>
              <a:off x="7343827" y="7396306"/>
              <a:ext cx="4488506" cy="12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11" name="CuadroTexto 349">
              <a:extLst>
                <a:ext uri="{FF2B5EF4-FFF2-40B4-BE49-F238E27FC236}">
                  <a16:creationId xmlns:a16="http://schemas.microsoft.com/office/drawing/2014/main" id="{7DECC1D9-583E-BA43-997F-D5CF5EE92D3B}"/>
                </a:ext>
              </a:extLst>
            </p:cNvPr>
            <p:cNvSpPr txBox="1"/>
            <p:nvPr/>
          </p:nvSpPr>
          <p:spPr>
            <a:xfrm>
              <a:off x="12521434" y="9944142"/>
              <a:ext cx="4488506" cy="12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12" name="CuadroTexto 350">
              <a:extLst>
                <a:ext uri="{FF2B5EF4-FFF2-40B4-BE49-F238E27FC236}">
                  <a16:creationId xmlns:a16="http://schemas.microsoft.com/office/drawing/2014/main" id="{6507E4CF-92AC-0D47-A4A7-37BF2D12E323}"/>
                </a:ext>
              </a:extLst>
            </p:cNvPr>
            <p:cNvSpPr txBox="1"/>
            <p:nvPr/>
          </p:nvSpPr>
          <p:spPr>
            <a:xfrm>
              <a:off x="17708367" y="7361136"/>
              <a:ext cx="4488506" cy="123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37A742-69E2-F643-B9FB-3DB564CCF0EF}"/>
              </a:ext>
            </a:extLst>
          </p:cNvPr>
          <p:cNvGrpSpPr/>
          <p:nvPr/>
        </p:nvGrpSpPr>
        <p:grpSpPr>
          <a:xfrm>
            <a:off x="12058182" y="9343591"/>
            <a:ext cx="4489023" cy="3350282"/>
            <a:chOff x="8146788" y="2200078"/>
            <a:chExt cx="13534886" cy="10101460"/>
          </a:xfrm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0BC3328-9634-A946-9A30-D4002D74B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542" y="3853751"/>
              <a:ext cx="2351994" cy="5295628"/>
            </a:xfrm>
            <a:custGeom>
              <a:avLst/>
              <a:gdLst>
                <a:gd name="T0" fmla="*/ 277140228 w 2138"/>
                <a:gd name="T1" fmla="*/ 623743310 h 4817"/>
                <a:gd name="T2" fmla="*/ 0 w 2138"/>
                <a:gd name="T3" fmla="*/ 623743310 h 4817"/>
                <a:gd name="T4" fmla="*/ 0 w 2138"/>
                <a:gd name="T5" fmla="*/ 0 h 4817"/>
                <a:gd name="T6" fmla="*/ 277140228 w 2138"/>
                <a:gd name="T7" fmla="*/ 0 h 4817"/>
                <a:gd name="T8" fmla="*/ 277140228 w 2138"/>
                <a:gd name="T9" fmla="*/ 623743310 h 4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8" h="4817">
                  <a:moveTo>
                    <a:pt x="2137" y="4816"/>
                  </a:moveTo>
                  <a:lnTo>
                    <a:pt x="0" y="4816"/>
                  </a:lnTo>
                  <a:lnTo>
                    <a:pt x="0" y="0"/>
                  </a:lnTo>
                  <a:lnTo>
                    <a:pt x="2137" y="0"/>
                  </a:lnTo>
                  <a:lnTo>
                    <a:pt x="2137" y="48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73569D80-0064-F04F-9777-D601B685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1819" y="3043887"/>
              <a:ext cx="2351997" cy="6110340"/>
            </a:xfrm>
            <a:custGeom>
              <a:avLst/>
              <a:gdLst>
                <a:gd name="T0" fmla="*/ 277270635 w 2137"/>
                <a:gd name="T1" fmla="*/ 720122407 h 5555"/>
                <a:gd name="T2" fmla="*/ 0 w 2137"/>
                <a:gd name="T3" fmla="*/ 720122407 h 5555"/>
                <a:gd name="T4" fmla="*/ 0 w 2137"/>
                <a:gd name="T5" fmla="*/ 0 h 5555"/>
                <a:gd name="T6" fmla="*/ 277270635 w 2137"/>
                <a:gd name="T7" fmla="*/ 0 h 5555"/>
                <a:gd name="T8" fmla="*/ 277270635 w 2137"/>
                <a:gd name="T9" fmla="*/ 720122407 h 5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7" h="5555">
                  <a:moveTo>
                    <a:pt x="2136" y="5554"/>
                  </a:moveTo>
                  <a:lnTo>
                    <a:pt x="0" y="5554"/>
                  </a:lnTo>
                  <a:lnTo>
                    <a:pt x="0" y="0"/>
                  </a:lnTo>
                  <a:lnTo>
                    <a:pt x="2136" y="0"/>
                  </a:lnTo>
                  <a:lnTo>
                    <a:pt x="2136" y="555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1513966-0EC3-664E-82D3-D3DC3912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788" y="9149379"/>
              <a:ext cx="2778748" cy="3152159"/>
            </a:xfrm>
            <a:custGeom>
              <a:avLst/>
              <a:gdLst>
                <a:gd name="T0" fmla="*/ 50485034 w 2525"/>
                <a:gd name="T1" fmla="*/ 0 h 2867"/>
                <a:gd name="T2" fmla="*/ 0 w 2525"/>
                <a:gd name="T3" fmla="*/ 371257252 h 2867"/>
                <a:gd name="T4" fmla="*/ 298887265 w 2525"/>
                <a:gd name="T5" fmla="*/ 371257252 h 2867"/>
                <a:gd name="T6" fmla="*/ 327569110 w 2525"/>
                <a:gd name="T7" fmla="*/ 0 h 2867"/>
                <a:gd name="T8" fmla="*/ 50485034 w 2525"/>
                <a:gd name="T9" fmla="*/ 0 h 2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5" h="2867">
                  <a:moveTo>
                    <a:pt x="389" y="0"/>
                  </a:moveTo>
                  <a:lnTo>
                    <a:pt x="0" y="2866"/>
                  </a:lnTo>
                  <a:lnTo>
                    <a:pt x="2303" y="2866"/>
                  </a:lnTo>
                  <a:lnTo>
                    <a:pt x="2524" y="0"/>
                  </a:lnTo>
                  <a:lnTo>
                    <a:pt x="389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1C218AC-1C94-5044-B59C-B3077835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065" y="9139680"/>
              <a:ext cx="2778751" cy="3152159"/>
            </a:xfrm>
            <a:custGeom>
              <a:avLst/>
              <a:gdLst>
                <a:gd name="T0" fmla="*/ 50624521 w 2528"/>
                <a:gd name="T1" fmla="*/ 0 h 2868"/>
                <a:gd name="T2" fmla="*/ 0 w 2528"/>
                <a:gd name="T3" fmla="*/ 371127804 h 2868"/>
                <a:gd name="T4" fmla="*/ 298567444 w 2528"/>
                <a:gd name="T5" fmla="*/ 371127804 h 2868"/>
                <a:gd name="T6" fmla="*/ 327181100 w 2528"/>
                <a:gd name="T7" fmla="*/ 0 h 2868"/>
                <a:gd name="T8" fmla="*/ 50624521 w 2528"/>
                <a:gd name="T9" fmla="*/ 0 h 2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2868">
                  <a:moveTo>
                    <a:pt x="391" y="0"/>
                  </a:moveTo>
                  <a:lnTo>
                    <a:pt x="0" y="2867"/>
                  </a:lnTo>
                  <a:lnTo>
                    <a:pt x="2306" y="2867"/>
                  </a:lnTo>
                  <a:lnTo>
                    <a:pt x="2527" y="0"/>
                  </a:lnTo>
                  <a:lnTo>
                    <a:pt x="391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058F30E-E6E3-1D4B-85C0-95600FB5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4044" y="2200078"/>
              <a:ext cx="2351997" cy="6949301"/>
            </a:xfrm>
            <a:custGeom>
              <a:avLst/>
              <a:gdLst>
                <a:gd name="T0" fmla="*/ 277140948 w 2138"/>
                <a:gd name="T1" fmla="*/ 818717793 h 6320"/>
                <a:gd name="T2" fmla="*/ 0 w 2138"/>
                <a:gd name="T3" fmla="*/ 818717793 h 6320"/>
                <a:gd name="T4" fmla="*/ 0 w 2138"/>
                <a:gd name="T5" fmla="*/ 0 h 6320"/>
                <a:gd name="T6" fmla="*/ 277140948 w 2138"/>
                <a:gd name="T7" fmla="*/ 0 h 6320"/>
                <a:gd name="T8" fmla="*/ 277140948 w 2138"/>
                <a:gd name="T9" fmla="*/ 818717793 h 6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8" h="6320">
                  <a:moveTo>
                    <a:pt x="2137" y="6319"/>
                  </a:moveTo>
                  <a:lnTo>
                    <a:pt x="0" y="6319"/>
                  </a:lnTo>
                  <a:lnTo>
                    <a:pt x="0" y="0"/>
                  </a:lnTo>
                  <a:lnTo>
                    <a:pt x="2137" y="0"/>
                  </a:lnTo>
                  <a:lnTo>
                    <a:pt x="2137" y="631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A150130F-3421-8340-85DF-4C26A5ACC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4044" y="9139680"/>
              <a:ext cx="2778751" cy="3152159"/>
            </a:xfrm>
            <a:custGeom>
              <a:avLst/>
              <a:gdLst>
                <a:gd name="T0" fmla="*/ 276556939 w 2528"/>
                <a:gd name="T1" fmla="*/ 0 h 2868"/>
                <a:gd name="T2" fmla="*/ 327181100 w 2528"/>
                <a:gd name="T3" fmla="*/ 371127804 h 2868"/>
                <a:gd name="T4" fmla="*/ 28613656 w 2528"/>
                <a:gd name="T5" fmla="*/ 371127804 h 2868"/>
                <a:gd name="T6" fmla="*/ 0 w 2528"/>
                <a:gd name="T7" fmla="*/ 0 h 2868"/>
                <a:gd name="T8" fmla="*/ 276556939 w 2528"/>
                <a:gd name="T9" fmla="*/ 0 h 2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2868">
                  <a:moveTo>
                    <a:pt x="2136" y="0"/>
                  </a:moveTo>
                  <a:lnTo>
                    <a:pt x="2527" y="2867"/>
                  </a:lnTo>
                  <a:lnTo>
                    <a:pt x="221" y="2867"/>
                  </a:lnTo>
                  <a:lnTo>
                    <a:pt x="0" y="0"/>
                  </a:lnTo>
                  <a:lnTo>
                    <a:pt x="2136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788B90FA-3094-D345-9D62-75EC4153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8075" y="4406591"/>
              <a:ext cx="2351997" cy="4742787"/>
            </a:xfrm>
            <a:custGeom>
              <a:avLst/>
              <a:gdLst>
                <a:gd name="T0" fmla="*/ 277140948 w 2138"/>
                <a:gd name="T1" fmla="*/ 558630089 h 4314"/>
                <a:gd name="T2" fmla="*/ 0 w 2138"/>
                <a:gd name="T3" fmla="*/ 558630089 h 4314"/>
                <a:gd name="T4" fmla="*/ 0 w 2138"/>
                <a:gd name="T5" fmla="*/ 0 h 4314"/>
                <a:gd name="T6" fmla="*/ 277140948 w 2138"/>
                <a:gd name="T7" fmla="*/ 0 h 4314"/>
                <a:gd name="T8" fmla="*/ 277140948 w 2138"/>
                <a:gd name="T9" fmla="*/ 558630089 h 4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8" h="4314">
                  <a:moveTo>
                    <a:pt x="2137" y="4313"/>
                  </a:moveTo>
                  <a:lnTo>
                    <a:pt x="0" y="4313"/>
                  </a:lnTo>
                  <a:lnTo>
                    <a:pt x="0" y="0"/>
                  </a:lnTo>
                  <a:lnTo>
                    <a:pt x="2137" y="0"/>
                  </a:lnTo>
                  <a:lnTo>
                    <a:pt x="2137" y="431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D95CA7A-EF2B-8248-907F-370B2EBD8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8075" y="9139680"/>
              <a:ext cx="2783599" cy="3152159"/>
            </a:xfrm>
            <a:custGeom>
              <a:avLst/>
              <a:gdLst>
                <a:gd name="T0" fmla="*/ 277432882 w 2529"/>
                <a:gd name="T1" fmla="*/ 0 h 2868"/>
                <a:gd name="T2" fmla="*/ 328194132 w 2529"/>
                <a:gd name="T3" fmla="*/ 371127804 h 2868"/>
                <a:gd name="T4" fmla="*/ 28691157 w 2529"/>
                <a:gd name="T5" fmla="*/ 371127804 h 2868"/>
                <a:gd name="T6" fmla="*/ 0 w 2529"/>
                <a:gd name="T7" fmla="*/ 0 h 2868"/>
                <a:gd name="T8" fmla="*/ 277432882 w 2529"/>
                <a:gd name="T9" fmla="*/ 0 h 2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9" h="2868">
                  <a:moveTo>
                    <a:pt x="2137" y="0"/>
                  </a:moveTo>
                  <a:lnTo>
                    <a:pt x="2528" y="2867"/>
                  </a:lnTo>
                  <a:lnTo>
                    <a:pt x="221" y="2867"/>
                  </a:lnTo>
                  <a:lnTo>
                    <a:pt x="0" y="0"/>
                  </a:lnTo>
                  <a:lnTo>
                    <a:pt x="2137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2" name="CuadroTexto 175">
              <a:extLst>
                <a:ext uri="{FF2B5EF4-FFF2-40B4-BE49-F238E27FC236}">
                  <a16:creationId xmlns:a16="http://schemas.microsoft.com/office/drawing/2014/main" id="{238D4F8F-97E9-2441-8F66-C90DF369BA62}"/>
                </a:ext>
              </a:extLst>
            </p:cNvPr>
            <p:cNvSpPr txBox="1"/>
            <p:nvPr/>
          </p:nvSpPr>
          <p:spPr>
            <a:xfrm>
              <a:off x="8687067" y="10715759"/>
              <a:ext cx="1891667" cy="1109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70%</a:t>
              </a:r>
            </a:p>
          </p:txBody>
        </p:sp>
        <p:sp>
          <p:nvSpPr>
            <p:cNvPr id="123" name="CuadroTexto 176">
              <a:extLst>
                <a:ext uri="{FF2B5EF4-FFF2-40B4-BE49-F238E27FC236}">
                  <a16:creationId xmlns:a16="http://schemas.microsoft.com/office/drawing/2014/main" id="{BCECFAD5-615D-7847-88BE-F1B1514412F5}"/>
                </a:ext>
              </a:extLst>
            </p:cNvPr>
            <p:cNvSpPr txBox="1"/>
            <p:nvPr/>
          </p:nvSpPr>
          <p:spPr>
            <a:xfrm>
              <a:off x="12083469" y="10706161"/>
              <a:ext cx="1891667" cy="1109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80%</a:t>
              </a:r>
            </a:p>
          </p:txBody>
        </p:sp>
        <p:sp>
          <p:nvSpPr>
            <p:cNvPr id="124" name="CuadroTexto 177">
              <a:extLst>
                <a:ext uri="{FF2B5EF4-FFF2-40B4-BE49-F238E27FC236}">
                  <a16:creationId xmlns:a16="http://schemas.microsoft.com/office/drawing/2014/main" id="{115958CD-3A0B-A34A-9A9F-F8BD7F3DE206}"/>
                </a:ext>
              </a:extLst>
            </p:cNvPr>
            <p:cNvSpPr txBox="1"/>
            <p:nvPr/>
          </p:nvSpPr>
          <p:spPr>
            <a:xfrm>
              <a:off x="16037311" y="10715757"/>
              <a:ext cx="1891667" cy="1109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90%</a:t>
              </a:r>
            </a:p>
          </p:txBody>
        </p:sp>
        <p:sp>
          <p:nvSpPr>
            <p:cNvPr id="125" name="CuadroTexto 178">
              <a:extLst>
                <a:ext uri="{FF2B5EF4-FFF2-40B4-BE49-F238E27FC236}">
                  <a16:creationId xmlns:a16="http://schemas.microsoft.com/office/drawing/2014/main" id="{BF172771-D1C0-FC49-8824-042CB88610E5}"/>
                </a:ext>
              </a:extLst>
            </p:cNvPr>
            <p:cNvSpPr txBox="1"/>
            <p:nvPr/>
          </p:nvSpPr>
          <p:spPr>
            <a:xfrm>
              <a:off x="19417192" y="10725458"/>
              <a:ext cx="1891667" cy="1109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60%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C907A7-EA2F-F04E-9AE5-73B9F3CEE603}"/>
              </a:ext>
            </a:extLst>
          </p:cNvPr>
          <p:cNvGrpSpPr/>
          <p:nvPr/>
        </p:nvGrpSpPr>
        <p:grpSpPr>
          <a:xfrm>
            <a:off x="17364115" y="10174769"/>
            <a:ext cx="6339015" cy="2029596"/>
            <a:chOff x="1088099" y="9792929"/>
            <a:chExt cx="9240064" cy="2958442"/>
          </a:xfrm>
        </p:grpSpPr>
        <p:sp>
          <p:nvSpPr>
            <p:cNvPr id="126" name="Freeform 161">
              <a:extLst>
                <a:ext uri="{FF2B5EF4-FFF2-40B4-BE49-F238E27FC236}">
                  <a16:creationId xmlns:a16="http://schemas.microsoft.com/office/drawing/2014/main" id="{EE3E5124-3967-A84D-88E7-802E47B0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223" y="10191763"/>
              <a:ext cx="304841" cy="1839210"/>
            </a:xfrm>
            <a:custGeom>
              <a:avLst/>
              <a:gdLst>
                <a:gd name="T0" fmla="*/ 68471966 w 529"/>
                <a:gd name="T1" fmla="*/ 413589620 h 3193"/>
                <a:gd name="T2" fmla="*/ 0 w 529"/>
                <a:gd name="T3" fmla="*/ 413589620 h 3193"/>
                <a:gd name="T4" fmla="*/ 0 w 529"/>
                <a:gd name="T5" fmla="*/ 0 h 3193"/>
                <a:gd name="T6" fmla="*/ 68471966 w 529"/>
                <a:gd name="T7" fmla="*/ 0 h 3193"/>
                <a:gd name="T8" fmla="*/ 68471966 w 529"/>
                <a:gd name="T9" fmla="*/ 413589620 h 3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193">
                  <a:moveTo>
                    <a:pt x="528" y="3192"/>
                  </a:moveTo>
                  <a:lnTo>
                    <a:pt x="0" y="3192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19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27" name="Freeform 162">
              <a:extLst>
                <a:ext uri="{FF2B5EF4-FFF2-40B4-BE49-F238E27FC236}">
                  <a16:creationId xmlns:a16="http://schemas.microsoft.com/office/drawing/2014/main" id="{23B57C03-686D-6742-AED7-CBF3881CE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098" y="10064745"/>
              <a:ext cx="304841" cy="1961146"/>
            </a:xfrm>
            <a:custGeom>
              <a:avLst/>
              <a:gdLst>
                <a:gd name="T0" fmla="*/ 68471966 w 529"/>
                <a:gd name="T1" fmla="*/ 440848974 h 3406"/>
                <a:gd name="T2" fmla="*/ 0 w 529"/>
                <a:gd name="T3" fmla="*/ 440848974 h 3406"/>
                <a:gd name="T4" fmla="*/ 0 w 529"/>
                <a:gd name="T5" fmla="*/ 0 h 3406"/>
                <a:gd name="T6" fmla="*/ 68471966 w 529"/>
                <a:gd name="T7" fmla="*/ 0 h 3406"/>
                <a:gd name="T8" fmla="*/ 68471966 w 529"/>
                <a:gd name="T9" fmla="*/ 440848974 h 3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406">
                  <a:moveTo>
                    <a:pt x="528" y="3405"/>
                  </a:moveTo>
                  <a:lnTo>
                    <a:pt x="0" y="3405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40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28" name="Freeform 163">
              <a:extLst>
                <a:ext uri="{FF2B5EF4-FFF2-40B4-BE49-F238E27FC236}">
                  <a16:creationId xmlns:a16="http://schemas.microsoft.com/office/drawing/2014/main" id="{FE86F4A1-01E5-D144-9D7B-DF547ECC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082" y="9795469"/>
              <a:ext cx="304841" cy="2235503"/>
            </a:xfrm>
            <a:custGeom>
              <a:avLst/>
              <a:gdLst>
                <a:gd name="T0" fmla="*/ 68471966 w 529"/>
                <a:gd name="T1" fmla="*/ 502862392 h 3880"/>
                <a:gd name="T2" fmla="*/ 0 w 529"/>
                <a:gd name="T3" fmla="*/ 502862392 h 3880"/>
                <a:gd name="T4" fmla="*/ 0 w 529"/>
                <a:gd name="T5" fmla="*/ 0 h 3880"/>
                <a:gd name="T6" fmla="*/ 68471966 w 529"/>
                <a:gd name="T7" fmla="*/ 0 h 3880"/>
                <a:gd name="T8" fmla="*/ 68471966 w 529"/>
                <a:gd name="T9" fmla="*/ 502862392 h 3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880">
                  <a:moveTo>
                    <a:pt x="528" y="3879"/>
                  </a:moveTo>
                  <a:lnTo>
                    <a:pt x="0" y="3879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87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29" name="Freeform 164">
              <a:extLst>
                <a:ext uri="{FF2B5EF4-FFF2-40B4-BE49-F238E27FC236}">
                  <a16:creationId xmlns:a16="http://schemas.microsoft.com/office/drawing/2014/main" id="{12EE17D2-6D79-144B-A2CC-F8CD98DEE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321" y="10603299"/>
              <a:ext cx="304841" cy="1425134"/>
            </a:xfrm>
            <a:custGeom>
              <a:avLst/>
              <a:gdLst>
                <a:gd name="T0" fmla="*/ 68471966 w 529"/>
                <a:gd name="T1" fmla="*/ 320463369 h 2474"/>
                <a:gd name="T2" fmla="*/ 0 w 529"/>
                <a:gd name="T3" fmla="*/ 320463369 h 2474"/>
                <a:gd name="T4" fmla="*/ 0 w 529"/>
                <a:gd name="T5" fmla="*/ 0 h 2474"/>
                <a:gd name="T6" fmla="*/ 68471966 w 529"/>
                <a:gd name="T7" fmla="*/ 0 h 2474"/>
                <a:gd name="T8" fmla="*/ 68471966 w 529"/>
                <a:gd name="T9" fmla="*/ 320463369 h 2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2474">
                  <a:moveTo>
                    <a:pt x="528" y="2473"/>
                  </a:moveTo>
                  <a:lnTo>
                    <a:pt x="0" y="2473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47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0" name="Freeform 165">
              <a:extLst>
                <a:ext uri="{FF2B5EF4-FFF2-40B4-BE49-F238E27FC236}">
                  <a16:creationId xmlns:a16="http://schemas.microsoft.com/office/drawing/2014/main" id="{AE01CC87-8042-0743-B3DD-BBC2FA5A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478" y="10186682"/>
              <a:ext cx="304841" cy="1839210"/>
            </a:xfrm>
            <a:custGeom>
              <a:avLst/>
              <a:gdLst>
                <a:gd name="T0" fmla="*/ 68471966 w 529"/>
                <a:gd name="T1" fmla="*/ 413460130 h 3194"/>
                <a:gd name="T2" fmla="*/ 0 w 529"/>
                <a:gd name="T3" fmla="*/ 413460130 h 3194"/>
                <a:gd name="T4" fmla="*/ 0 w 529"/>
                <a:gd name="T5" fmla="*/ 0 h 3194"/>
                <a:gd name="T6" fmla="*/ 68471966 w 529"/>
                <a:gd name="T7" fmla="*/ 0 h 3194"/>
                <a:gd name="T8" fmla="*/ 68471966 w 529"/>
                <a:gd name="T9" fmla="*/ 413460130 h 3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194">
                  <a:moveTo>
                    <a:pt x="528" y="3193"/>
                  </a:moveTo>
                  <a:lnTo>
                    <a:pt x="0" y="3193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1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1" name="Freeform 166">
              <a:extLst>
                <a:ext uri="{FF2B5EF4-FFF2-40B4-BE49-F238E27FC236}">
                  <a16:creationId xmlns:a16="http://schemas.microsoft.com/office/drawing/2014/main" id="{8D5E077A-4514-D748-B09D-4D1CE1338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351" y="10069826"/>
              <a:ext cx="304841" cy="1961146"/>
            </a:xfrm>
            <a:custGeom>
              <a:avLst/>
              <a:gdLst>
                <a:gd name="T0" fmla="*/ 68471966 w 529"/>
                <a:gd name="T1" fmla="*/ 440848974 h 3406"/>
                <a:gd name="T2" fmla="*/ 0 w 529"/>
                <a:gd name="T3" fmla="*/ 440848974 h 3406"/>
                <a:gd name="T4" fmla="*/ 0 w 529"/>
                <a:gd name="T5" fmla="*/ 0 h 3406"/>
                <a:gd name="T6" fmla="*/ 68471966 w 529"/>
                <a:gd name="T7" fmla="*/ 0 h 3406"/>
                <a:gd name="T8" fmla="*/ 68471966 w 529"/>
                <a:gd name="T9" fmla="*/ 440848974 h 3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406">
                  <a:moveTo>
                    <a:pt x="528" y="3405"/>
                  </a:moveTo>
                  <a:lnTo>
                    <a:pt x="0" y="3405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40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2" name="Freeform 167">
              <a:extLst>
                <a:ext uri="{FF2B5EF4-FFF2-40B4-BE49-F238E27FC236}">
                  <a16:creationId xmlns:a16="http://schemas.microsoft.com/office/drawing/2014/main" id="{B0DDB9C1-5626-5A42-96DE-C6191856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876" y="9792929"/>
              <a:ext cx="304841" cy="2235503"/>
            </a:xfrm>
            <a:custGeom>
              <a:avLst/>
              <a:gdLst>
                <a:gd name="T0" fmla="*/ 68471966 w 529"/>
                <a:gd name="T1" fmla="*/ 502862392 h 3880"/>
                <a:gd name="T2" fmla="*/ 0 w 529"/>
                <a:gd name="T3" fmla="*/ 502862392 h 3880"/>
                <a:gd name="T4" fmla="*/ 0 w 529"/>
                <a:gd name="T5" fmla="*/ 0 h 3880"/>
                <a:gd name="T6" fmla="*/ 68471966 w 529"/>
                <a:gd name="T7" fmla="*/ 0 h 3880"/>
                <a:gd name="T8" fmla="*/ 68471966 w 529"/>
                <a:gd name="T9" fmla="*/ 502862392 h 3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880">
                  <a:moveTo>
                    <a:pt x="528" y="3879"/>
                  </a:moveTo>
                  <a:lnTo>
                    <a:pt x="0" y="3879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87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3" name="Freeform 168">
              <a:extLst>
                <a:ext uri="{FF2B5EF4-FFF2-40B4-BE49-F238E27FC236}">
                  <a16:creationId xmlns:a16="http://schemas.microsoft.com/office/drawing/2014/main" id="{7D519CF2-84DA-544E-BF5E-43141D7F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573" y="10605839"/>
              <a:ext cx="304841" cy="1425132"/>
            </a:xfrm>
            <a:custGeom>
              <a:avLst/>
              <a:gdLst>
                <a:gd name="T0" fmla="*/ 68471966 w 529"/>
                <a:gd name="T1" fmla="*/ 320333169 h 2475"/>
                <a:gd name="T2" fmla="*/ 0 w 529"/>
                <a:gd name="T3" fmla="*/ 320333169 h 2475"/>
                <a:gd name="T4" fmla="*/ 0 w 529"/>
                <a:gd name="T5" fmla="*/ 0 h 2475"/>
                <a:gd name="T6" fmla="*/ 68471966 w 529"/>
                <a:gd name="T7" fmla="*/ 0 h 2475"/>
                <a:gd name="T8" fmla="*/ 68471966 w 529"/>
                <a:gd name="T9" fmla="*/ 320333169 h 2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2475">
                  <a:moveTo>
                    <a:pt x="528" y="2474"/>
                  </a:moveTo>
                  <a:lnTo>
                    <a:pt x="0" y="2474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4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4" name="Freeform 169">
              <a:extLst>
                <a:ext uri="{FF2B5EF4-FFF2-40B4-BE49-F238E27FC236}">
                  <a16:creationId xmlns:a16="http://schemas.microsoft.com/office/drawing/2014/main" id="{BDAEED82-9AF4-1F47-A927-5C7F6DDE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837" y="10189223"/>
              <a:ext cx="304841" cy="1839210"/>
            </a:xfrm>
            <a:custGeom>
              <a:avLst/>
              <a:gdLst>
                <a:gd name="T0" fmla="*/ 68471966 w 529"/>
                <a:gd name="T1" fmla="*/ 413460130 h 3194"/>
                <a:gd name="T2" fmla="*/ 0 w 529"/>
                <a:gd name="T3" fmla="*/ 413460130 h 3194"/>
                <a:gd name="T4" fmla="*/ 0 w 529"/>
                <a:gd name="T5" fmla="*/ 0 h 3194"/>
                <a:gd name="T6" fmla="*/ 68471966 w 529"/>
                <a:gd name="T7" fmla="*/ 0 h 3194"/>
                <a:gd name="T8" fmla="*/ 68471966 w 529"/>
                <a:gd name="T9" fmla="*/ 413460130 h 3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194">
                  <a:moveTo>
                    <a:pt x="528" y="3193"/>
                  </a:moveTo>
                  <a:lnTo>
                    <a:pt x="0" y="3193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5" name="Freeform 170">
              <a:extLst>
                <a:ext uri="{FF2B5EF4-FFF2-40B4-BE49-F238E27FC236}">
                  <a16:creationId xmlns:a16="http://schemas.microsoft.com/office/drawing/2014/main" id="{E4E1CB84-64C3-524C-86B1-DD6D3953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1171" y="10069826"/>
              <a:ext cx="304841" cy="1961146"/>
            </a:xfrm>
            <a:custGeom>
              <a:avLst/>
              <a:gdLst>
                <a:gd name="T0" fmla="*/ 68471966 w 529"/>
                <a:gd name="T1" fmla="*/ 440848974 h 3406"/>
                <a:gd name="T2" fmla="*/ 0 w 529"/>
                <a:gd name="T3" fmla="*/ 440848974 h 3406"/>
                <a:gd name="T4" fmla="*/ 0 w 529"/>
                <a:gd name="T5" fmla="*/ 0 h 3406"/>
                <a:gd name="T6" fmla="*/ 68471966 w 529"/>
                <a:gd name="T7" fmla="*/ 0 h 3406"/>
                <a:gd name="T8" fmla="*/ 68471966 w 529"/>
                <a:gd name="T9" fmla="*/ 440848974 h 3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406">
                  <a:moveTo>
                    <a:pt x="528" y="3405"/>
                  </a:moveTo>
                  <a:lnTo>
                    <a:pt x="0" y="3405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405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6" name="Freeform 171">
              <a:extLst>
                <a:ext uri="{FF2B5EF4-FFF2-40B4-BE49-F238E27FC236}">
                  <a16:creationId xmlns:a16="http://schemas.microsoft.com/office/drawing/2014/main" id="{E35AE019-6CC0-6948-9336-95944786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696" y="9792929"/>
              <a:ext cx="304841" cy="2235503"/>
            </a:xfrm>
            <a:custGeom>
              <a:avLst/>
              <a:gdLst>
                <a:gd name="T0" fmla="*/ 68471966 w 529"/>
                <a:gd name="T1" fmla="*/ 502862392 h 3880"/>
                <a:gd name="T2" fmla="*/ 0 w 529"/>
                <a:gd name="T3" fmla="*/ 502862392 h 3880"/>
                <a:gd name="T4" fmla="*/ 0 w 529"/>
                <a:gd name="T5" fmla="*/ 0 h 3880"/>
                <a:gd name="T6" fmla="*/ 68471966 w 529"/>
                <a:gd name="T7" fmla="*/ 0 h 3880"/>
                <a:gd name="T8" fmla="*/ 68471966 w 529"/>
                <a:gd name="T9" fmla="*/ 502862392 h 3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880">
                  <a:moveTo>
                    <a:pt x="528" y="3879"/>
                  </a:moveTo>
                  <a:lnTo>
                    <a:pt x="0" y="3879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87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7" name="Freeform 172">
              <a:extLst>
                <a:ext uri="{FF2B5EF4-FFF2-40B4-BE49-F238E27FC236}">
                  <a16:creationId xmlns:a16="http://schemas.microsoft.com/office/drawing/2014/main" id="{541B06FB-215F-274B-85F1-CD4C3E3B5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4393" y="10605839"/>
              <a:ext cx="304841" cy="1425132"/>
            </a:xfrm>
            <a:custGeom>
              <a:avLst/>
              <a:gdLst>
                <a:gd name="T0" fmla="*/ 68471966 w 529"/>
                <a:gd name="T1" fmla="*/ 320333169 h 2475"/>
                <a:gd name="T2" fmla="*/ 0 w 529"/>
                <a:gd name="T3" fmla="*/ 320333169 h 2475"/>
                <a:gd name="T4" fmla="*/ 0 w 529"/>
                <a:gd name="T5" fmla="*/ 0 h 2475"/>
                <a:gd name="T6" fmla="*/ 68471966 w 529"/>
                <a:gd name="T7" fmla="*/ 0 h 2475"/>
                <a:gd name="T8" fmla="*/ 68471966 w 529"/>
                <a:gd name="T9" fmla="*/ 320333169 h 2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2475">
                  <a:moveTo>
                    <a:pt x="528" y="2474"/>
                  </a:moveTo>
                  <a:lnTo>
                    <a:pt x="0" y="2474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4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8" name="Freeform 173">
              <a:extLst>
                <a:ext uri="{FF2B5EF4-FFF2-40B4-BE49-F238E27FC236}">
                  <a16:creationId xmlns:a16="http://schemas.microsoft.com/office/drawing/2014/main" id="{6CF0F8E0-30F8-4E40-AB6F-0C7BE097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196" y="10189223"/>
              <a:ext cx="304841" cy="1839210"/>
            </a:xfrm>
            <a:custGeom>
              <a:avLst/>
              <a:gdLst>
                <a:gd name="T0" fmla="*/ 68471966 w 529"/>
                <a:gd name="T1" fmla="*/ 413460130 h 3194"/>
                <a:gd name="T2" fmla="*/ 0 w 529"/>
                <a:gd name="T3" fmla="*/ 413460130 h 3194"/>
                <a:gd name="T4" fmla="*/ 0 w 529"/>
                <a:gd name="T5" fmla="*/ 0 h 3194"/>
                <a:gd name="T6" fmla="*/ 68471966 w 529"/>
                <a:gd name="T7" fmla="*/ 0 h 3194"/>
                <a:gd name="T8" fmla="*/ 68471966 w 529"/>
                <a:gd name="T9" fmla="*/ 413460130 h 3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194">
                  <a:moveTo>
                    <a:pt x="528" y="3193"/>
                  </a:moveTo>
                  <a:lnTo>
                    <a:pt x="0" y="3193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1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39" name="Freeform 174">
              <a:extLst>
                <a:ext uri="{FF2B5EF4-FFF2-40B4-BE49-F238E27FC236}">
                  <a16:creationId xmlns:a16="http://schemas.microsoft.com/office/drawing/2014/main" id="{76E71D68-8A19-0949-AAFC-C70BC6C07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530" y="10064745"/>
              <a:ext cx="304841" cy="1961146"/>
            </a:xfrm>
            <a:custGeom>
              <a:avLst/>
              <a:gdLst>
                <a:gd name="T0" fmla="*/ 68471966 w 529"/>
                <a:gd name="T1" fmla="*/ 440848974 h 3406"/>
                <a:gd name="T2" fmla="*/ 0 w 529"/>
                <a:gd name="T3" fmla="*/ 440848974 h 3406"/>
                <a:gd name="T4" fmla="*/ 0 w 529"/>
                <a:gd name="T5" fmla="*/ 0 h 3406"/>
                <a:gd name="T6" fmla="*/ 68471966 w 529"/>
                <a:gd name="T7" fmla="*/ 0 h 3406"/>
                <a:gd name="T8" fmla="*/ 68471966 w 529"/>
                <a:gd name="T9" fmla="*/ 440848974 h 3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406">
                  <a:moveTo>
                    <a:pt x="528" y="3405"/>
                  </a:moveTo>
                  <a:lnTo>
                    <a:pt x="0" y="3405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40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40" name="Freeform 175">
              <a:extLst>
                <a:ext uri="{FF2B5EF4-FFF2-40B4-BE49-F238E27FC236}">
                  <a16:creationId xmlns:a16="http://schemas.microsoft.com/office/drawing/2014/main" id="{8ADF281D-D862-274D-8833-F8D4A414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5055" y="9792929"/>
              <a:ext cx="304841" cy="2235503"/>
            </a:xfrm>
            <a:custGeom>
              <a:avLst/>
              <a:gdLst>
                <a:gd name="T0" fmla="*/ 68471966 w 529"/>
                <a:gd name="T1" fmla="*/ 502862392 h 3880"/>
                <a:gd name="T2" fmla="*/ 0 w 529"/>
                <a:gd name="T3" fmla="*/ 502862392 h 3880"/>
                <a:gd name="T4" fmla="*/ 0 w 529"/>
                <a:gd name="T5" fmla="*/ 0 h 3880"/>
                <a:gd name="T6" fmla="*/ 68471966 w 529"/>
                <a:gd name="T7" fmla="*/ 0 h 3880"/>
                <a:gd name="T8" fmla="*/ 68471966 w 529"/>
                <a:gd name="T9" fmla="*/ 502862392 h 3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3880">
                  <a:moveTo>
                    <a:pt x="528" y="3879"/>
                  </a:moveTo>
                  <a:lnTo>
                    <a:pt x="0" y="3879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387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41" name="Freeform 176">
              <a:extLst>
                <a:ext uri="{FF2B5EF4-FFF2-40B4-BE49-F238E27FC236}">
                  <a16:creationId xmlns:a16="http://schemas.microsoft.com/office/drawing/2014/main" id="{916CD1DA-B85A-1748-9755-4621057E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752" y="10600759"/>
              <a:ext cx="304841" cy="1425132"/>
            </a:xfrm>
            <a:custGeom>
              <a:avLst/>
              <a:gdLst>
                <a:gd name="T0" fmla="*/ 68471966 w 529"/>
                <a:gd name="T1" fmla="*/ 320333169 h 2475"/>
                <a:gd name="T2" fmla="*/ 0 w 529"/>
                <a:gd name="T3" fmla="*/ 320333169 h 2475"/>
                <a:gd name="T4" fmla="*/ 0 w 529"/>
                <a:gd name="T5" fmla="*/ 0 h 2475"/>
                <a:gd name="T6" fmla="*/ 68471966 w 529"/>
                <a:gd name="T7" fmla="*/ 0 h 2475"/>
                <a:gd name="T8" fmla="*/ 68471966 w 529"/>
                <a:gd name="T9" fmla="*/ 320333169 h 2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9" h="2475">
                  <a:moveTo>
                    <a:pt x="528" y="2474"/>
                  </a:moveTo>
                  <a:lnTo>
                    <a:pt x="0" y="2474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4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42" name="CuadroTexto 354">
              <a:extLst>
                <a:ext uri="{FF2B5EF4-FFF2-40B4-BE49-F238E27FC236}">
                  <a16:creationId xmlns:a16="http://schemas.microsoft.com/office/drawing/2014/main" id="{BBCD9DDE-9A15-FA4E-8523-E9485F230E5C}"/>
                </a:ext>
              </a:extLst>
            </p:cNvPr>
            <p:cNvSpPr txBox="1"/>
            <p:nvPr/>
          </p:nvSpPr>
          <p:spPr>
            <a:xfrm>
              <a:off x="1088099" y="12168150"/>
              <a:ext cx="2186905" cy="58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43" name="CuadroTexto 355">
              <a:extLst>
                <a:ext uri="{FF2B5EF4-FFF2-40B4-BE49-F238E27FC236}">
                  <a16:creationId xmlns:a16="http://schemas.microsoft.com/office/drawing/2014/main" id="{3D06B93B-3D2B-5D49-B1BB-DA71EBC4ABC4}"/>
                </a:ext>
              </a:extLst>
            </p:cNvPr>
            <p:cNvSpPr txBox="1"/>
            <p:nvPr/>
          </p:nvSpPr>
          <p:spPr>
            <a:xfrm>
              <a:off x="3428353" y="12156306"/>
              <a:ext cx="2186905" cy="58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44" name="CuadroTexto 356">
              <a:extLst>
                <a:ext uri="{FF2B5EF4-FFF2-40B4-BE49-F238E27FC236}">
                  <a16:creationId xmlns:a16="http://schemas.microsoft.com/office/drawing/2014/main" id="{0685C1DE-E3FD-A540-A9ED-BBF8752B0DD3}"/>
                </a:ext>
              </a:extLst>
            </p:cNvPr>
            <p:cNvSpPr txBox="1"/>
            <p:nvPr/>
          </p:nvSpPr>
          <p:spPr>
            <a:xfrm>
              <a:off x="5779323" y="12145117"/>
              <a:ext cx="2186905" cy="58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45" name="CuadroTexto 357">
              <a:extLst>
                <a:ext uri="{FF2B5EF4-FFF2-40B4-BE49-F238E27FC236}">
                  <a16:creationId xmlns:a16="http://schemas.microsoft.com/office/drawing/2014/main" id="{860907EB-E170-364C-B748-87210417EAD9}"/>
                </a:ext>
              </a:extLst>
            </p:cNvPr>
            <p:cNvSpPr txBox="1"/>
            <p:nvPr/>
          </p:nvSpPr>
          <p:spPr>
            <a:xfrm>
              <a:off x="8141258" y="12156306"/>
              <a:ext cx="2186905" cy="58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7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843D8-FC92-F545-BE72-ECD76811462C}"/>
              </a:ext>
            </a:extLst>
          </p:cNvPr>
          <p:cNvGrpSpPr/>
          <p:nvPr/>
        </p:nvGrpSpPr>
        <p:grpSpPr>
          <a:xfrm>
            <a:off x="1095516" y="851706"/>
            <a:ext cx="8758978" cy="2205004"/>
            <a:chOff x="475029" y="6135328"/>
            <a:chExt cx="11217100" cy="2823817"/>
          </a:xfrm>
        </p:grpSpPr>
        <p:sp>
          <p:nvSpPr>
            <p:cNvPr id="2" name="Freeform 162">
              <a:extLst>
                <a:ext uri="{FF2B5EF4-FFF2-40B4-BE49-F238E27FC236}">
                  <a16:creationId xmlns:a16="http://schemas.microsoft.com/office/drawing/2014/main" id="{89AF3F0C-2B2D-8D45-9490-C99C9747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306" y="6154075"/>
              <a:ext cx="1265440" cy="1124835"/>
            </a:xfrm>
            <a:custGeom>
              <a:avLst/>
              <a:gdLst>
                <a:gd name="T0" fmla="*/ 0 w 1787"/>
                <a:gd name="T1" fmla="*/ 205545661 h 1588"/>
                <a:gd name="T2" fmla="*/ 115595359 w 1787"/>
                <a:gd name="T3" fmla="*/ 0 h 1588"/>
                <a:gd name="T4" fmla="*/ 231190719 w 1787"/>
                <a:gd name="T5" fmla="*/ 205545661 h 1588"/>
                <a:gd name="T6" fmla="*/ 0 w 1787"/>
                <a:gd name="T7" fmla="*/ 205545661 h 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7" h="1588">
                  <a:moveTo>
                    <a:pt x="0" y="1587"/>
                  </a:moveTo>
                  <a:lnTo>
                    <a:pt x="893" y="0"/>
                  </a:lnTo>
                  <a:lnTo>
                    <a:pt x="1786" y="1587"/>
                  </a:lnTo>
                  <a:lnTo>
                    <a:pt x="0" y="1587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" name="Freeform 163">
              <a:extLst>
                <a:ext uri="{FF2B5EF4-FFF2-40B4-BE49-F238E27FC236}">
                  <a16:creationId xmlns:a16="http://schemas.microsoft.com/office/drawing/2014/main" id="{B7B13FBD-728C-E04C-BA0B-849418F1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29" y="7410140"/>
              <a:ext cx="2555874" cy="956109"/>
            </a:xfrm>
            <a:custGeom>
              <a:avLst/>
              <a:gdLst>
                <a:gd name="T0" fmla="*/ 467377195 w 3607"/>
                <a:gd name="T1" fmla="*/ 174668498 h 1350"/>
                <a:gd name="T2" fmla="*/ 0 w 3607"/>
                <a:gd name="T3" fmla="*/ 174668498 h 1350"/>
                <a:gd name="T4" fmla="*/ 101874235 w 3607"/>
                <a:gd name="T5" fmla="*/ 0 h 1350"/>
                <a:gd name="T6" fmla="*/ 362522034 w 3607"/>
                <a:gd name="T7" fmla="*/ 0 h 1350"/>
                <a:gd name="T8" fmla="*/ 467377195 w 3607"/>
                <a:gd name="T9" fmla="*/ 174668498 h 1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7" h="1350">
                  <a:moveTo>
                    <a:pt x="3606" y="1349"/>
                  </a:moveTo>
                  <a:lnTo>
                    <a:pt x="0" y="1349"/>
                  </a:lnTo>
                  <a:lnTo>
                    <a:pt x="786" y="0"/>
                  </a:lnTo>
                  <a:lnTo>
                    <a:pt x="2797" y="0"/>
                  </a:lnTo>
                  <a:lnTo>
                    <a:pt x="3606" y="134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" name="Freeform 164">
              <a:extLst>
                <a:ext uri="{FF2B5EF4-FFF2-40B4-BE49-F238E27FC236}">
                  <a16:creationId xmlns:a16="http://schemas.microsoft.com/office/drawing/2014/main" id="{11CA0A57-7406-8646-9245-A7D9EEC76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89" y="6135328"/>
              <a:ext cx="1265440" cy="1124835"/>
            </a:xfrm>
            <a:custGeom>
              <a:avLst/>
              <a:gdLst>
                <a:gd name="T0" fmla="*/ 0 w 1787"/>
                <a:gd name="T1" fmla="*/ 205675180 h 1587"/>
                <a:gd name="T2" fmla="*/ 115595359 w 1787"/>
                <a:gd name="T3" fmla="*/ 0 h 1587"/>
                <a:gd name="T4" fmla="*/ 231190719 w 1787"/>
                <a:gd name="T5" fmla="*/ 205675180 h 1587"/>
                <a:gd name="T6" fmla="*/ 0 w 1787"/>
                <a:gd name="T7" fmla="*/ 205675180 h 15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7" h="1587">
                  <a:moveTo>
                    <a:pt x="0" y="1586"/>
                  </a:moveTo>
                  <a:lnTo>
                    <a:pt x="893" y="0"/>
                  </a:lnTo>
                  <a:lnTo>
                    <a:pt x="1786" y="1586"/>
                  </a:lnTo>
                  <a:lnTo>
                    <a:pt x="0" y="1586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" name="Freeform 165">
              <a:extLst>
                <a:ext uri="{FF2B5EF4-FFF2-40B4-BE49-F238E27FC236}">
                  <a16:creationId xmlns:a16="http://schemas.microsoft.com/office/drawing/2014/main" id="{3E42DFFE-EB2E-8F4C-B2F8-3D10CBF5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112" y="7391393"/>
              <a:ext cx="2555874" cy="956109"/>
            </a:xfrm>
            <a:custGeom>
              <a:avLst/>
              <a:gdLst>
                <a:gd name="T0" fmla="*/ 467377195 w 3607"/>
                <a:gd name="T1" fmla="*/ 174668498 h 1350"/>
                <a:gd name="T2" fmla="*/ 0 w 3607"/>
                <a:gd name="T3" fmla="*/ 174668498 h 1350"/>
                <a:gd name="T4" fmla="*/ 101744629 w 3607"/>
                <a:gd name="T5" fmla="*/ 0 h 1350"/>
                <a:gd name="T6" fmla="*/ 362392429 w 3607"/>
                <a:gd name="T7" fmla="*/ 0 h 1350"/>
                <a:gd name="T8" fmla="*/ 467377195 w 3607"/>
                <a:gd name="T9" fmla="*/ 174668498 h 1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7" h="1350">
                  <a:moveTo>
                    <a:pt x="3606" y="1349"/>
                  </a:moveTo>
                  <a:lnTo>
                    <a:pt x="0" y="1349"/>
                  </a:lnTo>
                  <a:lnTo>
                    <a:pt x="785" y="0"/>
                  </a:lnTo>
                  <a:lnTo>
                    <a:pt x="2796" y="0"/>
                  </a:lnTo>
                  <a:lnTo>
                    <a:pt x="3606" y="134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Freeform 166">
              <a:extLst>
                <a:ext uri="{FF2B5EF4-FFF2-40B4-BE49-F238E27FC236}">
                  <a16:creationId xmlns:a16="http://schemas.microsoft.com/office/drawing/2014/main" id="{939EC697-CC4E-A44A-B1BF-C5D49D9E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4" y="6154075"/>
              <a:ext cx="1265440" cy="1124835"/>
            </a:xfrm>
            <a:custGeom>
              <a:avLst/>
              <a:gdLst>
                <a:gd name="T0" fmla="*/ 0 w 1787"/>
                <a:gd name="T1" fmla="*/ 205545661 h 1588"/>
                <a:gd name="T2" fmla="*/ 115595359 w 1787"/>
                <a:gd name="T3" fmla="*/ 0 h 1588"/>
                <a:gd name="T4" fmla="*/ 231190719 w 1787"/>
                <a:gd name="T5" fmla="*/ 205545661 h 1588"/>
                <a:gd name="T6" fmla="*/ 0 w 1787"/>
                <a:gd name="T7" fmla="*/ 205545661 h 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7" h="1588">
                  <a:moveTo>
                    <a:pt x="0" y="1587"/>
                  </a:moveTo>
                  <a:lnTo>
                    <a:pt x="893" y="0"/>
                  </a:lnTo>
                  <a:lnTo>
                    <a:pt x="1786" y="1587"/>
                  </a:lnTo>
                  <a:lnTo>
                    <a:pt x="0" y="1587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Freeform 167">
              <a:extLst>
                <a:ext uri="{FF2B5EF4-FFF2-40B4-BE49-F238E27FC236}">
                  <a16:creationId xmlns:a16="http://schemas.microsoft.com/office/drawing/2014/main" id="{E5E56193-542E-6645-BD11-3B24EC28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187" y="7410140"/>
              <a:ext cx="2555874" cy="956109"/>
            </a:xfrm>
            <a:custGeom>
              <a:avLst/>
              <a:gdLst>
                <a:gd name="T0" fmla="*/ 467377195 w 3607"/>
                <a:gd name="T1" fmla="*/ 174797977 h 1349"/>
                <a:gd name="T2" fmla="*/ 0 w 3607"/>
                <a:gd name="T3" fmla="*/ 174797977 h 1349"/>
                <a:gd name="T4" fmla="*/ 101874235 w 3607"/>
                <a:gd name="T5" fmla="*/ 0 h 1349"/>
                <a:gd name="T6" fmla="*/ 362522034 w 3607"/>
                <a:gd name="T7" fmla="*/ 0 h 1349"/>
                <a:gd name="T8" fmla="*/ 467377195 w 3607"/>
                <a:gd name="T9" fmla="*/ 174797977 h 1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7" h="1349">
                  <a:moveTo>
                    <a:pt x="3606" y="1348"/>
                  </a:moveTo>
                  <a:lnTo>
                    <a:pt x="0" y="1348"/>
                  </a:lnTo>
                  <a:lnTo>
                    <a:pt x="786" y="0"/>
                  </a:lnTo>
                  <a:lnTo>
                    <a:pt x="2797" y="0"/>
                  </a:lnTo>
                  <a:lnTo>
                    <a:pt x="3606" y="134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Freeform 168">
              <a:extLst>
                <a:ext uri="{FF2B5EF4-FFF2-40B4-BE49-F238E27FC236}">
                  <a16:creationId xmlns:a16="http://schemas.microsoft.com/office/drawing/2014/main" id="{7ABAF87E-DAE8-E74F-8235-3CD66514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532" y="6154075"/>
              <a:ext cx="1265440" cy="1124835"/>
            </a:xfrm>
            <a:custGeom>
              <a:avLst/>
              <a:gdLst>
                <a:gd name="T0" fmla="*/ 0 w 1787"/>
                <a:gd name="T1" fmla="*/ 205545661 h 1588"/>
                <a:gd name="T2" fmla="*/ 115595359 w 1787"/>
                <a:gd name="T3" fmla="*/ 0 h 1588"/>
                <a:gd name="T4" fmla="*/ 231190719 w 1787"/>
                <a:gd name="T5" fmla="*/ 205545661 h 1588"/>
                <a:gd name="T6" fmla="*/ 0 w 1787"/>
                <a:gd name="T7" fmla="*/ 205545661 h 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87" h="1588">
                  <a:moveTo>
                    <a:pt x="0" y="1587"/>
                  </a:moveTo>
                  <a:lnTo>
                    <a:pt x="893" y="0"/>
                  </a:lnTo>
                  <a:lnTo>
                    <a:pt x="1786" y="1587"/>
                  </a:lnTo>
                  <a:lnTo>
                    <a:pt x="0" y="1587"/>
                  </a:lnTo>
                </a:path>
              </a:pathLst>
            </a:custGeom>
            <a:solidFill>
              <a:schemeClr val="accent4"/>
            </a:solidFill>
            <a:ln w="9525" cap="flat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Freeform 170">
              <a:extLst>
                <a:ext uri="{FF2B5EF4-FFF2-40B4-BE49-F238E27FC236}">
                  <a16:creationId xmlns:a16="http://schemas.microsoft.com/office/drawing/2014/main" id="{372BC764-5E3C-A848-BA98-D023FA765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255" y="7410140"/>
              <a:ext cx="2555874" cy="956109"/>
            </a:xfrm>
            <a:custGeom>
              <a:avLst/>
              <a:gdLst>
                <a:gd name="T0" fmla="*/ 467377195 w 3607"/>
                <a:gd name="T1" fmla="*/ 174797977 h 1349"/>
                <a:gd name="T2" fmla="*/ 0 w 3607"/>
                <a:gd name="T3" fmla="*/ 174797977 h 1349"/>
                <a:gd name="T4" fmla="*/ 101874235 w 3607"/>
                <a:gd name="T5" fmla="*/ 0 h 1349"/>
                <a:gd name="T6" fmla="*/ 362522034 w 3607"/>
                <a:gd name="T7" fmla="*/ 0 h 1349"/>
                <a:gd name="T8" fmla="*/ 467377195 w 3607"/>
                <a:gd name="T9" fmla="*/ 174797977 h 1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7" h="1349">
                  <a:moveTo>
                    <a:pt x="3606" y="1348"/>
                  </a:moveTo>
                  <a:lnTo>
                    <a:pt x="0" y="1348"/>
                  </a:lnTo>
                  <a:lnTo>
                    <a:pt x="786" y="0"/>
                  </a:lnTo>
                  <a:lnTo>
                    <a:pt x="2797" y="0"/>
                  </a:lnTo>
                  <a:lnTo>
                    <a:pt x="3606" y="13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Freeform 171">
              <a:extLst>
                <a:ext uri="{FF2B5EF4-FFF2-40B4-BE49-F238E27FC236}">
                  <a16:creationId xmlns:a16="http://schemas.microsoft.com/office/drawing/2014/main" id="{C9185777-AF6C-694C-82D8-8E21B248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6255" y="7410140"/>
              <a:ext cx="2555874" cy="956109"/>
            </a:xfrm>
            <a:custGeom>
              <a:avLst/>
              <a:gdLst>
                <a:gd name="T0" fmla="*/ 467377195 w 3607"/>
                <a:gd name="T1" fmla="*/ 174797977 h 1349"/>
                <a:gd name="T2" fmla="*/ 0 w 3607"/>
                <a:gd name="T3" fmla="*/ 174797977 h 1349"/>
                <a:gd name="T4" fmla="*/ 101874235 w 3607"/>
                <a:gd name="T5" fmla="*/ 0 h 1349"/>
                <a:gd name="T6" fmla="*/ 362522034 w 3607"/>
                <a:gd name="T7" fmla="*/ 0 h 1349"/>
                <a:gd name="T8" fmla="*/ 467377195 w 3607"/>
                <a:gd name="T9" fmla="*/ 174797977 h 1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7" h="1349">
                  <a:moveTo>
                    <a:pt x="3606" y="1348"/>
                  </a:moveTo>
                  <a:lnTo>
                    <a:pt x="0" y="1348"/>
                  </a:lnTo>
                  <a:lnTo>
                    <a:pt x="786" y="0"/>
                  </a:lnTo>
                  <a:lnTo>
                    <a:pt x="2797" y="0"/>
                  </a:lnTo>
                  <a:lnTo>
                    <a:pt x="3606" y="1348"/>
                  </a:lnTo>
                </a:path>
              </a:pathLst>
            </a:custGeom>
            <a:noFill/>
            <a:ln w="3600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CuadroTexto 388">
              <a:extLst>
                <a:ext uri="{FF2B5EF4-FFF2-40B4-BE49-F238E27FC236}">
                  <a16:creationId xmlns:a16="http://schemas.microsoft.com/office/drawing/2014/main" id="{DEC6EC93-C2DD-FF4F-8B4D-06DDDABAD325}"/>
                </a:ext>
              </a:extLst>
            </p:cNvPr>
            <p:cNvSpPr txBox="1"/>
            <p:nvPr/>
          </p:nvSpPr>
          <p:spPr>
            <a:xfrm>
              <a:off x="1378370" y="6790031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12" name="CuadroTexto 389">
              <a:extLst>
                <a:ext uri="{FF2B5EF4-FFF2-40B4-BE49-F238E27FC236}">
                  <a16:creationId xmlns:a16="http://schemas.microsoft.com/office/drawing/2014/main" id="{87A0A623-4A73-8E40-9D54-9FF89AFF7168}"/>
                </a:ext>
              </a:extLst>
            </p:cNvPr>
            <p:cNvSpPr txBox="1"/>
            <p:nvPr/>
          </p:nvSpPr>
          <p:spPr>
            <a:xfrm>
              <a:off x="1359267" y="7869448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60%</a:t>
              </a:r>
            </a:p>
          </p:txBody>
        </p:sp>
        <p:sp>
          <p:nvSpPr>
            <p:cNvPr id="13" name="CuadroTexto 390">
              <a:extLst>
                <a:ext uri="{FF2B5EF4-FFF2-40B4-BE49-F238E27FC236}">
                  <a16:creationId xmlns:a16="http://schemas.microsoft.com/office/drawing/2014/main" id="{E3F62B7B-B158-084E-BD99-06D3BB9666C5}"/>
                </a:ext>
              </a:extLst>
            </p:cNvPr>
            <p:cNvSpPr txBox="1"/>
            <p:nvPr/>
          </p:nvSpPr>
          <p:spPr>
            <a:xfrm>
              <a:off x="4195370" y="6790031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14" name="CuadroTexto 391">
              <a:extLst>
                <a:ext uri="{FF2B5EF4-FFF2-40B4-BE49-F238E27FC236}">
                  <a16:creationId xmlns:a16="http://schemas.microsoft.com/office/drawing/2014/main" id="{078B2837-3C57-3246-97C3-83A711671110}"/>
                </a:ext>
              </a:extLst>
            </p:cNvPr>
            <p:cNvSpPr txBox="1"/>
            <p:nvPr/>
          </p:nvSpPr>
          <p:spPr>
            <a:xfrm>
              <a:off x="4218099" y="7869448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60%</a:t>
              </a:r>
            </a:p>
          </p:txBody>
        </p:sp>
        <p:sp>
          <p:nvSpPr>
            <p:cNvPr id="15" name="CuadroTexto 392">
              <a:extLst>
                <a:ext uri="{FF2B5EF4-FFF2-40B4-BE49-F238E27FC236}">
                  <a16:creationId xmlns:a16="http://schemas.microsoft.com/office/drawing/2014/main" id="{670A2018-DDAD-1F44-98FC-F631535569EE}"/>
                </a:ext>
              </a:extLst>
            </p:cNvPr>
            <p:cNvSpPr txBox="1"/>
            <p:nvPr/>
          </p:nvSpPr>
          <p:spPr>
            <a:xfrm>
              <a:off x="7095938" y="6811898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16" name="CuadroTexto 393">
              <a:extLst>
                <a:ext uri="{FF2B5EF4-FFF2-40B4-BE49-F238E27FC236}">
                  <a16:creationId xmlns:a16="http://schemas.microsoft.com/office/drawing/2014/main" id="{C3C07640-7927-A54B-8310-0B991B01BC7D}"/>
                </a:ext>
              </a:extLst>
            </p:cNvPr>
            <p:cNvSpPr txBox="1"/>
            <p:nvPr/>
          </p:nvSpPr>
          <p:spPr>
            <a:xfrm>
              <a:off x="7118666" y="7891315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60%</a:t>
              </a:r>
            </a:p>
          </p:txBody>
        </p:sp>
        <p:sp>
          <p:nvSpPr>
            <p:cNvPr id="17" name="CuadroTexto 394">
              <a:extLst>
                <a:ext uri="{FF2B5EF4-FFF2-40B4-BE49-F238E27FC236}">
                  <a16:creationId xmlns:a16="http://schemas.microsoft.com/office/drawing/2014/main" id="{CFAE70C1-A7E0-D040-808E-D0E6E554E9D8}"/>
                </a:ext>
              </a:extLst>
            </p:cNvPr>
            <p:cNvSpPr txBox="1"/>
            <p:nvPr/>
          </p:nvSpPr>
          <p:spPr>
            <a:xfrm>
              <a:off x="10063763" y="6803975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2930E30E-872B-2840-A261-82E7F8109C13}"/>
                </a:ext>
              </a:extLst>
            </p:cNvPr>
            <p:cNvSpPr txBox="1"/>
            <p:nvPr/>
          </p:nvSpPr>
          <p:spPr>
            <a:xfrm>
              <a:off x="10058604" y="7883392"/>
              <a:ext cx="7873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60%</a:t>
              </a:r>
            </a:p>
          </p:txBody>
        </p:sp>
        <p:sp>
          <p:nvSpPr>
            <p:cNvPr id="19" name="CuadroTexto 396">
              <a:extLst>
                <a:ext uri="{FF2B5EF4-FFF2-40B4-BE49-F238E27FC236}">
                  <a16:creationId xmlns:a16="http://schemas.microsoft.com/office/drawing/2014/main" id="{E291DD89-BB6A-8147-8513-CB387D599AE0}"/>
                </a:ext>
              </a:extLst>
            </p:cNvPr>
            <p:cNvSpPr txBox="1"/>
            <p:nvPr/>
          </p:nvSpPr>
          <p:spPr>
            <a:xfrm>
              <a:off x="678153" y="8497480"/>
              <a:ext cx="214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0" name="CuadroTexto 397">
              <a:extLst>
                <a:ext uri="{FF2B5EF4-FFF2-40B4-BE49-F238E27FC236}">
                  <a16:creationId xmlns:a16="http://schemas.microsoft.com/office/drawing/2014/main" id="{69BF1083-E6F7-0742-8E64-709D1EA767F2}"/>
                </a:ext>
              </a:extLst>
            </p:cNvPr>
            <p:cNvSpPr txBox="1"/>
            <p:nvPr/>
          </p:nvSpPr>
          <p:spPr>
            <a:xfrm>
              <a:off x="3549685" y="8497480"/>
              <a:ext cx="214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</a:t>
              </a:r>
              <a:r>
                <a:rPr lang="en-US" sz="1200">
                  <a:latin typeface="Lato" charset="0"/>
                  <a:ea typeface="Lato" charset="0"/>
                  <a:cs typeface="Lato" charset="0"/>
                </a:rPr>
                <a:t>to a </a:t>
              </a: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1" name="CuadroTexto 398">
              <a:extLst>
                <a:ext uri="{FF2B5EF4-FFF2-40B4-BE49-F238E27FC236}">
                  <a16:creationId xmlns:a16="http://schemas.microsoft.com/office/drawing/2014/main" id="{253737E5-997F-8243-A198-C448976473EE}"/>
                </a:ext>
              </a:extLst>
            </p:cNvPr>
            <p:cNvSpPr txBox="1"/>
            <p:nvPr/>
          </p:nvSpPr>
          <p:spPr>
            <a:xfrm>
              <a:off x="6399237" y="8486707"/>
              <a:ext cx="214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2" name="CuadroTexto 399">
              <a:extLst>
                <a:ext uri="{FF2B5EF4-FFF2-40B4-BE49-F238E27FC236}">
                  <a16:creationId xmlns:a16="http://schemas.microsoft.com/office/drawing/2014/main" id="{9A8C1193-227D-4547-BF18-ADDE121AD14D}"/>
                </a:ext>
              </a:extLst>
            </p:cNvPr>
            <p:cNvSpPr txBox="1"/>
            <p:nvPr/>
          </p:nvSpPr>
          <p:spPr>
            <a:xfrm>
              <a:off x="9376873" y="8492905"/>
              <a:ext cx="214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0353EE-6C62-584C-9E96-7D82D37E3395}"/>
              </a:ext>
            </a:extLst>
          </p:cNvPr>
          <p:cNvGrpSpPr/>
          <p:nvPr/>
        </p:nvGrpSpPr>
        <p:grpSpPr>
          <a:xfrm>
            <a:off x="10780627" y="880038"/>
            <a:ext cx="5129174" cy="3156420"/>
            <a:chOff x="2197791" y="6858000"/>
            <a:chExt cx="8695940" cy="5351357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B46952A-20C4-6D40-8F30-BD481701147D}"/>
                </a:ext>
              </a:extLst>
            </p:cNvPr>
            <p:cNvSpPr/>
            <p:nvPr/>
          </p:nvSpPr>
          <p:spPr>
            <a:xfrm>
              <a:off x="6858280" y="7486196"/>
              <a:ext cx="1029606" cy="4613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5839">
                  <a:moveTo>
                    <a:pt x="1304" y="5839"/>
                  </a:moveTo>
                  <a:lnTo>
                    <a:pt x="0" y="5839"/>
                  </a:lnTo>
                  <a:lnTo>
                    <a:pt x="0" y="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845186F-BF3B-CB46-A67C-08240AF1F22A}"/>
                </a:ext>
              </a:extLst>
            </p:cNvPr>
            <p:cNvSpPr/>
            <p:nvPr/>
          </p:nvSpPr>
          <p:spPr>
            <a:xfrm>
              <a:off x="9864125" y="8571904"/>
              <a:ext cx="1029606" cy="35281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4466">
                  <a:moveTo>
                    <a:pt x="1304" y="4466"/>
                  </a:moveTo>
                  <a:lnTo>
                    <a:pt x="0" y="4466"/>
                  </a:lnTo>
                  <a:lnTo>
                    <a:pt x="0" y="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A7AD379-4C3A-CB4A-A1D2-F3AB292CEFB0}"/>
                </a:ext>
              </a:extLst>
            </p:cNvPr>
            <p:cNvSpPr/>
            <p:nvPr/>
          </p:nvSpPr>
          <p:spPr>
            <a:xfrm>
              <a:off x="8344610" y="6858000"/>
              <a:ext cx="1028816" cy="52499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6645">
                  <a:moveTo>
                    <a:pt x="1303" y="6645"/>
                  </a:moveTo>
                  <a:lnTo>
                    <a:pt x="0" y="6645"/>
                  </a:lnTo>
                  <a:lnTo>
                    <a:pt x="0" y="0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114">
              <a:extLst>
                <a:ext uri="{FF2B5EF4-FFF2-40B4-BE49-F238E27FC236}">
                  <a16:creationId xmlns:a16="http://schemas.microsoft.com/office/drawing/2014/main" id="{645FF067-B997-2B4E-A1D8-B04C93676AE3}"/>
                </a:ext>
              </a:extLst>
            </p:cNvPr>
            <p:cNvSpPr/>
            <p:nvPr/>
          </p:nvSpPr>
          <p:spPr>
            <a:xfrm>
              <a:off x="2197791" y="9490722"/>
              <a:ext cx="325554" cy="3255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413">
                  <a:moveTo>
                    <a:pt x="0" y="206"/>
                  </a:moveTo>
                  <a:cubicBezTo>
                    <a:pt x="0" y="321"/>
                    <a:pt x="92" y="413"/>
                    <a:pt x="206" y="413"/>
                  </a:cubicBezTo>
                  <a:cubicBezTo>
                    <a:pt x="321" y="413"/>
                    <a:pt x="413" y="321"/>
                    <a:pt x="413" y="206"/>
                  </a:cubicBezTo>
                  <a:cubicBezTo>
                    <a:pt x="413" y="92"/>
                    <a:pt x="321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115">
              <a:extLst>
                <a:ext uri="{FF2B5EF4-FFF2-40B4-BE49-F238E27FC236}">
                  <a16:creationId xmlns:a16="http://schemas.microsoft.com/office/drawing/2014/main" id="{CBE3D923-71D9-FD4D-A5AF-704C0EDA6DFD}"/>
                </a:ext>
              </a:extLst>
            </p:cNvPr>
            <p:cNvSpPr/>
            <p:nvPr/>
          </p:nvSpPr>
          <p:spPr>
            <a:xfrm>
              <a:off x="2197791" y="10541662"/>
              <a:ext cx="325554" cy="3255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413">
                  <a:moveTo>
                    <a:pt x="0" y="206"/>
                  </a:moveTo>
                  <a:cubicBezTo>
                    <a:pt x="0" y="320"/>
                    <a:pt x="92" y="413"/>
                    <a:pt x="206" y="413"/>
                  </a:cubicBezTo>
                  <a:cubicBezTo>
                    <a:pt x="321" y="413"/>
                    <a:pt x="413" y="320"/>
                    <a:pt x="413" y="206"/>
                  </a:cubicBezTo>
                  <a:cubicBezTo>
                    <a:pt x="413" y="93"/>
                    <a:pt x="321" y="0"/>
                    <a:pt x="206" y="0"/>
                  </a:cubicBezTo>
                  <a:cubicBezTo>
                    <a:pt x="92" y="0"/>
                    <a:pt x="0" y="93"/>
                    <a:pt x="0" y="206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116">
              <a:extLst>
                <a:ext uri="{FF2B5EF4-FFF2-40B4-BE49-F238E27FC236}">
                  <a16:creationId xmlns:a16="http://schemas.microsoft.com/office/drawing/2014/main" id="{01A3D8FA-3E7D-D642-8CC1-F3F871EC819C}"/>
                </a:ext>
              </a:extLst>
            </p:cNvPr>
            <p:cNvSpPr/>
            <p:nvPr/>
          </p:nvSpPr>
          <p:spPr>
            <a:xfrm>
              <a:off x="2197791" y="11620228"/>
              <a:ext cx="325554" cy="3255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413">
                  <a:moveTo>
                    <a:pt x="0" y="207"/>
                  </a:moveTo>
                  <a:cubicBezTo>
                    <a:pt x="0" y="320"/>
                    <a:pt x="92" y="413"/>
                    <a:pt x="206" y="413"/>
                  </a:cubicBezTo>
                  <a:cubicBezTo>
                    <a:pt x="321" y="413"/>
                    <a:pt x="413" y="320"/>
                    <a:pt x="413" y="207"/>
                  </a:cubicBezTo>
                  <a:cubicBezTo>
                    <a:pt x="413" y="93"/>
                    <a:pt x="321" y="0"/>
                    <a:pt x="206" y="0"/>
                  </a:cubicBezTo>
                  <a:cubicBezTo>
                    <a:pt x="92" y="0"/>
                    <a:pt x="0" y="93"/>
                    <a:pt x="0" y="207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CuadroTexto 301">
              <a:extLst>
                <a:ext uri="{FF2B5EF4-FFF2-40B4-BE49-F238E27FC236}">
                  <a16:creationId xmlns:a16="http://schemas.microsoft.com/office/drawing/2014/main" id="{88C3EF0A-E158-A04B-AF66-27A26DE7E0F0}"/>
                </a:ext>
              </a:extLst>
            </p:cNvPr>
            <p:cNvSpPr txBox="1"/>
            <p:nvPr/>
          </p:nvSpPr>
          <p:spPr>
            <a:xfrm>
              <a:off x="2784183" y="9240295"/>
              <a:ext cx="3374883" cy="88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302020204030203" pitchFamily="34" charset="77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 Light" panose="020F0302020204030203" pitchFamily="34" charset="77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31" name="CuadroTexto 302">
              <a:extLst>
                <a:ext uri="{FF2B5EF4-FFF2-40B4-BE49-F238E27FC236}">
                  <a16:creationId xmlns:a16="http://schemas.microsoft.com/office/drawing/2014/main" id="{C6D0B19A-2808-304B-AF2B-74B86F8ED57B}"/>
                </a:ext>
              </a:extLst>
            </p:cNvPr>
            <p:cNvSpPr txBox="1"/>
            <p:nvPr/>
          </p:nvSpPr>
          <p:spPr>
            <a:xfrm>
              <a:off x="2789627" y="10291236"/>
              <a:ext cx="3374883" cy="88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302020204030203" pitchFamily="34" charset="77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 Light" panose="020F0302020204030203" pitchFamily="34" charset="77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32" name="CuadroTexto 303">
              <a:extLst>
                <a:ext uri="{FF2B5EF4-FFF2-40B4-BE49-F238E27FC236}">
                  <a16:creationId xmlns:a16="http://schemas.microsoft.com/office/drawing/2014/main" id="{B1C37C2A-3F82-504D-992C-3667F55257A4}"/>
                </a:ext>
              </a:extLst>
            </p:cNvPr>
            <p:cNvSpPr txBox="1"/>
            <p:nvPr/>
          </p:nvSpPr>
          <p:spPr>
            <a:xfrm>
              <a:off x="2789627" y="11322296"/>
              <a:ext cx="3374883" cy="88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302020204030203" pitchFamily="34" charset="77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 Light" panose="020F0302020204030203" pitchFamily="34" charset="77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C69C42-0792-7649-BB27-8C04340C32EF}"/>
              </a:ext>
            </a:extLst>
          </p:cNvPr>
          <p:cNvGrpSpPr/>
          <p:nvPr/>
        </p:nvGrpSpPr>
        <p:grpSpPr>
          <a:xfrm>
            <a:off x="16766399" y="1890959"/>
            <a:ext cx="6360087" cy="1884810"/>
            <a:chOff x="1724320" y="1929337"/>
            <a:chExt cx="12747054" cy="3777584"/>
          </a:xfrm>
        </p:grpSpPr>
        <p:sp>
          <p:nvSpPr>
            <p:cNvPr id="34" name="Freeform 1">
              <a:extLst>
                <a:ext uri="{FF2B5EF4-FFF2-40B4-BE49-F238E27FC236}">
                  <a16:creationId xmlns:a16="http://schemas.microsoft.com/office/drawing/2014/main" id="{F37C11DC-E29C-A84E-A381-32719C297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533" y="2080729"/>
              <a:ext cx="11141751" cy="380531"/>
            </a:xfrm>
            <a:custGeom>
              <a:avLst/>
              <a:gdLst>
                <a:gd name="T0" fmla="*/ 4322403 w 12006"/>
                <a:gd name="T1" fmla="*/ 147277 h 409"/>
                <a:gd name="T2" fmla="*/ 0 w 12006"/>
                <a:gd name="T3" fmla="*/ 147277 h 409"/>
                <a:gd name="T4" fmla="*/ 0 w 12006"/>
                <a:gd name="T5" fmla="*/ 0 h 409"/>
                <a:gd name="T6" fmla="*/ 4322403 w 12006"/>
                <a:gd name="T7" fmla="*/ 0 h 409"/>
                <a:gd name="T8" fmla="*/ 4322403 w 12006"/>
                <a:gd name="T9" fmla="*/ 147277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6" h="409">
                  <a:moveTo>
                    <a:pt x="12005" y="408"/>
                  </a:moveTo>
                  <a:lnTo>
                    <a:pt x="0" y="408"/>
                  </a:lnTo>
                  <a:lnTo>
                    <a:pt x="0" y="0"/>
                  </a:lnTo>
                  <a:lnTo>
                    <a:pt x="12005" y="0"/>
                  </a:lnTo>
                  <a:lnTo>
                    <a:pt x="12005" y="40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73D2218E-7C36-7445-8227-EAAC0EBB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533" y="2080729"/>
              <a:ext cx="5012356" cy="380531"/>
            </a:xfrm>
            <a:custGeom>
              <a:avLst/>
              <a:gdLst>
                <a:gd name="T0" fmla="*/ 1944328 w 5401"/>
                <a:gd name="T1" fmla="*/ 147277 h 409"/>
                <a:gd name="T2" fmla="*/ 0 w 5401"/>
                <a:gd name="T3" fmla="*/ 147277 h 409"/>
                <a:gd name="T4" fmla="*/ 0 w 5401"/>
                <a:gd name="T5" fmla="*/ 0 h 409"/>
                <a:gd name="T6" fmla="*/ 1944328 w 5401"/>
                <a:gd name="T7" fmla="*/ 0 h 409"/>
                <a:gd name="T8" fmla="*/ 1944328 w 5401"/>
                <a:gd name="T9" fmla="*/ 147277 h 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01" h="409">
                  <a:moveTo>
                    <a:pt x="5400" y="408"/>
                  </a:moveTo>
                  <a:lnTo>
                    <a:pt x="0" y="408"/>
                  </a:lnTo>
                  <a:lnTo>
                    <a:pt x="0" y="0"/>
                  </a:lnTo>
                  <a:lnTo>
                    <a:pt x="5400" y="0"/>
                  </a:lnTo>
                  <a:lnTo>
                    <a:pt x="5400" y="40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A81CFA03-7153-B340-A14F-6261CDA43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92" y="1929337"/>
              <a:ext cx="679225" cy="683315"/>
            </a:xfrm>
            <a:custGeom>
              <a:avLst/>
              <a:gdLst>
                <a:gd name="T0" fmla="*/ 0 w 733"/>
                <a:gd name="T1" fmla="*/ 132376 h 735"/>
                <a:gd name="T2" fmla="*/ 0 w 733"/>
                <a:gd name="T3" fmla="*/ 132376 h 735"/>
                <a:gd name="T4" fmla="*/ 131223 w 733"/>
                <a:gd name="T5" fmla="*/ 264751 h 735"/>
                <a:gd name="T6" fmla="*/ 131223 w 733"/>
                <a:gd name="T7" fmla="*/ 264751 h 735"/>
                <a:gd name="T8" fmla="*/ 263165 w 733"/>
                <a:gd name="T9" fmla="*/ 132376 h 735"/>
                <a:gd name="T10" fmla="*/ 263165 w 733"/>
                <a:gd name="T11" fmla="*/ 132376 h 735"/>
                <a:gd name="T12" fmla="*/ 131223 w 733"/>
                <a:gd name="T13" fmla="*/ 0 h 735"/>
                <a:gd name="T14" fmla="*/ 131223 w 733"/>
                <a:gd name="T15" fmla="*/ 0 h 735"/>
                <a:gd name="T16" fmla="*/ 0 w 733"/>
                <a:gd name="T17" fmla="*/ 132376 h 7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3" h="735">
                  <a:moveTo>
                    <a:pt x="0" y="367"/>
                  </a:moveTo>
                  <a:lnTo>
                    <a:pt x="0" y="367"/>
                  </a:lnTo>
                  <a:cubicBezTo>
                    <a:pt x="0" y="570"/>
                    <a:pt x="164" y="734"/>
                    <a:pt x="365" y="734"/>
                  </a:cubicBezTo>
                  <a:cubicBezTo>
                    <a:pt x="568" y="734"/>
                    <a:pt x="732" y="570"/>
                    <a:pt x="732" y="367"/>
                  </a:cubicBezTo>
                  <a:cubicBezTo>
                    <a:pt x="732" y="164"/>
                    <a:pt x="568" y="0"/>
                    <a:pt x="365" y="0"/>
                  </a:cubicBezTo>
                  <a:cubicBezTo>
                    <a:pt x="164" y="0"/>
                    <a:pt x="0" y="164"/>
                    <a:pt x="0" y="3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E411B456-A035-5346-A515-9CB2B66CA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5138" y="2101190"/>
              <a:ext cx="331428" cy="331428"/>
            </a:xfrm>
            <a:custGeom>
              <a:avLst/>
              <a:gdLst>
                <a:gd name="T0" fmla="*/ 0 w 359"/>
                <a:gd name="T1" fmla="*/ 64114 h 359"/>
                <a:gd name="T2" fmla="*/ 0 w 359"/>
                <a:gd name="T3" fmla="*/ 64114 h 359"/>
                <a:gd name="T4" fmla="*/ 63756 w 359"/>
                <a:gd name="T5" fmla="*/ 128229 h 359"/>
                <a:gd name="T6" fmla="*/ 63756 w 359"/>
                <a:gd name="T7" fmla="*/ 128229 h 359"/>
                <a:gd name="T8" fmla="*/ 128229 w 359"/>
                <a:gd name="T9" fmla="*/ 64114 h 359"/>
                <a:gd name="T10" fmla="*/ 128229 w 359"/>
                <a:gd name="T11" fmla="*/ 64114 h 359"/>
                <a:gd name="T12" fmla="*/ 63756 w 359"/>
                <a:gd name="T13" fmla="*/ 0 h 359"/>
                <a:gd name="T14" fmla="*/ 63756 w 359"/>
                <a:gd name="T15" fmla="*/ 0 h 359"/>
                <a:gd name="T16" fmla="*/ 0 w 359"/>
                <a:gd name="T17" fmla="*/ 64114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359">
                  <a:moveTo>
                    <a:pt x="0" y="179"/>
                  </a:moveTo>
                  <a:lnTo>
                    <a:pt x="0" y="179"/>
                  </a:lnTo>
                  <a:cubicBezTo>
                    <a:pt x="0" y="278"/>
                    <a:pt x="80" y="358"/>
                    <a:pt x="178" y="358"/>
                  </a:cubicBezTo>
                  <a:cubicBezTo>
                    <a:pt x="277" y="358"/>
                    <a:pt x="358" y="278"/>
                    <a:pt x="358" y="179"/>
                  </a:cubicBezTo>
                  <a:cubicBezTo>
                    <a:pt x="358" y="80"/>
                    <a:pt x="277" y="0"/>
                    <a:pt x="178" y="0"/>
                  </a:cubicBezTo>
                  <a:cubicBezTo>
                    <a:pt x="80" y="0"/>
                    <a:pt x="0" y="80"/>
                    <a:pt x="0" y="1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82CB23C-307D-C247-AB42-A30340AC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626" y="3038192"/>
              <a:ext cx="11141748" cy="376438"/>
            </a:xfrm>
            <a:custGeom>
              <a:avLst/>
              <a:gdLst>
                <a:gd name="T0" fmla="*/ 4322402 w 12006"/>
                <a:gd name="T1" fmla="*/ 145691 h 407"/>
                <a:gd name="T2" fmla="*/ 0 w 12006"/>
                <a:gd name="T3" fmla="*/ 145691 h 407"/>
                <a:gd name="T4" fmla="*/ 0 w 12006"/>
                <a:gd name="T5" fmla="*/ 0 h 407"/>
                <a:gd name="T6" fmla="*/ 4322402 w 12006"/>
                <a:gd name="T7" fmla="*/ 0 h 407"/>
                <a:gd name="T8" fmla="*/ 4322402 w 12006"/>
                <a:gd name="T9" fmla="*/ 145691 h 4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6" h="407">
                  <a:moveTo>
                    <a:pt x="12005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12005" y="0"/>
                  </a:lnTo>
                  <a:lnTo>
                    <a:pt x="12005" y="40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7E0CE94-DC58-D049-8CA5-90EA39E43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533" y="3038192"/>
              <a:ext cx="7005022" cy="376438"/>
            </a:xfrm>
            <a:custGeom>
              <a:avLst/>
              <a:gdLst>
                <a:gd name="T0" fmla="*/ 2717440 w 7551"/>
                <a:gd name="T1" fmla="*/ 145691 h 407"/>
                <a:gd name="T2" fmla="*/ 0 w 7551"/>
                <a:gd name="T3" fmla="*/ 145691 h 407"/>
                <a:gd name="T4" fmla="*/ 0 w 7551"/>
                <a:gd name="T5" fmla="*/ 0 h 407"/>
                <a:gd name="T6" fmla="*/ 2717440 w 7551"/>
                <a:gd name="T7" fmla="*/ 0 h 407"/>
                <a:gd name="T8" fmla="*/ 2717440 w 7551"/>
                <a:gd name="T9" fmla="*/ 145691 h 4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51" h="407">
                  <a:moveTo>
                    <a:pt x="755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7550" y="0"/>
                  </a:lnTo>
                  <a:lnTo>
                    <a:pt x="7550" y="40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AA78B0F-165D-F441-887D-F297ADCB4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8703" y="2886799"/>
              <a:ext cx="679225" cy="679225"/>
            </a:xfrm>
            <a:custGeom>
              <a:avLst/>
              <a:gdLst>
                <a:gd name="T0" fmla="*/ 0 w 734"/>
                <a:gd name="T1" fmla="*/ 131583 h 733"/>
                <a:gd name="T2" fmla="*/ 0 w 734"/>
                <a:gd name="T3" fmla="*/ 131583 h 733"/>
                <a:gd name="T4" fmla="*/ 131763 w 734"/>
                <a:gd name="T5" fmla="*/ 263165 h 733"/>
                <a:gd name="T6" fmla="*/ 131763 w 734"/>
                <a:gd name="T7" fmla="*/ 263165 h 733"/>
                <a:gd name="T8" fmla="*/ 263166 w 734"/>
                <a:gd name="T9" fmla="*/ 131583 h 733"/>
                <a:gd name="T10" fmla="*/ 263166 w 734"/>
                <a:gd name="T11" fmla="*/ 131583 h 733"/>
                <a:gd name="T12" fmla="*/ 131763 w 734"/>
                <a:gd name="T13" fmla="*/ 0 h 733"/>
                <a:gd name="T14" fmla="*/ 131763 w 734"/>
                <a:gd name="T15" fmla="*/ 0 h 733"/>
                <a:gd name="T16" fmla="*/ 0 w 734"/>
                <a:gd name="T17" fmla="*/ 131583 h 7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4" h="733">
                  <a:moveTo>
                    <a:pt x="0" y="366"/>
                  </a:moveTo>
                  <a:lnTo>
                    <a:pt x="0" y="366"/>
                  </a:lnTo>
                  <a:cubicBezTo>
                    <a:pt x="0" y="568"/>
                    <a:pt x="164" y="732"/>
                    <a:pt x="367" y="732"/>
                  </a:cubicBezTo>
                  <a:cubicBezTo>
                    <a:pt x="569" y="732"/>
                    <a:pt x="733" y="568"/>
                    <a:pt x="733" y="366"/>
                  </a:cubicBezTo>
                  <a:cubicBezTo>
                    <a:pt x="733" y="164"/>
                    <a:pt x="569" y="0"/>
                    <a:pt x="367" y="0"/>
                  </a:cubicBezTo>
                  <a:cubicBezTo>
                    <a:pt x="164" y="0"/>
                    <a:pt x="0" y="164"/>
                    <a:pt x="0" y="36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7C531D3-B5F4-BE46-BD6D-1A1C9015F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0555" y="3058651"/>
              <a:ext cx="331430" cy="331428"/>
            </a:xfrm>
            <a:custGeom>
              <a:avLst/>
              <a:gdLst>
                <a:gd name="T0" fmla="*/ 0 w 358"/>
                <a:gd name="T1" fmla="*/ 64294 h 358"/>
                <a:gd name="T2" fmla="*/ 0 w 358"/>
                <a:gd name="T3" fmla="*/ 64294 h 358"/>
                <a:gd name="T4" fmla="*/ 64294 w 358"/>
                <a:gd name="T5" fmla="*/ 128228 h 358"/>
                <a:gd name="T6" fmla="*/ 64294 w 358"/>
                <a:gd name="T7" fmla="*/ 128228 h 358"/>
                <a:gd name="T8" fmla="*/ 128229 w 358"/>
                <a:gd name="T9" fmla="*/ 64294 h 358"/>
                <a:gd name="T10" fmla="*/ 128229 w 358"/>
                <a:gd name="T11" fmla="*/ 64294 h 358"/>
                <a:gd name="T12" fmla="*/ 64294 w 358"/>
                <a:gd name="T13" fmla="*/ 0 h 358"/>
                <a:gd name="T14" fmla="*/ 64294 w 358"/>
                <a:gd name="T15" fmla="*/ 0 h 358"/>
                <a:gd name="T16" fmla="*/ 0 w 358"/>
                <a:gd name="T17" fmla="*/ 64294 h 3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8" h="358">
                  <a:moveTo>
                    <a:pt x="0" y="179"/>
                  </a:moveTo>
                  <a:lnTo>
                    <a:pt x="0" y="179"/>
                  </a:lnTo>
                  <a:cubicBezTo>
                    <a:pt x="0" y="277"/>
                    <a:pt x="80" y="357"/>
                    <a:pt x="179" y="357"/>
                  </a:cubicBezTo>
                  <a:cubicBezTo>
                    <a:pt x="278" y="357"/>
                    <a:pt x="357" y="277"/>
                    <a:pt x="357" y="179"/>
                  </a:cubicBezTo>
                  <a:cubicBezTo>
                    <a:pt x="357" y="80"/>
                    <a:pt x="278" y="0"/>
                    <a:pt x="179" y="0"/>
                  </a:cubicBezTo>
                  <a:cubicBezTo>
                    <a:pt x="80" y="0"/>
                    <a:pt x="0" y="80"/>
                    <a:pt x="0" y="1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A4A4F579-437C-7B41-9E6C-AC8B6893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626" y="4032480"/>
              <a:ext cx="11141748" cy="380528"/>
            </a:xfrm>
            <a:custGeom>
              <a:avLst/>
              <a:gdLst>
                <a:gd name="T0" fmla="*/ 4322402 w 12006"/>
                <a:gd name="T1" fmla="*/ 147275 h 408"/>
                <a:gd name="T2" fmla="*/ 0 w 12006"/>
                <a:gd name="T3" fmla="*/ 147275 h 408"/>
                <a:gd name="T4" fmla="*/ 0 w 12006"/>
                <a:gd name="T5" fmla="*/ 0 h 408"/>
                <a:gd name="T6" fmla="*/ 4322402 w 12006"/>
                <a:gd name="T7" fmla="*/ 0 h 408"/>
                <a:gd name="T8" fmla="*/ 4322402 w 12006"/>
                <a:gd name="T9" fmla="*/ 147275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6" h="408">
                  <a:moveTo>
                    <a:pt x="12005" y="407"/>
                  </a:moveTo>
                  <a:lnTo>
                    <a:pt x="0" y="407"/>
                  </a:lnTo>
                  <a:lnTo>
                    <a:pt x="0" y="0"/>
                  </a:lnTo>
                  <a:lnTo>
                    <a:pt x="12005" y="0"/>
                  </a:lnTo>
                  <a:lnTo>
                    <a:pt x="12005" y="40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170DA781-D816-9547-B904-1418D08F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533" y="4032480"/>
              <a:ext cx="6145761" cy="380528"/>
            </a:xfrm>
            <a:custGeom>
              <a:avLst/>
              <a:gdLst>
                <a:gd name="T0" fmla="*/ 2384065 w 6622"/>
                <a:gd name="T1" fmla="*/ 147275 h 408"/>
                <a:gd name="T2" fmla="*/ 0 w 6622"/>
                <a:gd name="T3" fmla="*/ 147275 h 408"/>
                <a:gd name="T4" fmla="*/ 0 w 6622"/>
                <a:gd name="T5" fmla="*/ 0 h 408"/>
                <a:gd name="T6" fmla="*/ 2384065 w 6622"/>
                <a:gd name="T7" fmla="*/ 0 h 408"/>
                <a:gd name="T8" fmla="*/ 2384065 w 6622"/>
                <a:gd name="T9" fmla="*/ 147275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2" h="408">
                  <a:moveTo>
                    <a:pt x="6621" y="407"/>
                  </a:moveTo>
                  <a:lnTo>
                    <a:pt x="0" y="407"/>
                  </a:lnTo>
                  <a:lnTo>
                    <a:pt x="0" y="0"/>
                  </a:lnTo>
                  <a:lnTo>
                    <a:pt x="6621" y="0"/>
                  </a:lnTo>
                  <a:lnTo>
                    <a:pt x="6621" y="40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F012F17-88B3-2848-B543-73A2A201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452" y="3881086"/>
              <a:ext cx="679225" cy="679225"/>
            </a:xfrm>
            <a:custGeom>
              <a:avLst/>
              <a:gdLst>
                <a:gd name="T0" fmla="*/ 0 w 734"/>
                <a:gd name="T1" fmla="*/ 131403 h 734"/>
                <a:gd name="T2" fmla="*/ 0 w 734"/>
                <a:gd name="T3" fmla="*/ 131403 h 734"/>
                <a:gd name="T4" fmla="*/ 131403 w 734"/>
                <a:gd name="T5" fmla="*/ 263166 h 734"/>
                <a:gd name="T6" fmla="*/ 131403 w 734"/>
                <a:gd name="T7" fmla="*/ 263166 h 734"/>
                <a:gd name="T8" fmla="*/ 263166 w 734"/>
                <a:gd name="T9" fmla="*/ 131403 h 734"/>
                <a:gd name="T10" fmla="*/ 263166 w 734"/>
                <a:gd name="T11" fmla="*/ 131403 h 734"/>
                <a:gd name="T12" fmla="*/ 131403 w 734"/>
                <a:gd name="T13" fmla="*/ 0 h 734"/>
                <a:gd name="T14" fmla="*/ 131403 w 734"/>
                <a:gd name="T15" fmla="*/ 0 h 734"/>
                <a:gd name="T16" fmla="*/ 0 w 734"/>
                <a:gd name="T17" fmla="*/ 131403 h 7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4" h="734">
                  <a:moveTo>
                    <a:pt x="0" y="366"/>
                  </a:moveTo>
                  <a:lnTo>
                    <a:pt x="0" y="366"/>
                  </a:lnTo>
                  <a:cubicBezTo>
                    <a:pt x="0" y="569"/>
                    <a:pt x="164" y="733"/>
                    <a:pt x="366" y="733"/>
                  </a:cubicBezTo>
                  <a:cubicBezTo>
                    <a:pt x="569" y="733"/>
                    <a:pt x="733" y="569"/>
                    <a:pt x="733" y="366"/>
                  </a:cubicBezTo>
                  <a:cubicBezTo>
                    <a:pt x="733" y="164"/>
                    <a:pt x="569" y="0"/>
                    <a:pt x="366" y="0"/>
                  </a:cubicBezTo>
                  <a:cubicBezTo>
                    <a:pt x="164" y="0"/>
                    <a:pt x="0" y="164"/>
                    <a:pt x="0" y="3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579FF70-5B2F-E549-980B-8BFDC70AF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6304" y="4052938"/>
              <a:ext cx="331428" cy="331430"/>
            </a:xfrm>
            <a:custGeom>
              <a:avLst/>
              <a:gdLst>
                <a:gd name="T0" fmla="*/ 0 w 359"/>
                <a:gd name="T1" fmla="*/ 64115 h 359"/>
                <a:gd name="T2" fmla="*/ 0 w 359"/>
                <a:gd name="T3" fmla="*/ 64115 h 359"/>
                <a:gd name="T4" fmla="*/ 64114 w 359"/>
                <a:gd name="T5" fmla="*/ 128230 h 359"/>
                <a:gd name="T6" fmla="*/ 64114 w 359"/>
                <a:gd name="T7" fmla="*/ 128230 h 359"/>
                <a:gd name="T8" fmla="*/ 128229 w 359"/>
                <a:gd name="T9" fmla="*/ 64115 h 359"/>
                <a:gd name="T10" fmla="*/ 128229 w 359"/>
                <a:gd name="T11" fmla="*/ 64115 h 359"/>
                <a:gd name="T12" fmla="*/ 64114 w 359"/>
                <a:gd name="T13" fmla="*/ 0 h 359"/>
                <a:gd name="T14" fmla="*/ 64114 w 359"/>
                <a:gd name="T15" fmla="*/ 0 h 359"/>
                <a:gd name="T16" fmla="*/ 0 w 359"/>
                <a:gd name="T17" fmla="*/ 64115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359">
                  <a:moveTo>
                    <a:pt x="0" y="179"/>
                  </a:moveTo>
                  <a:lnTo>
                    <a:pt x="0" y="179"/>
                  </a:lnTo>
                  <a:cubicBezTo>
                    <a:pt x="0" y="278"/>
                    <a:pt x="80" y="358"/>
                    <a:pt x="179" y="358"/>
                  </a:cubicBezTo>
                  <a:cubicBezTo>
                    <a:pt x="278" y="358"/>
                    <a:pt x="358" y="278"/>
                    <a:pt x="358" y="179"/>
                  </a:cubicBezTo>
                  <a:cubicBezTo>
                    <a:pt x="358" y="81"/>
                    <a:pt x="278" y="0"/>
                    <a:pt x="179" y="0"/>
                  </a:cubicBezTo>
                  <a:cubicBezTo>
                    <a:pt x="80" y="0"/>
                    <a:pt x="0" y="81"/>
                    <a:pt x="0" y="1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81B23EC-78CA-8C41-BDDE-CBE256B4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626" y="4989943"/>
              <a:ext cx="11141748" cy="380528"/>
            </a:xfrm>
            <a:custGeom>
              <a:avLst/>
              <a:gdLst>
                <a:gd name="T0" fmla="*/ 4322402 w 12007"/>
                <a:gd name="T1" fmla="*/ 147275 h 408"/>
                <a:gd name="T2" fmla="*/ 0 w 12007"/>
                <a:gd name="T3" fmla="*/ 147275 h 408"/>
                <a:gd name="T4" fmla="*/ 0 w 12007"/>
                <a:gd name="T5" fmla="*/ 0 h 408"/>
                <a:gd name="T6" fmla="*/ 4322402 w 12007"/>
                <a:gd name="T7" fmla="*/ 0 h 408"/>
                <a:gd name="T8" fmla="*/ 4322402 w 12007"/>
                <a:gd name="T9" fmla="*/ 147275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7" h="408">
                  <a:moveTo>
                    <a:pt x="12006" y="407"/>
                  </a:moveTo>
                  <a:lnTo>
                    <a:pt x="0" y="407"/>
                  </a:lnTo>
                  <a:lnTo>
                    <a:pt x="0" y="0"/>
                  </a:lnTo>
                  <a:lnTo>
                    <a:pt x="12006" y="0"/>
                  </a:lnTo>
                  <a:lnTo>
                    <a:pt x="12006" y="40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DA93545-A8DA-3A46-AB3A-659EC6C1F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626" y="4989943"/>
              <a:ext cx="9521428" cy="380528"/>
            </a:xfrm>
            <a:custGeom>
              <a:avLst/>
              <a:gdLst>
                <a:gd name="T0" fmla="*/ 3693752 w 10260"/>
                <a:gd name="T1" fmla="*/ 147275 h 408"/>
                <a:gd name="T2" fmla="*/ 0 w 10260"/>
                <a:gd name="T3" fmla="*/ 147275 h 408"/>
                <a:gd name="T4" fmla="*/ 0 w 10260"/>
                <a:gd name="T5" fmla="*/ 0 h 408"/>
                <a:gd name="T6" fmla="*/ 3693752 w 10260"/>
                <a:gd name="T7" fmla="*/ 0 h 408"/>
                <a:gd name="T8" fmla="*/ 3693752 w 10260"/>
                <a:gd name="T9" fmla="*/ 147275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60" h="408">
                  <a:moveTo>
                    <a:pt x="10259" y="407"/>
                  </a:moveTo>
                  <a:lnTo>
                    <a:pt x="0" y="407"/>
                  </a:lnTo>
                  <a:lnTo>
                    <a:pt x="0" y="0"/>
                  </a:lnTo>
                  <a:lnTo>
                    <a:pt x="10259" y="0"/>
                  </a:lnTo>
                  <a:lnTo>
                    <a:pt x="10259" y="40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E62FCBF-8AEB-A447-A8F1-8211C4CE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5111" y="4838547"/>
              <a:ext cx="679225" cy="679225"/>
            </a:xfrm>
            <a:custGeom>
              <a:avLst/>
              <a:gdLst>
                <a:gd name="T0" fmla="*/ 0 w 734"/>
                <a:gd name="T1" fmla="*/ 131763 h 734"/>
                <a:gd name="T2" fmla="*/ 0 w 734"/>
                <a:gd name="T3" fmla="*/ 131763 h 734"/>
                <a:gd name="T4" fmla="*/ 131763 w 734"/>
                <a:gd name="T5" fmla="*/ 263166 h 734"/>
                <a:gd name="T6" fmla="*/ 131763 w 734"/>
                <a:gd name="T7" fmla="*/ 263166 h 734"/>
                <a:gd name="T8" fmla="*/ 263166 w 734"/>
                <a:gd name="T9" fmla="*/ 131763 h 734"/>
                <a:gd name="T10" fmla="*/ 263166 w 734"/>
                <a:gd name="T11" fmla="*/ 131763 h 734"/>
                <a:gd name="T12" fmla="*/ 131763 w 734"/>
                <a:gd name="T13" fmla="*/ 0 h 734"/>
                <a:gd name="T14" fmla="*/ 131763 w 734"/>
                <a:gd name="T15" fmla="*/ 0 h 734"/>
                <a:gd name="T16" fmla="*/ 0 w 734"/>
                <a:gd name="T17" fmla="*/ 131763 h 7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4" h="734">
                  <a:moveTo>
                    <a:pt x="0" y="367"/>
                  </a:moveTo>
                  <a:lnTo>
                    <a:pt x="0" y="367"/>
                  </a:lnTo>
                  <a:cubicBezTo>
                    <a:pt x="0" y="569"/>
                    <a:pt x="165" y="733"/>
                    <a:pt x="367" y="733"/>
                  </a:cubicBezTo>
                  <a:cubicBezTo>
                    <a:pt x="569" y="733"/>
                    <a:pt x="733" y="569"/>
                    <a:pt x="733" y="367"/>
                  </a:cubicBezTo>
                  <a:cubicBezTo>
                    <a:pt x="733" y="164"/>
                    <a:pt x="569" y="0"/>
                    <a:pt x="367" y="0"/>
                  </a:cubicBezTo>
                  <a:cubicBezTo>
                    <a:pt x="165" y="0"/>
                    <a:pt x="0" y="164"/>
                    <a:pt x="0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E3CC145-8D53-DA46-9783-84A606769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6963" y="5010400"/>
              <a:ext cx="331428" cy="335521"/>
            </a:xfrm>
            <a:custGeom>
              <a:avLst/>
              <a:gdLst>
                <a:gd name="T0" fmla="*/ 0 w 359"/>
                <a:gd name="T1" fmla="*/ 65088 h 360"/>
                <a:gd name="T2" fmla="*/ 0 w 359"/>
                <a:gd name="T3" fmla="*/ 65088 h 360"/>
                <a:gd name="T4" fmla="*/ 64114 w 359"/>
                <a:gd name="T5" fmla="*/ 129813 h 360"/>
                <a:gd name="T6" fmla="*/ 64114 w 359"/>
                <a:gd name="T7" fmla="*/ 129813 h 360"/>
                <a:gd name="T8" fmla="*/ 128229 w 359"/>
                <a:gd name="T9" fmla="*/ 65088 h 360"/>
                <a:gd name="T10" fmla="*/ 128229 w 359"/>
                <a:gd name="T11" fmla="*/ 65088 h 360"/>
                <a:gd name="T12" fmla="*/ 64114 w 359"/>
                <a:gd name="T13" fmla="*/ 0 h 360"/>
                <a:gd name="T14" fmla="*/ 64114 w 359"/>
                <a:gd name="T15" fmla="*/ 0 h 360"/>
                <a:gd name="T16" fmla="*/ 0 w 359"/>
                <a:gd name="T17" fmla="*/ 65088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9" h="360">
                  <a:moveTo>
                    <a:pt x="0" y="180"/>
                  </a:moveTo>
                  <a:lnTo>
                    <a:pt x="0" y="180"/>
                  </a:lnTo>
                  <a:cubicBezTo>
                    <a:pt x="0" y="279"/>
                    <a:pt x="80" y="359"/>
                    <a:pt x="179" y="359"/>
                  </a:cubicBezTo>
                  <a:cubicBezTo>
                    <a:pt x="277" y="359"/>
                    <a:pt x="358" y="279"/>
                    <a:pt x="358" y="180"/>
                  </a:cubicBezTo>
                  <a:cubicBezTo>
                    <a:pt x="358" y="81"/>
                    <a:pt x="277" y="0"/>
                    <a:pt x="179" y="0"/>
                  </a:cubicBezTo>
                  <a:cubicBezTo>
                    <a:pt x="80" y="0"/>
                    <a:pt x="0" y="81"/>
                    <a:pt x="0" y="1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  <p:sp>
          <p:nvSpPr>
            <p:cNvPr id="50" name="CuadroTexto 2">
              <a:extLst>
                <a:ext uri="{FF2B5EF4-FFF2-40B4-BE49-F238E27FC236}">
                  <a16:creationId xmlns:a16="http://schemas.microsoft.com/office/drawing/2014/main" id="{A047F988-1B9D-1943-AD1F-ECACF3C808E9}"/>
                </a:ext>
              </a:extLst>
            </p:cNvPr>
            <p:cNvSpPr txBox="1"/>
            <p:nvPr/>
          </p:nvSpPr>
          <p:spPr>
            <a:xfrm>
              <a:off x="1724320" y="1978615"/>
              <a:ext cx="1369951" cy="80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51" name="CuadroTexto 367">
              <a:extLst>
                <a:ext uri="{FF2B5EF4-FFF2-40B4-BE49-F238E27FC236}">
                  <a16:creationId xmlns:a16="http://schemas.microsoft.com/office/drawing/2014/main" id="{946B229F-AE7A-5E43-830C-5F70C6A22B04}"/>
                </a:ext>
              </a:extLst>
            </p:cNvPr>
            <p:cNvSpPr txBox="1"/>
            <p:nvPr/>
          </p:nvSpPr>
          <p:spPr>
            <a:xfrm>
              <a:off x="1724320" y="2971901"/>
              <a:ext cx="1369951" cy="80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65%</a:t>
              </a:r>
            </a:p>
          </p:txBody>
        </p:sp>
        <p:sp>
          <p:nvSpPr>
            <p:cNvPr id="52" name="CuadroTexto 368">
              <a:extLst>
                <a:ext uri="{FF2B5EF4-FFF2-40B4-BE49-F238E27FC236}">
                  <a16:creationId xmlns:a16="http://schemas.microsoft.com/office/drawing/2014/main" id="{A777B8FB-4EAC-4540-AD2D-FCD8EDE91543}"/>
                </a:ext>
              </a:extLst>
            </p:cNvPr>
            <p:cNvSpPr txBox="1"/>
            <p:nvPr/>
          </p:nvSpPr>
          <p:spPr>
            <a:xfrm>
              <a:off x="1724320" y="3919322"/>
              <a:ext cx="1369951" cy="80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55%</a:t>
              </a:r>
            </a:p>
          </p:txBody>
        </p:sp>
        <p:sp>
          <p:nvSpPr>
            <p:cNvPr id="53" name="CuadroTexto 369">
              <a:extLst>
                <a:ext uri="{FF2B5EF4-FFF2-40B4-BE49-F238E27FC236}">
                  <a16:creationId xmlns:a16="http://schemas.microsoft.com/office/drawing/2014/main" id="{183A19ED-2A99-B142-8008-510978A95D3B}"/>
                </a:ext>
              </a:extLst>
            </p:cNvPr>
            <p:cNvSpPr txBox="1"/>
            <p:nvPr/>
          </p:nvSpPr>
          <p:spPr>
            <a:xfrm>
              <a:off x="1724320" y="4903693"/>
              <a:ext cx="1369951" cy="80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90%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745B7F-43D4-DD41-87FD-793ED8F74FAD}"/>
              </a:ext>
            </a:extLst>
          </p:cNvPr>
          <p:cNvGrpSpPr/>
          <p:nvPr/>
        </p:nvGrpSpPr>
        <p:grpSpPr>
          <a:xfrm>
            <a:off x="16408081" y="4747518"/>
            <a:ext cx="7067215" cy="2110482"/>
            <a:chOff x="554882" y="590140"/>
            <a:chExt cx="22524289" cy="6267860"/>
          </a:xfrm>
        </p:grpSpPr>
        <p:sp>
          <p:nvSpPr>
            <p:cNvPr id="56" name="Freeform 161">
              <a:extLst>
                <a:ext uri="{FF2B5EF4-FFF2-40B4-BE49-F238E27FC236}">
                  <a16:creationId xmlns:a16="http://schemas.microsoft.com/office/drawing/2014/main" id="{5BAA83DD-07AC-0448-A352-213D0EFB5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82" y="997202"/>
              <a:ext cx="3010682" cy="4364060"/>
            </a:xfrm>
            <a:custGeom>
              <a:avLst/>
              <a:gdLst>
                <a:gd name="T0" fmla="*/ 299791535 w 2316"/>
                <a:gd name="T1" fmla="*/ 435015416 h 3354"/>
                <a:gd name="T2" fmla="*/ 0 w 2316"/>
                <a:gd name="T3" fmla="*/ 435015416 h 3354"/>
                <a:gd name="T4" fmla="*/ 0 w 2316"/>
                <a:gd name="T5" fmla="*/ 0 h 3354"/>
                <a:gd name="T6" fmla="*/ 299791535 w 2316"/>
                <a:gd name="T7" fmla="*/ 0 h 3354"/>
                <a:gd name="T8" fmla="*/ 299791535 w 2316"/>
                <a:gd name="T9" fmla="*/ 435015416 h 3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6" h="3354">
                  <a:moveTo>
                    <a:pt x="2315" y="3353"/>
                  </a:moveTo>
                  <a:lnTo>
                    <a:pt x="0" y="3353"/>
                  </a:lnTo>
                  <a:lnTo>
                    <a:pt x="0" y="0"/>
                  </a:lnTo>
                  <a:lnTo>
                    <a:pt x="2315" y="0"/>
                  </a:lnTo>
                  <a:lnTo>
                    <a:pt x="2315" y="33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7" name="Freeform 162">
              <a:extLst>
                <a:ext uri="{FF2B5EF4-FFF2-40B4-BE49-F238E27FC236}">
                  <a16:creationId xmlns:a16="http://schemas.microsoft.com/office/drawing/2014/main" id="{F88BCDEF-DAC1-0445-9E1E-DCDA9A144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82" y="5349793"/>
              <a:ext cx="3010682" cy="1508207"/>
            </a:xfrm>
            <a:custGeom>
              <a:avLst/>
              <a:gdLst>
                <a:gd name="T0" fmla="*/ 299791535 w 2316"/>
                <a:gd name="T1" fmla="*/ 0 h 1159"/>
                <a:gd name="T2" fmla="*/ 149960722 w 2316"/>
                <a:gd name="T3" fmla="*/ 150272619 h 1159"/>
                <a:gd name="T4" fmla="*/ 0 w 2316"/>
                <a:gd name="T5" fmla="*/ 0 h 1159"/>
                <a:gd name="T6" fmla="*/ 299791535 w 2316"/>
                <a:gd name="T7" fmla="*/ 0 h 1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16" h="1159">
                  <a:moveTo>
                    <a:pt x="2315" y="0"/>
                  </a:moveTo>
                  <a:lnTo>
                    <a:pt x="1158" y="1158"/>
                  </a:lnTo>
                  <a:lnTo>
                    <a:pt x="0" y="0"/>
                  </a:lnTo>
                  <a:lnTo>
                    <a:pt x="23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8" name="Freeform 163">
              <a:extLst>
                <a:ext uri="{FF2B5EF4-FFF2-40B4-BE49-F238E27FC236}">
                  <a16:creationId xmlns:a16="http://schemas.microsoft.com/office/drawing/2014/main" id="{FE640F49-D85B-8241-B751-410EC738D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089" y="997202"/>
              <a:ext cx="3010685" cy="4364060"/>
            </a:xfrm>
            <a:custGeom>
              <a:avLst/>
              <a:gdLst>
                <a:gd name="T0" fmla="*/ 299792255 w 2316"/>
                <a:gd name="T1" fmla="*/ 435015416 h 3354"/>
                <a:gd name="T2" fmla="*/ 0 w 2316"/>
                <a:gd name="T3" fmla="*/ 435015416 h 3354"/>
                <a:gd name="T4" fmla="*/ 0 w 2316"/>
                <a:gd name="T5" fmla="*/ 0 h 3354"/>
                <a:gd name="T6" fmla="*/ 299792255 w 2316"/>
                <a:gd name="T7" fmla="*/ 0 h 3354"/>
                <a:gd name="T8" fmla="*/ 299792255 w 2316"/>
                <a:gd name="T9" fmla="*/ 435015416 h 3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6" h="3354">
                  <a:moveTo>
                    <a:pt x="2315" y="3353"/>
                  </a:moveTo>
                  <a:lnTo>
                    <a:pt x="0" y="3353"/>
                  </a:lnTo>
                  <a:lnTo>
                    <a:pt x="0" y="0"/>
                  </a:lnTo>
                  <a:lnTo>
                    <a:pt x="2315" y="0"/>
                  </a:lnTo>
                  <a:lnTo>
                    <a:pt x="2315" y="33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9" name="Freeform 164">
              <a:extLst>
                <a:ext uri="{FF2B5EF4-FFF2-40B4-BE49-F238E27FC236}">
                  <a16:creationId xmlns:a16="http://schemas.microsoft.com/office/drawing/2014/main" id="{47A17446-FCB2-9B42-80DD-29387186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089" y="5349793"/>
              <a:ext cx="3010685" cy="1508207"/>
            </a:xfrm>
            <a:custGeom>
              <a:avLst/>
              <a:gdLst>
                <a:gd name="T0" fmla="*/ 299792255 w 2316"/>
                <a:gd name="T1" fmla="*/ 0 h 1159"/>
                <a:gd name="T2" fmla="*/ 149960902 w 2316"/>
                <a:gd name="T3" fmla="*/ 150272619 h 1159"/>
                <a:gd name="T4" fmla="*/ 0 w 2316"/>
                <a:gd name="T5" fmla="*/ 0 h 1159"/>
                <a:gd name="T6" fmla="*/ 299792255 w 2316"/>
                <a:gd name="T7" fmla="*/ 0 h 1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16" h="1159">
                  <a:moveTo>
                    <a:pt x="2315" y="0"/>
                  </a:moveTo>
                  <a:lnTo>
                    <a:pt x="1158" y="1158"/>
                  </a:lnTo>
                  <a:lnTo>
                    <a:pt x="0" y="0"/>
                  </a:lnTo>
                  <a:lnTo>
                    <a:pt x="23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0" name="Freeform 165">
              <a:extLst>
                <a:ext uri="{FF2B5EF4-FFF2-40B4-BE49-F238E27FC236}">
                  <a16:creationId xmlns:a16="http://schemas.microsoft.com/office/drawing/2014/main" id="{8343CEC3-813E-324A-8E03-09AF9ED8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483" y="997202"/>
              <a:ext cx="3010682" cy="4364060"/>
            </a:xfrm>
            <a:custGeom>
              <a:avLst/>
              <a:gdLst>
                <a:gd name="T0" fmla="*/ 299921035 w 2315"/>
                <a:gd name="T1" fmla="*/ 435015416 h 3354"/>
                <a:gd name="T2" fmla="*/ 0 w 2315"/>
                <a:gd name="T3" fmla="*/ 435015416 h 3354"/>
                <a:gd name="T4" fmla="*/ 0 w 2315"/>
                <a:gd name="T5" fmla="*/ 0 h 3354"/>
                <a:gd name="T6" fmla="*/ 299921035 w 2315"/>
                <a:gd name="T7" fmla="*/ 0 h 3354"/>
                <a:gd name="T8" fmla="*/ 299921035 w 2315"/>
                <a:gd name="T9" fmla="*/ 435015416 h 3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5" h="3354">
                  <a:moveTo>
                    <a:pt x="2314" y="3353"/>
                  </a:moveTo>
                  <a:lnTo>
                    <a:pt x="0" y="3353"/>
                  </a:lnTo>
                  <a:lnTo>
                    <a:pt x="0" y="0"/>
                  </a:lnTo>
                  <a:lnTo>
                    <a:pt x="2314" y="0"/>
                  </a:lnTo>
                  <a:lnTo>
                    <a:pt x="2314" y="335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" name="Freeform 166">
              <a:extLst>
                <a:ext uri="{FF2B5EF4-FFF2-40B4-BE49-F238E27FC236}">
                  <a16:creationId xmlns:a16="http://schemas.microsoft.com/office/drawing/2014/main" id="{628B5AEF-1081-C945-A12E-45FBB6417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483" y="5349793"/>
              <a:ext cx="3010682" cy="1508207"/>
            </a:xfrm>
            <a:custGeom>
              <a:avLst/>
              <a:gdLst>
                <a:gd name="T0" fmla="*/ 299921035 w 2315"/>
                <a:gd name="T1" fmla="*/ 0 h 1159"/>
                <a:gd name="T2" fmla="*/ 149960337 w 2315"/>
                <a:gd name="T3" fmla="*/ 150272619 h 1159"/>
                <a:gd name="T4" fmla="*/ 0 w 2315"/>
                <a:gd name="T5" fmla="*/ 0 h 1159"/>
                <a:gd name="T6" fmla="*/ 299921035 w 2315"/>
                <a:gd name="T7" fmla="*/ 0 h 1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15" h="1159">
                  <a:moveTo>
                    <a:pt x="2314" y="0"/>
                  </a:moveTo>
                  <a:lnTo>
                    <a:pt x="1157" y="1158"/>
                  </a:lnTo>
                  <a:lnTo>
                    <a:pt x="0" y="0"/>
                  </a:lnTo>
                  <a:lnTo>
                    <a:pt x="231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2" name="Freeform 167">
              <a:extLst>
                <a:ext uri="{FF2B5EF4-FFF2-40B4-BE49-F238E27FC236}">
                  <a16:creationId xmlns:a16="http://schemas.microsoft.com/office/drawing/2014/main" id="{D3CB1D84-CB90-B248-9652-F4EFD132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5427" y="997202"/>
              <a:ext cx="3010682" cy="4364060"/>
            </a:xfrm>
            <a:custGeom>
              <a:avLst/>
              <a:gdLst>
                <a:gd name="T0" fmla="*/ 299791535 w 2316"/>
                <a:gd name="T1" fmla="*/ 435015416 h 3354"/>
                <a:gd name="T2" fmla="*/ 0 w 2316"/>
                <a:gd name="T3" fmla="*/ 435015416 h 3354"/>
                <a:gd name="T4" fmla="*/ 0 w 2316"/>
                <a:gd name="T5" fmla="*/ 0 h 3354"/>
                <a:gd name="T6" fmla="*/ 299791535 w 2316"/>
                <a:gd name="T7" fmla="*/ 0 h 3354"/>
                <a:gd name="T8" fmla="*/ 299791535 w 2316"/>
                <a:gd name="T9" fmla="*/ 435015416 h 3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16" h="3354">
                  <a:moveTo>
                    <a:pt x="2315" y="3353"/>
                  </a:moveTo>
                  <a:lnTo>
                    <a:pt x="0" y="3353"/>
                  </a:lnTo>
                  <a:lnTo>
                    <a:pt x="0" y="0"/>
                  </a:lnTo>
                  <a:lnTo>
                    <a:pt x="2315" y="0"/>
                  </a:lnTo>
                  <a:lnTo>
                    <a:pt x="2315" y="33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3" name="Freeform 168">
              <a:extLst>
                <a:ext uri="{FF2B5EF4-FFF2-40B4-BE49-F238E27FC236}">
                  <a16:creationId xmlns:a16="http://schemas.microsoft.com/office/drawing/2014/main" id="{E658D8FD-FDEF-3D41-98DA-47021C67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5427" y="5349793"/>
              <a:ext cx="3010682" cy="1508207"/>
            </a:xfrm>
            <a:custGeom>
              <a:avLst/>
              <a:gdLst>
                <a:gd name="T0" fmla="*/ 299791535 w 2316"/>
                <a:gd name="T1" fmla="*/ 0 h 1159"/>
                <a:gd name="T2" fmla="*/ 149960722 w 2316"/>
                <a:gd name="T3" fmla="*/ 150272619 h 1159"/>
                <a:gd name="T4" fmla="*/ 0 w 2316"/>
                <a:gd name="T5" fmla="*/ 0 h 1159"/>
                <a:gd name="T6" fmla="*/ 299791535 w 2316"/>
                <a:gd name="T7" fmla="*/ 0 h 1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16" h="1159">
                  <a:moveTo>
                    <a:pt x="2315" y="0"/>
                  </a:moveTo>
                  <a:lnTo>
                    <a:pt x="1158" y="1158"/>
                  </a:lnTo>
                  <a:lnTo>
                    <a:pt x="0" y="0"/>
                  </a:lnTo>
                  <a:lnTo>
                    <a:pt x="23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4" name="Freeform 173">
              <a:extLst>
                <a:ext uri="{FF2B5EF4-FFF2-40B4-BE49-F238E27FC236}">
                  <a16:creationId xmlns:a16="http://schemas.microsoft.com/office/drawing/2014/main" id="{D922F9CC-2849-4843-AB3C-90F6EF22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759" y="3853051"/>
              <a:ext cx="447302" cy="1083848"/>
            </a:xfrm>
            <a:custGeom>
              <a:avLst/>
              <a:gdLst>
                <a:gd name="T0" fmla="*/ 26172789 w 344"/>
                <a:gd name="T1" fmla="*/ 102518134 h 835"/>
                <a:gd name="T2" fmla="*/ 26172789 w 344"/>
                <a:gd name="T3" fmla="*/ 102518134 h 835"/>
                <a:gd name="T4" fmla="*/ 13216159 w 344"/>
                <a:gd name="T5" fmla="*/ 89477440 h 835"/>
                <a:gd name="T6" fmla="*/ 13216159 w 344"/>
                <a:gd name="T7" fmla="*/ 89477440 h 835"/>
                <a:gd name="T8" fmla="*/ 26172789 w 344"/>
                <a:gd name="T9" fmla="*/ 76436747 h 835"/>
                <a:gd name="T10" fmla="*/ 26172789 w 344"/>
                <a:gd name="T11" fmla="*/ 76436747 h 835"/>
                <a:gd name="T12" fmla="*/ 39259364 w 344"/>
                <a:gd name="T13" fmla="*/ 89477440 h 835"/>
                <a:gd name="T14" fmla="*/ 39259364 w 344"/>
                <a:gd name="T15" fmla="*/ 89477440 h 835"/>
                <a:gd name="T16" fmla="*/ 26172789 w 344"/>
                <a:gd name="T17" fmla="*/ 102518134 h 835"/>
                <a:gd name="T18" fmla="*/ 34983442 w 344"/>
                <a:gd name="T19" fmla="*/ 73466909 h 835"/>
                <a:gd name="T20" fmla="*/ 34983442 w 344"/>
                <a:gd name="T21" fmla="*/ 73466909 h 835"/>
                <a:gd name="T22" fmla="*/ 36668038 w 344"/>
                <a:gd name="T23" fmla="*/ 58360445 h 835"/>
                <a:gd name="T24" fmla="*/ 36668038 w 344"/>
                <a:gd name="T25" fmla="*/ 58360445 h 835"/>
                <a:gd name="T26" fmla="*/ 4275922 w 344"/>
                <a:gd name="T27" fmla="*/ 774709 h 835"/>
                <a:gd name="T28" fmla="*/ 4275922 w 344"/>
                <a:gd name="T29" fmla="*/ 774709 h 835"/>
                <a:gd name="T30" fmla="*/ 777506 w 344"/>
                <a:gd name="T31" fmla="*/ 1549418 h 835"/>
                <a:gd name="T32" fmla="*/ 777506 w 344"/>
                <a:gd name="T33" fmla="*/ 1549418 h 835"/>
                <a:gd name="T34" fmla="*/ 1684236 w 344"/>
                <a:gd name="T35" fmla="*/ 5164606 h 835"/>
                <a:gd name="T36" fmla="*/ 1684236 w 344"/>
                <a:gd name="T37" fmla="*/ 5164606 h 835"/>
                <a:gd name="T38" fmla="*/ 31485026 w 344"/>
                <a:gd name="T39" fmla="*/ 58360445 h 835"/>
                <a:gd name="T40" fmla="*/ 31485026 w 344"/>
                <a:gd name="T41" fmla="*/ 58360445 h 835"/>
                <a:gd name="T42" fmla="*/ 29930374 w 344"/>
                <a:gd name="T43" fmla="*/ 71659136 h 835"/>
                <a:gd name="T44" fmla="*/ 29930374 w 344"/>
                <a:gd name="T45" fmla="*/ 71659136 h 835"/>
                <a:gd name="T46" fmla="*/ 26172789 w 344"/>
                <a:gd name="T47" fmla="*/ 71271781 h 835"/>
                <a:gd name="T48" fmla="*/ 26172789 w 344"/>
                <a:gd name="T49" fmla="*/ 71271781 h 835"/>
                <a:gd name="T50" fmla="*/ 8033147 w 344"/>
                <a:gd name="T51" fmla="*/ 89477440 h 835"/>
                <a:gd name="T52" fmla="*/ 8033147 w 344"/>
                <a:gd name="T53" fmla="*/ 89477440 h 835"/>
                <a:gd name="T54" fmla="*/ 26172789 w 344"/>
                <a:gd name="T55" fmla="*/ 107682740 h 835"/>
                <a:gd name="T56" fmla="*/ 26172789 w 344"/>
                <a:gd name="T57" fmla="*/ 107682740 h 835"/>
                <a:gd name="T58" fmla="*/ 44442016 w 344"/>
                <a:gd name="T59" fmla="*/ 89477440 h 835"/>
                <a:gd name="T60" fmla="*/ 44442016 w 344"/>
                <a:gd name="T61" fmla="*/ 89477440 h 835"/>
                <a:gd name="T62" fmla="*/ 34983442 w 344"/>
                <a:gd name="T63" fmla="*/ 73466909 h 8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44" h="835">
                  <a:moveTo>
                    <a:pt x="202" y="794"/>
                  </a:moveTo>
                  <a:lnTo>
                    <a:pt x="202" y="794"/>
                  </a:lnTo>
                  <a:cubicBezTo>
                    <a:pt x="147" y="794"/>
                    <a:pt x="102" y="749"/>
                    <a:pt x="102" y="693"/>
                  </a:cubicBezTo>
                  <a:cubicBezTo>
                    <a:pt x="102" y="637"/>
                    <a:pt x="147" y="592"/>
                    <a:pt x="202" y="592"/>
                  </a:cubicBezTo>
                  <a:cubicBezTo>
                    <a:pt x="258" y="592"/>
                    <a:pt x="303" y="637"/>
                    <a:pt x="303" y="693"/>
                  </a:cubicBezTo>
                  <a:cubicBezTo>
                    <a:pt x="303" y="749"/>
                    <a:pt x="258" y="794"/>
                    <a:pt x="202" y="794"/>
                  </a:cubicBezTo>
                  <a:close/>
                  <a:moveTo>
                    <a:pt x="270" y="569"/>
                  </a:moveTo>
                  <a:lnTo>
                    <a:pt x="270" y="569"/>
                  </a:lnTo>
                  <a:cubicBezTo>
                    <a:pt x="278" y="530"/>
                    <a:pt x="283" y="491"/>
                    <a:pt x="283" y="452"/>
                  </a:cubicBezTo>
                  <a:cubicBezTo>
                    <a:pt x="283" y="268"/>
                    <a:pt x="190" y="102"/>
                    <a:pt x="33" y="6"/>
                  </a:cubicBezTo>
                  <a:cubicBezTo>
                    <a:pt x="24" y="0"/>
                    <a:pt x="12" y="3"/>
                    <a:pt x="6" y="12"/>
                  </a:cubicBezTo>
                  <a:cubicBezTo>
                    <a:pt x="0" y="21"/>
                    <a:pt x="3" y="34"/>
                    <a:pt x="13" y="40"/>
                  </a:cubicBezTo>
                  <a:cubicBezTo>
                    <a:pt x="157" y="129"/>
                    <a:pt x="243" y="283"/>
                    <a:pt x="243" y="452"/>
                  </a:cubicBezTo>
                  <a:cubicBezTo>
                    <a:pt x="243" y="487"/>
                    <a:pt x="238" y="521"/>
                    <a:pt x="231" y="555"/>
                  </a:cubicBezTo>
                  <a:cubicBezTo>
                    <a:pt x="222" y="554"/>
                    <a:pt x="212" y="552"/>
                    <a:pt x="202" y="552"/>
                  </a:cubicBezTo>
                  <a:cubicBezTo>
                    <a:pt x="125" y="552"/>
                    <a:pt x="62" y="615"/>
                    <a:pt x="62" y="693"/>
                  </a:cubicBezTo>
                  <a:cubicBezTo>
                    <a:pt x="62" y="771"/>
                    <a:pt x="125" y="834"/>
                    <a:pt x="202" y="834"/>
                  </a:cubicBezTo>
                  <a:cubicBezTo>
                    <a:pt x="280" y="834"/>
                    <a:pt x="343" y="771"/>
                    <a:pt x="343" y="693"/>
                  </a:cubicBezTo>
                  <a:cubicBezTo>
                    <a:pt x="343" y="640"/>
                    <a:pt x="313" y="593"/>
                    <a:pt x="270" y="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5" name="Freeform 174">
              <a:extLst>
                <a:ext uri="{FF2B5EF4-FFF2-40B4-BE49-F238E27FC236}">
                  <a16:creationId xmlns:a16="http://schemas.microsoft.com/office/drawing/2014/main" id="{ACEE8487-DA03-E541-B180-689805E0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384" y="4575615"/>
              <a:ext cx="1037967" cy="550525"/>
            </a:xfrm>
            <a:custGeom>
              <a:avLst/>
              <a:gdLst>
                <a:gd name="T0" fmla="*/ 5160213 w 800"/>
                <a:gd name="T1" fmla="*/ 18216113 h 424"/>
                <a:gd name="T2" fmla="*/ 5160213 w 800"/>
                <a:gd name="T3" fmla="*/ 18216113 h 424"/>
                <a:gd name="T4" fmla="*/ 18189510 w 800"/>
                <a:gd name="T5" fmla="*/ 5167582 h 424"/>
                <a:gd name="T6" fmla="*/ 18189510 w 800"/>
                <a:gd name="T7" fmla="*/ 5167582 h 424"/>
                <a:gd name="T8" fmla="*/ 31089863 w 800"/>
                <a:gd name="T9" fmla="*/ 18216113 h 424"/>
                <a:gd name="T10" fmla="*/ 31089863 w 800"/>
                <a:gd name="T11" fmla="*/ 18216113 h 424"/>
                <a:gd name="T12" fmla="*/ 18189510 w 800"/>
                <a:gd name="T13" fmla="*/ 31264644 h 424"/>
                <a:gd name="T14" fmla="*/ 18189510 w 800"/>
                <a:gd name="T15" fmla="*/ 31264644 h 424"/>
                <a:gd name="T16" fmla="*/ 5160213 w 800"/>
                <a:gd name="T17" fmla="*/ 18216113 h 424"/>
                <a:gd name="T18" fmla="*/ 99075234 w 800"/>
                <a:gd name="T19" fmla="*/ 44700645 h 424"/>
                <a:gd name="T20" fmla="*/ 99075234 w 800"/>
                <a:gd name="T21" fmla="*/ 44700645 h 424"/>
                <a:gd name="T22" fmla="*/ 75338325 w 800"/>
                <a:gd name="T23" fmla="*/ 49480758 h 424"/>
                <a:gd name="T24" fmla="*/ 75338325 w 800"/>
                <a:gd name="T25" fmla="*/ 49480758 h 424"/>
                <a:gd name="T26" fmla="*/ 31089863 w 800"/>
                <a:gd name="T27" fmla="*/ 31006211 h 424"/>
                <a:gd name="T28" fmla="*/ 31089863 w 800"/>
                <a:gd name="T29" fmla="*/ 31006211 h 424"/>
                <a:gd name="T30" fmla="*/ 36379019 w 800"/>
                <a:gd name="T31" fmla="*/ 18216113 h 424"/>
                <a:gd name="T32" fmla="*/ 36379019 w 800"/>
                <a:gd name="T33" fmla="*/ 18216113 h 424"/>
                <a:gd name="T34" fmla="*/ 18189510 w 800"/>
                <a:gd name="T35" fmla="*/ 0 h 424"/>
                <a:gd name="T36" fmla="*/ 18189510 w 800"/>
                <a:gd name="T37" fmla="*/ 0 h 424"/>
                <a:gd name="T38" fmla="*/ 0 w 800"/>
                <a:gd name="T39" fmla="*/ 18216113 h 424"/>
                <a:gd name="T40" fmla="*/ 0 w 800"/>
                <a:gd name="T41" fmla="*/ 18216113 h 424"/>
                <a:gd name="T42" fmla="*/ 18189510 w 800"/>
                <a:gd name="T43" fmla="*/ 36432226 h 424"/>
                <a:gd name="T44" fmla="*/ 18189510 w 800"/>
                <a:gd name="T45" fmla="*/ 36432226 h 424"/>
                <a:gd name="T46" fmla="*/ 26961908 w 800"/>
                <a:gd name="T47" fmla="*/ 34236085 h 424"/>
                <a:gd name="T48" fmla="*/ 26961908 w 800"/>
                <a:gd name="T49" fmla="*/ 34236085 h 424"/>
                <a:gd name="T50" fmla="*/ 75338325 w 800"/>
                <a:gd name="T51" fmla="*/ 54648699 h 424"/>
                <a:gd name="T52" fmla="*/ 75338325 w 800"/>
                <a:gd name="T53" fmla="*/ 54648699 h 424"/>
                <a:gd name="T54" fmla="*/ 101139032 w 800"/>
                <a:gd name="T55" fmla="*/ 49480758 h 424"/>
                <a:gd name="T56" fmla="*/ 101139032 w 800"/>
                <a:gd name="T57" fmla="*/ 49480758 h 424"/>
                <a:gd name="T58" fmla="*/ 102558118 w 800"/>
                <a:gd name="T59" fmla="*/ 46121847 h 424"/>
                <a:gd name="T60" fmla="*/ 102558118 w 800"/>
                <a:gd name="T61" fmla="*/ 46121847 h 424"/>
                <a:gd name="T62" fmla="*/ 99075234 w 800"/>
                <a:gd name="T63" fmla="*/ 44700645 h 4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00" h="424">
                  <a:moveTo>
                    <a:pt x="40" y="141"/>
                  </a:moveTo>
                  <a:lnTo>
                    <a:pt x="40" y="141"/>
                  </a:lnTo>
                  <a:cubicBezTo>
                    <a:pt x="40" y="85"/>
                    <a:pt x="85" y="40"/>
                    <a:pt x="141" y="40"/>
                  </a:cubicBezTo>
                  <a:cubicBezTo>
                    <a:pt x="196" y="40"/>
                    <a:pt x="241" y="85"/>
                    <a:pt x="241" y="141"/>
                  </a:cubicBezTo>
                  <a:cubicBezTo>
                    <a:pt x="241" y="197"/>
                    <a:pt x="196" y="242"/>
                    <a:pt x="141" y="242"/>
                  </a:cubicBezTo>
                  <a:cubicBezTo>
                    <a:pt x="85" y="242"/>
                    <a:pt x="40" y="197"/>
                    <a:pt x="40" y="141"/>
                  </a:cubicBezTo>
                  <a:close/>
                  <a:moveTo>
                    <a:pt x="768" y="346"/>
                  </a:moveTo>
                  <a:lnTo>
                    <a:pt x="768" y="346"/>
                  </a:lnTo>
                  <a:cubicBezTo>
                    <a:pt x="710" y="371"/>
                    <a:pt x="647" y="383"/>
                    <a:pt x="584" y="383"/>
                  </a:cubicBezTo>
                  <a:cubicBezTo>
                    <a:pt x="455" y="383"/>
                    <a:pt x="331" y="331"/>
                    <a:pt x="241" y="240"/>
                  </a:cubicBezTo>
                  <a:cubicBezTo>
                    <a:pt x="266" y="214"/>
                    <a:pt x="282" y="179"/>
                    <a:pt x="282" y="141"/>
                  </a:cubicBezTo>
                  <a:cubicBezTo>
                    <a:pt x="282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1"/>
                  </a:cubicBezTo>
                  <a:cubicBezTo>
                    <a:pt x="0" y="219"/>
                    <a:pt x="63" y="282"/>
                    <a:pt x="141" y="282"/>
                  </a:cubicBezTo>
                  <a:cubicBezTo>
                    <a:pt x="166" y="282"/>
                    <a:pt x="189" y="275"/>
                    <a:pt x="209" y="265"/>
                  </a:cubicBezTo>
                  <a:cubicBezTo>
                    <a:pt x="307" y="365"/>
                    <a:pt x="442" y="423"/>
                    <a:pt x="584" y="423"/>
                  </a:cubicBezTo>
                  <a:cubicBezTo>
                    <a:pt x="653" y="423"/>
                    <a:pt x="720" y="410"/>
                    <a:pt x="784" y="383"/>
                  </a:cubicBezTo>
                  <a:cubicBezTo>
                    <a:pt x="794" y="379"/>
                    <a:pt x="799" y="367"/>
                    <a:pt x="795" y="357"/>
                  </a:cubicBezTo>
                  <a:cubicBezTo>
                    <a:pt x="790" y="347"/>
                    <a:pt x="778" y="342"/>
                    <a:pt x="768" y="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6" name="Freeform 175">
              <a:extLst>
                <a:ext uri="{FF2B5EF4-FFF2-40B4-BE49-F238E27FC236}">
                  <a16:creationId xmlns:a16="http://schemas.microsoft.com/office/drawing/2014/main" id="{2EA404C0-09C5-0842-902F-33437A1D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669" y="3606463"/>
              <a:ext cx="865928" cy="820051"/>
            </a:xfrm>
            <a:custGeom>
              <a:avLst/>
              <a:gdLst>
                <a:gd name="T0" fmla="*/ 68162324 w 664"/>
                <a:gd name="T1" fmla="*/ 5323612 h 630"/>
                <a:gd name="T2" fmla="*/ 68162324 w 664"/>
                <a:gd name="T3" fmla="*/ 5323612 h 630"/>
                <a:gd name="T4" fmla="*/ 81325906 w 664"/>
                <a:gd name="T5" fmla="*/ 18307617 h 630"/>
                <a:gd name="T6" fmla="*/ 81325906 w 664"/>
                <a:gd name="T7" fmla="*/ 18307617 h 630"/>
                <a:gd name="T8" fmla="*/ 68162324 w 664"/>
                <a:gd name="T9" fmla="*/ 31421704 h 630"/>
                <a:gd name="T10" fmla="*/ 68162324 w 664"/>
                <a:gd name="T11" fmla="*/ 31421704 h 630"/>
                <a:gd name="T12" fmla="*/ 54999103 w 664"/>
                <a:gd name="T13" fmla="*/ 18307617 h 630"/>
                <a:gd name="T14" fmla="*/ 54999103 w 664"/>
                <a:gd name="T15" fmla="*/ 18307617 h 630"/>
                <a:gd name="T16" fmla="*/ 68162324 w 664"/>
                <a:gd name="T17" fmla="*/ 5323612 h 630"/>
                <a:gd name="T18" fmla="*/ 2476182 w 664"/>
                <a:gd name="T19" fmla="*/ 81670990 h 630"/>
                <a:gd name="T20" fmla="*/ 2476182 w 664"/>
                <a:gd name="T21" fmla="*/ 81670990 h 630"/>
                <a:gd name="T22" fmla="*/ 2736832 w 664"/>
                <a:gd name="T23" fmla="*/ 81670990 h 630"/>
                <a:gd name="T24" fmla="*/ 2736832 w 664"/>
                <a:gd name="T25" fmla="*/ 81670990 h 630"/>
                <a:gd name="T26" fmla="*/ 5343339 w 664"/>
                <a:gd name="T27" fmla="*/ 79203766 h 630"/>
                <a:gd name="T28" fmla="*/ 5343339 w 664"/>
                <a:gd name="T29" fmla="*/ 79203766 h 630"/>
                <a:gd name="T30" fmla="*/ 50437715 w 664"/>
                <a:gd name="T31" fmla="*/ 23501507 h 630"/>
                <a:gd name="T32" fmla="*/ 50437715 w 664"/>
                <a:gd name="T33" fmla="*/ 23501507 h 630"/>
                <a:gd name="T34" fmla="*/ 68162324 w 664"/>
                <a:gd name="T35" fmla="*/ 36615594 h 630"/>
                <a:gd name="T36" fmla="*/ 68162324 w 664"/>
                <a:gd name="T37" fmla="*/ 36615594 h 630"/>
                <a:gd name="T38" fmla="*/ 86408595 w 664"/>
                <a:gd name="T39" fmla="*/ 18307617 h 630"/>
                <a:gd name="T40" fmla="*/ 86408595 w 664"/>
                <a:gd name="T41" fmla="*/ 18307617 h 630"/>
                <a:gd name="T42" fmla="*/ 68162324 w 664"/>
                <a:gd name="T43" fmla="*/ 0 h 630"/>
                <a:gd name="T44" fmla="*/ 68162324 w 664"/>
                <a:gd name="T45" fmla="*/ 0 h 630"/>
                <a:gd name="T46" fmla="*/ 49786089 w 664"/>
                <a:gd name="T47" fmla="*/ 18307617 h 630"/>
                <a:gd name="T48" fmla="*/ 49786089 w 664"/>
                <a:gd name="T49" fmla="*/ 18307617 h 630"/>
                <a:gd name="T50" fmla="*/ 130325 w 664"/>
                <a:gd name="T51" fmla="*/ 78944324 h 630"/>
                <a:gd name="T52" fmla="*/ 130325 w 664"/>
                <a:gd name="T53" fmla="*/ 78944324 h 630"/>
                <a:gd name="T54" fmla="*/ 2476182 w 664"/>
                <a:gd name="T55" fmla="*/ 81670990 h 6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64" h="630">
                  <a:moveTo>
                    <a:pt x="523" y="41"/>
                  </a:moveTo>
                  <a:lnTo>
                    <a:pt x="523" y="41"/>
                  </a:lnTo>
                  <a:cubicBezTo>
                    <a:pt x="579" y="41"/>
                    <a:pt x="624" y="86"/>
                    <a:pt x="624" y="141"/>
                  </a:cubicBezTo>
                  <a:cubicBezTo>
                    <a:pt x="624" y="197"/>
                    <a:pt x="579" y="242"/>
                    <a:pt x="523" y="242"/>
                  </a:cubicBezTo>
                  <a:cubicBezTo>
                    <a:pt x="467" y="242"/>
                    <a:pt x="422" y="197"/>
                    <a:pt x="422" y="141"/>
                  </a:cubicBezTo>
                  <a:cubicBezTo>
                    <a:pt x="422" y="86"/>
                    <a:pt x="467" y="41"/>
                    <a:pt x="523" y="41"/>
                  </a:cubicBezTo>
                  <a:close/>
                  <a:moveTo>
                    <a:pt x="19" y="629"/>
                  </a:moveTo>
                  <a:lnTo>
                    <a:pt x="19" y="629"/>
                  </a:lnTo>
                  <a:cubicBezTo>
                    <a:pt x="20" y="629"/>
                    <a:pt x="21" y="629"/>
                    <a:pt x="21" y="629"/>
                  </a:cubicBezTo>
                  <a:cubicBezTo>
                    <a:pt x="31" y="629"/>
                    <a:pt x="40" y="621"/>
                    <a:pt x="41" y="610"/>
                  </a:cubicBezTo>
                  <a:cubicBezTo>
                    <a:pt x="55" y="407"/>
                    <a:pt x="194" y="237"/>
                    <a:pt x="387" y="181"/>
                  </a:cubicBezTo>
                  <a:cubicBezTo>
                    <a:pt x="405" y="240"/>
                    <a:pt x="459" y="282"/>
                    <a:pt x="523" y="282"/>
                  </a:cubicBezTo>
                  <a:cubicBezTo>
                    <a:pt x="601" y="282"/>
                    <a:pt x="663" y="219"/>
                    <a:pt x="663" y="141"/>
                  </a:cubicBezTo>
                  <a:cubicBezTo>
                    <a:pt x="663" y="64"/>
                    <a:pt x="601" y="0"/>
                    <a:pt x="523" y="0"/>
                  </a:cubicBezTo>
                  <a:cubicBezTo>
                    <a:pt x="445" y="0"/>
                    <a:pt x="382" y="64"/>
                    <a:pt x="382" y="141"/>
                  </a:cubicBezTo>
                  <a:cubicBezTo>
                    <a:pt x="169" y="200"/>
                    <a:pt x="17" y="385"/>
                    <a:pt x="1" y="608"/>
                  </a:cubicBezTo>
                  <a:cubicBezTo>
                    <a:pt x="0" y="618"/>
                    <a:pt x="8" y="628"/>
                    <a:pt x="19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7" name="Freeform 176">
              <a:extLst>
                <a:ext uri="{FF2B5EF4-FFF2-40B4-BE49-F238E27FC236}">
                  <a16:creationId xmlns:a16="http://schemas.microsoft.com/office/drawing/2014/main" id="{2998876B-9B75-8641-8D01-6213B8D0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059" y="3927603"/>
              <a:ext cx="510381" cy="504648"/>
            </a:xfrm>
            <a:custGeom>
              <a:avLst/>
              <a:gdLst>
                <a:gd name="T0" fmla="*/ 25461652 w 391"/>
                <a:gd name="T1" fmla="*/ 44652060 h 390"/>
                <a:gd name="T2" fmla="*/ 25461652 w 391"/>
                <a:gd name="T3" fmla="*/ 44652060 h 390"/>
                <a:gd name="T4" fmla="*/ 5484176 w 391"/>
                <a:gd name="T5" fmla="*/ 25020628 h 390"/>
                <a:gd name="T6" fmla="*/ 5484176 w 391"/>
                <a:gd name="T7" fmla="*/ 25020628 h 390"/>
                <a:gd name="T8" fmla="*/ 25461652 w 391"/>
                <a:gd name="T9" fmla="*/ 5260601 h 390"/>
                <a:gd name="T10" fmla="*/ 25461652 w 391"/>
                <a:gd name="T11" fmla="*/ 5260601 h 390"/>
                <a:gd name="T12" fmla="*/ 45439128 w 391"/>
                <a:gd name="T13" fmla="*/ 25020628 h 390"/>
                <a:gd name="T14" fmla="*/ 45439128 w 391"/>
                <a:gd name="T15" fmla="*/ 25020628 h 390"/>
                <a:gd name="T16" fmla="*/ 25461652 w 391"/>
                <a:gd name="T17" fmla="*/ 44652060 h 390"/>
                <a:gd name="T18" fmla="*/ 25461652 w 391"/>
                <a:gd name="T19" fmla="*/ 0 h 390"/>
                <a:gd name="T20" fmla="*/ 25461652 w 391"/>
                <a:gd name="T21" fmla="*/ 0 h 390"/>
                <a:gd name="T22" fmla="*/ 0 w 391"/>
                <a:gd name="T23" fmla="*/ 25020628 h 390"/>
                <a:gd name="T24" fmla="*/ 0 w 391"/>
                <a:gd name="T25" fmla="*/ 25020628 h 390"/>
                <a:gd name="T26" fmla="*/ 25461652 w 391"/>
                <a:gd name="T27" fmla="*/ 49913019 h 390"/>
                <a:gd name="T28" fmla="*/ 25461652 w 391"/>
                <a:gd name="T29" fmla="*/ 49913019 h 390"/>
                <a:gd name="T30" fmla="*/ 50923304 w 391"/>
                <a:gd name="T31" fmla="*/ 25020628 h 390"/>
                <a:gd name="T32" fmla="*/ 50923304 w 391"/>
                <a:gd name="T33" fmla="*/ 25020628 h 390"/>
                <a:gd name="T34" fmla="*/ 25461652 w 391"/>
                <a:gd name="T35" fmla="*/ 0 h 3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1" h="390">
                  <a:moveTo>
                    <a:pt x="195" y="348"/>
                  </a:moveTo>
                  <a:lnTo>
                    <a:pt x="195" y="348"/>
                  </a:lnTo>
                  <a:cubicBezTo>
                    <a:pt x="111" y="348"/>
                    <a:pt x="42" y="279"/>
                    <a:pt x="42" y="195"/>
                  </a:cubicBezTo>
                  <a:cubicBezTo>
                    <a:pt x="42" y="110"/>
                    <a:pt x="111" y="41"/>
                    <a:pt x="195" y="41"/>
                  </a:cubicBezTo>
                  <a:cubicBezTo>
                    <a:pt x="280" y="41"/>
                    <a:pt x="348" y="110"/>
                    <a:pt x="348" y="195"/>
                  </a:cubicBezTo>
                  <a:cubicBezTo>
                    <a:pt x="348" y="279"/>
                    <a:pt x="280" y="348"/>
                    <a:pt x="195" y="348"/>
                  </a:cubicBezTo>
                  <a:close/>
                  <a:moveTo>
                    <a:pt x="195" y="0"/>
                  </a:moveTo>
                  <a:lnTo>
                    <a:pt x="195" y="0"/>
                  </a:lnTo>
                  <a:cubicBezTo>
                    <a:pt x="88" y="0"/>
                    <a:pt x="0" y="87"/>
                    <a:pt x="0" y="195"/>
                  </a:cubicBezTo>
                  <a:cubicBezTo>
                    <a:pt x="0" y="302"/>
                    <a:pt x="88" y="389"/>
                    <a:pt x="195" y="389"/>
                  </a:cubicBezTo>
                  <a:cubicBezTo>
                    <a:pt x="302" y="389"/>
                    <a:pt x="390" y="302"/>
                    <a:pt x="390" y="195"/>
                  </a:cubicBezTo>
                  <a:cubicBezTo>
                    <a:pt x="390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8" name="Freeform 177">
              <a:extLst>
                <a:ext uri="{FF2B5EF4-FFF2-40B4-BE49-F238E27FC236}">
                  <a16:creationId xmlns:a16="http://schemas.microsoft.com/office/drawing/2014/main" id="{82029A34-E9EB-0E4B-9326-DB017D1C0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753" y="3606463"/>
              <a:ext cx="1273089" cy="1542615"/>
            </a:xfrm>
            <a:custGeom>
              <a:avLst/>
              <a:gdLst>
                <a:gd name="T0" fmla="*/ 119465949 w 978"/>
                <a:gd name="T1" fmla="*/ 57983854 h 1187"/>
                <a:gd name="T2" fmla="*/ 84664881 w 978"/>
                <a:gd name="T3" fmla="*/ 128910850 h 1187"/>
                <a:gd name="T4" fmla="*/ 71419755 w 978"/>
                <a:gd name="T5" fmla="*/ 111308435 h 1187"/>
                <a:gd name="T6" fmla="*/ 82197546 w 978"/>
                <a:gd name="T7" fmla="*/ 77786570 h 1187"/>
                <a:gd name="T8" fmla="*/ 83885798 w 978"/>
                <a:gd name="T9" fmla="*/ 63678880 h 1187"/>
                <a:gd name="T10" fmla="*/ 85054422 w 978"/>
                <a:gd name="T11" fmla="*/ 63678880 h 1187"/>
                <a:gd name="T12" fmla="*/ 110245963 w 978"/>
                <a:gd name="T13" fmla="*/ 38569680 h 1187"/>
                <a:gd name="T14" fmla="*/ 85054422 w 978"/>
                <a:gd name="T15" fmla="*/ 13330965 h 1187"/>
                <a:gd name="T16" fmla="*/ 63888382 w 978"/>
                <a:gd name="T17" fmla="*/ 23167567 h 1187"/>
                <a:gd name="T18" fmla="*/ 52590963 w 978"/>
                <a:gd name="T19" fmla="*/ 19543688 h 1187"/>
                <a:gd name="T20" fmla="*/ 84664881 w 978"/>
                <a:gd name="T21" fmla="*/ 5306483 h 1187"/>
                <a:gd name="T22" fmla="*/ 120504486 w 978"/>
                <a:gd name="T23" fmla="*/ 35592653 h 1187"/>
                <a:gd name="T24" fmla="*/ 68562878 w 978"/>
                <a:gd name="T25" fmla="*/ 25885565 h 1187"/>
                <a:gd name="T26" fmla="*/ 85054422 w 978"/>
                <a:gd name="T27" fmla="*/ 18637809 h 1187"/>
                <a:gd name="T28" fmla="*/ 104922112 w 978"/>
                <a:gd name="T29" fmla="*/ 38569680 h 1187"/>
                <a:gd name="T30" fmla="*/ 85054422 w 978"/>
                <a:gd name="T31" fmla="*/ 58372036 h 1187"/>
                <a:gd name="T32" fmla="*/ 83885798 w 978"/>
                <a:gd name="T33" fmla="*/ 58242882 h 1187"/>
                <a:gd name="T34" fmla="*/ 83366170 w 978"/>
                <a:gd name="T35" fmla="*/ 53583250 h 1187"/>
                <a:gd name="T36" fmla="*/ 68562878 w 978"/>
                <a:gd name="T37" fmla="*/ 25885565 h 1187"/>
                <a:gd name="T38" fmla="*/ 42202714 w 978"/>
                <a:gd name="T39" fmla="*/ 147548299 h 1187"/>
                <a:gd name="T40" fmla="*/ 7401646 w 978"/>
                <a:gd name="T41" fmla="*/ 76751177 h 1187"/>
                <a:gd name="T42" fmla="*/ 6362749 w 978"/>
                <a:gd name="T43" fmla="*/ 54230461 h 1187"/>
                <a:gd name="T44" fmla="*/ 42202714 w 978"/>
                <a:gd name="T45" fmla="*/ 23944292 h 1187"/>
                <a:gd name="T46" fmla="*/ 64018109 w 978"/>
                <a:gd name="T47" fmla="*/ 29250775 h 1187"/>
                <a:gd name="T48" fmla="*/ 78042318 w 978"/>
                <a:gd name="T49" fmla="*/ 54877672 h 1187"/>
                <a:gd name="T50" fmla="*/ 78431859 w 978"/>
                <a:gd name="T51" fmla="*/ 57595671 h 1187"/>
                <a:gd name="T52" fmla="*/ 78431859 w 978"/>
                <a:gd name="T53" fmla="*/ 57854340 h 1187"/>
                <a:gd name="T54" fmla="*/ 78561586 w 978"/>
                <a:gd name="T55" fmla="*/ 60572338 h 1187"/>
                <a:gd name="T56" fmla="*/ 77003421 w 978"/>
                <a:gd name="T57" fmla="*/ 76751177 h 1187"/>
                <a:gd name="T58" fmla="*/ 125828698 w 978"/>
                <a:gd name="T59" fmla="*/ 34945801 h 1187"/>
                <a:gd name="T60" fmla="*/ 84664881 w 978"/>
                <a:gd name="T61" fmla="*/ 0 h 1187"/>
                <a:gd name="T62" fmla="*/ 46877210 w 978"/>
                <a:gd name="T63" fmla="*/ 18896477 h 1187"/>
                <a:gd name="T64" fmla="*/ 42202714 w 978"/>
                <a:gd name="T65" fmla="*/ 18637809 h 1187"/>
                <a:gd name="T66" fmla="*/ 1038897 w 978"/>
                <a:gd name="T67" fmla="*/ 53583250 h 1187"/>
                <a:gd name="T68" fmla="*/ 2207521 w 978"/>
                <a:gd name="T69" fmla="*/ 77786570 h 1187"/>
                <a:gd name="T70" fmla="*/ 39216110 w 978"/>
                <a:gd name="T71" fmla="*/ 152078417 h 1187"/>
                <a:gd name="T72" fmla="*/ 42202714 w 978"/>
                <a:gd name="T73" fmla="*/ 153501993 h 1187"/>
                <a:gd name="T74" fmla="*/ 45319044 w 978"/>
                <a:gd name="T75" fmla="*/ 152078417 h 1187"/>
                <a:gd name="T76" fmla="*/ 68692966 w 978"/>
                <a:gd name="T77" fmla="*/ 117003101 h 1187"/>
                <a:gd name="T78" fmla="*/ 81548550 w 978"/>
                <a:gd name="T79" fmla="*/ 133440608 h 1187"/>
                <a:gd name="T80" fmla="*/ 84664881 w 978"/>
                <a:gd name="T81" fmla="*/ 134735030 h 1187"/>
                <a:gd name="T82" fmla="*/ 87651485 w 978"/>
                <a:gd name="T83" fmla="*/ 133440608 h 1187"/>
                <a:gd name="T84" fmla="*/ 124660074 w 978"/>
                <a:gd name="T85" fmla="*/ 59148762 h 1187"/>
                <a:gd name="T86" fmla="*/ 125828698 w 978"/>
                <a:gd name="T87" fmla="*/ 34945801 h 11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78" h="1187">
                  <a:moveTo>
                    <a:pt x="920" y="448"/>
                  </a:moveTo>
                  <a:lnTo>
                    <a:pt x="920" y="448"/>
                  </a:lnTo>
                  <a:cubicBezTo>
                    <a:pt x="855" y="755"/>
                    <a:pt x="697" y="947"/>
                    <a:pt x="652" y="996"/>
                  </a:cubicBezTo>
                  <a:cubicBezTo>
                    <a:pt x="632" y="975"/>
                    <a:pt x="593" y="929"/>
                    <a:pt x="550" y="860"/>
                  </a:cubicBezTo>
                  <a:cubicBezTo>
                    <a:pt x="583" y="785"/>
                    <a:pt x="612" y="700"/>
                    <a:pt x="633" y="601"/>
                  </a:cubicBezTo>
                  <a:cubicBezTo>
                    <a:pt x="641" y="564"/>
                    <a:pt x="645" y="527"/>
                    <a:pt x="646" y="492"/>
                  </a:cubicBezTo>
                  <a:cubicBezTo>
                    <a:pt x="649" y="492"/>
                    <a:pt x="652" y="492"/>
                    <a:pt x="655" y="492"/>
                  </a:cubicBezTo>
                  <a:cubicBezTo>
                    <a:pt x="762" y="492"/>
                    <a:pt x="849" y="405"/>
                    <a:pt x="849" y="298"/>
                  </a:cubicBezTo>
                  <a:cubicBezTo>
                    <a:pt x="849" y="190"/>
                    <a:pt x="762" y="103"/>
                    <a:pt x="655" y="103"/>
                  </a:cubicBezTo>
                  <a:cubicBezTo>
                    <a:pt x="586" y="103"/>
                    <a:pt x="527" y="131"/>
                    <a:pt x="492" y="179"/>
                  </a:cubicBezTo>
                  <a:cubicBezTo>
                    <a:pt x="467" y="166"/>
                    <a:pt x="438" y="157"/>
                    <a:pt x="405" y="151"/>
                  </a:cubicBezTo>
                  <a:cubicBezTo>
                    <a:pt x="448" y="79"/>
                    <a:pt x="531" y="41"/>
                    <a:pt x="652" y="41"/>
                  </a:cubicBezTo>
                  <a:cubicBezTo>
                    <a:pt x="815" y="41"/>
                    <a:pt x="908" y="120"/>
                    <a:pt x="928" y="275"/>
                  </a:cubicBezTo>
                  <a:cubicBezTo>
                    <a:pt x="935" y="329"/>
                    <a:pt x="933" y="387"/>
                    <a:pt x="920" y="448"/>
                  </a:cubicBezTo>
                  <a:close/>
                  <a:moveTo>
                    <a:pt x="528" y="200"/>
                  </a:moveTo>
                  <a:lnTo>
                    <a:pt x="528" y="200"/>
                  </a:lnTo>
                  <a:cubicBezTo>
                    <a:pt x="555" y="165"/>
                    <a:pt x="601" y="144"/>
                    <a:pt x="655" y="144"/>
                  </a:cubicBezTo>
                  <a:cubicBezTo>
                    <a:pt x="739" y="144"/>
                    <a:pt x="808" y="213"/>
                    <a:pt x="808" y="298"/>
                  </a:cubicBezTo>
                  <a:cubicBezTo>
                    <a:pt x="808" y="382"/>
                    <a:pt x="739" y="451"/>
                    <a:pt x="655" y="451"/>
                  </a:cubicBezTo>
                  <a:cubicBezTo>
                    <a:pt x="652" y="451"/>
                    <a:pt x="649" y="450"/>
                    <a:pt x="646" y="450"/>
                  </a:cubicBezTo>
                  <a:cubicBezTo>
                    <a:pt x="644" y="438"/>
                    <a:pt x="644" y="426"/>
                    <a:pt x="642" y="414"/>
                  </a:cubicBezTo>
                  <a:cubicBezTo>
                    <a:pt x="629" y="317"/>
                    <a:pt x="591" y="245"/>
                    <a:pt x="528" y="200"/>
                  </a:cubicBezTo>
                  <a:close/>
                  <a:moveTo>
                    <a:pt x="325" y="1140"/>
                  </a:moveTo>
                  <a:lnTo>
                    <a:pt x="325" y="1140"/>
                  </a:lnTo>
                  <a:cubicBezTo>
                    <a:pt x="280" y="1091"/>
                    <a:pt x="123" y="900"/>
                    <a:pt x="57" y="593"/>
                  </a:cubicBezTo>
                  <a:cubicBezTo>
                    <a:pt x="45" y="531"/>
                    <a:pt x="42" y="473"/>
                    <a:pt x="49" y="419"/>
                  </a:cubicBezTo>
                  <a:cubicBezTo>
                    <a:pt x="69" y="264"/>
                    <a:pt x="162" y="185"/>
                    <a:pt x="325" y="185"/>
                  </a:cubicBezTo>
                  <a:cubicBezTo>
                    <a:pt x="394" y="185"/>
                    <a:pt x="449" y="199"/>
                    <a:pt x="493" y="226"/>
                  </a:cubicBezTo>
                  <a:cubicBezTo>
                    <a:pt x="571" y="279"/>
                    <a:pt x="595" y="373"/>
                    <a:pt x="601" y="424"/>
                  </a:cubicBezTo>
                  <a:cubicBezTo>
                    <a:pt x="602" y="431"/>
                    <a:pt x="603" y="438"/>
                    <a:pt x="604" y="445"/>
                  </a:cubicBezTo>
                  <a:cubicBezTo>
                    <a:pt x="604" y="446"/>
                    <a:pt x="604" y="446"/>
                    <a:pt x="604" y="447"/>
                  </a:cubicBezTo>
                  <a:cubicBezTo>
                    <a:pt x="604" y="454"/>
                    <a:pt x="605" y="461"/>
                    <a:pt x="605" y="468"/>
                  </a:cubicBezTo>
                  <a:cubicBezTo>
                    <a:pt x="606" y="507"/>
                    <a:pt x="602" y="549"/>
                    <a:pt x="593" y="593"/>
                  </a:cubicBezTo>
                  <a:cubicBezTo>
                    <a:pt x="528" y="900"/>
                    <a:pt x="370" y="1091"/>
                    <a:pt x="325" y="1140"/>
                  </a:cubicBezTo>
                  <a:close/>
                  <a:moveTo>
                    <a:pt x="969" y="270"/>
                  </a:moveTo>
                  <a:lnTo>
                    <a:pt x="969" y="270"/>
                  </a:lnTo>
                  <a:cubicBezTo>
                    <a:pt x="946" y="93"/>
                    <a:pt x="836" y="0"/>
                    <a:pt x="652" y="0"/>
                  </a:cubicBezTo>
                  <a:cubicBezTo>
                    <a:pt x="473" y="0"/>
                    <a:pt x="395" y="77"/>
                    <a:pt x="361" y="146"/>
                  </a:cubicBezTo>
                  <a:cubicBezTo>
                    <a:pt x="350" y="144"/>
                    <a:pt x="338" y="144"/>
                    <a:pt x="325" y="144"/>
                  </a:cubicBezTo>
                  <a:cubicBezTo>
                    <a:pt x="140" y="144"/>
                    <a:pt x="31" y="237"/>
                    <a:pt x="8" y="414"/>
                  </a:cubicBezTo>
                  <a:cubicBezTo>
                    <a:pt x="0" y="473"/>
                    <a:pt x="3" y="536"/>
                    <a:pt x="17" y="601"/>
                  </a:cubicBezTo>
                  <a:cubicBezTo>
                    <a:pt x="86" y="927"/>
                    <a:pt x="252" y="1123"/>
                    <a:pt x="302" y="1175"/>
                  </a:cubicBezTo>
                  <a:cubicBezTo>
                    <a:pt x="308" y="1182"/>
                    <a:pt x="316" y="1186"/>
                    <a:pt x="325" y="1186"/>
                  </a:cubicBezTo>
                  <a:cubicBezTo>
                    <a:pt x="334" y="1186"/>
                    <a:pt x="343" y="1182"/>
                    <a:pt x="349" y="1175"/>
                  </a:cubicBezTo>
                  <a:cubicBezTo>
                    <a:pt x="380" y="1143"/>
                    <a:pt x="459" y="1051"/>
                    <a:pt x="529" y="904"/>
                  </a:cubicBezTo>
                  <a:cubicBezTo>
                    <a:pt x="574" y="972"/>
                    <a:pt x="613" y="1014"/>
                    <a:pt x="628" y="1031"/>
                  </a:cubicBezTo>
                  <a:cubicBezTo>
                    <a:pt x="634" y="1038"/>
                    <a:pt x="643" y="1041"/>
                    <a:pt x="652" y="1041"/>
                  </a:cubicBezTo>
                  <a:cubicBezTo>
                    <a:pt x="661" y="1041"/>
                    <a:pt x="670" y="1038"/>
                    <a:pt x="675" y="1031"/>
                  </a:cubicBezTo>
                  <a:cubicBezTo>
                    <a:pt x="725" y="979"/>
                    <a:pt x="891" y="783"/>
                    <a:pt x="960" y="457"/>
                  </a:cubicBezTo>
                  <a:cubicBezTo>
                    <a:pt x="973" y="391"/>
                    <a:pt x="977" y="328"/>
                    <a:pt x="969" y="2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9" name="Freeform 178">
              <a:extLst>
                <a:ext uri="{FF2B5EF4-FFF2-40B4-BE49-F238E27FC236}">
                  <a16:creationId xmlns:a16="http://schemas.microsoft.com/office/drawing/2014/main" id="{9D69CBFC-28E5-D242-9282-9F29FA39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1332" y="3617933"/>
              <a:ext cx="1473800" cy="1473800"/>
            </a:xfrm>
            <a:custGeom>
              <a:avLst/>
              <a:gdLst>
                <a:gd name="T0" fmla="*/ 73391928 w 1133"/>
                <a:gd name="T1" fmla="*/ 141328211 h 1132"/>
                <a:gd name="T2" fmla="*/ 73391928 w 1133"/>
                <a:gd name="T3" fmla="*/ 141328211 h 1132"/>
                <a:gd name="T4" fmla="*/ 5705336 w 1133"/>
                <a:gd name="T5" fmla="*/ 73391888 h 1132"/>
                <a:gd name="T6" fmla="*/ 5705336 w 1133"/>
                <a:gd name="T7" fmla="*/ 73391888 h 1132"/>
                <a:gd name="T8" fmla="*/ 73391928 w 1133"/>
                <a:gd name="T9" fmla="*/ 5715422 h 1132"/>
                <a:gd name="T10" fmla="*/ 73391928 w 1133"/>
                <a:gd name="T11" fmla="*/ 5715422 h 1132"/>
                <a:gd name="T12" fmla="*/ 141078880 w 1133"/>
                <a:gd name="T13" fmla="*/ 73391888 h 1132"/>
                <a:gd name="T14" fmla="*/ 141078880 w 1133"/>
                <a:gd name="T15" fmla="*/ 73391888 h 1132"/>
                <a:gd name="T16" fmla="*/ 73391928 w 1133"/>
                <a:gd name="T17" fmla="*/ 141328211 h 1132"/>
                <a:gd name="T18" fmla="*/ 73391928 w 1133"/>
                <a:gd name="T19" fmla="*/ 0 h 1132"/>
                <a:gd name="T20" fmla="*/ 73391928 w 1133"/>
                <a:gd name="T21" fmla="*/ 0 h 1132"/>
                <a:gd name="T22" fmla="*/ 0 w 1133"/>
                <a:gd name="T23" fmla="*/ 73391888 h 1132"/>
                <a:gd name="T24" fmla="*/ 0 w 1133"/>
                <a:gd name="T25" fmla="*/ 73391888 h 1132"/>
                <a:gd name="T26" fmla="*/ 73391928 w 1133"/>
                <a:gd name="T27" fmla="*/ 146913884 h 1132"/>
                <a:gd name="T28" fmla="*/ 73391928 w 1133"/>
                <a:gd name="T29" fmla="*/ 146913884 h 1132"/>
                <a:gd name="T30" fmla="*/ 146784216 w 1133"/>
                <a:gd name="T31" fmla="*/ 73391888 h 1132"/>
                <a:gd name="T32" fmla="*/ 146784216 w 1133"/>
                <a:gd name="T33" fmla="*/ 73391888 h 1132"/>
                <a:gd name="T34" fmla="*/ 73391928 w 1133"/>
                <a:gd name="T35" fmla="*/ 0 h 11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33" h="1132">
                  <a:moveTo>
                    <a:pt x="566" y="1088"/>
                  </a:moveTo>
                  <a:lnTo>
                    <a:pt x="566" y="1088"/>
                  </a:lnTo>
                  <a:cubicBezTo>
                    <a:pt x="278" y="1088"/>
                    <a:pt x="44" y="854"/>
                    <a:pt x="44" y="565"/>
                  </a:cubicBezTo>
                  <a:cubicBezTo>
                    <a:pt x="44" y="278"/>
                    <a:pt x="278" y="44"/>
                    <a:pt x="566" y="44"/>
                  </a:cubicBezTo>
                  <a:cubicBezTo>
                    <a:pt x="854" y="44"/>
                    <a:pt x="1088" y="278"/>
                    <a:pt x="1088" y="565"/>
                  </a:cubicBezTo>
                  <a:cubicBezTo>
                    <a:pt x="1088" y="854"/>
                    <a:pt x="854" y="1088"/>
                    <a:pt x="566" y="1088"/>
                  </a:cubicBezTo>
                  <a:close/>
                  <a:moveTo>
                    <a:pt x="566" y="0"/>
                  </a:moveTo>
                  <a:lnTo>
                    <a:pt x="566" y="0"/>
                  </a:lnTo>
                  <a:cubicBezTo>
                    <a:pt x="254" y="0"/>
                    <a:pt x="0" y="254"/>
                    <a:pt x="0" y="565"/>
                  </a:cubicBezTo>
                  <a:cubicBezTo>
                    <a:pt x="0" y="878"/>
                    <a:pt x="254" y="1131"/>
                    <a:pt x="566" y="1131"/>
                  </a:cubicBezTo>
                  <a:cubicBezTo>
                    <a:pt x="878" y="1131"/>
                    <a:pt x="1132" y="878"/>
                    <a:pt x="1132" y="565"/>
                  </a:cubicBezTo>
                  <a:cubicBezTo>
                    <a:pt x="1132" y="254"/>
                    <a:pt x="878" y="0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0" name="Freeform 179">
              <a:extLst>
                <a:ext uri="{FF2B5EF4-FFF2-40B4-BE49-F238E27FC236}">
                  <a16:creationId xmlns:a16="http://schemas.microsoft.com/office/drawing/2014/main" id="{669B2929-58A7-1143-989E-B264715B5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941" y="4036559"/>
              <a:ext cx="797113" cy="567731"/>
            </a:xfrm>
            <a:custGeom>
              <a:avLst/>
              <a:gdLst>
                <a:gd name="T0" fmla="*/ 73895219 w 615"/>
                <a:gd name="T1" fmla="*/ 1287445 h 438"/>
                <a:gd name="T2" fmla="*/ 30768176 w 615"/>
                <a:gd name="T3" fmla="*/ 49697955 h 438"/>
                <a:gd name="T4" fmla="*/ 4891879 w 615"/>
                <a:gd name="T5" fmla="*/ 28968944 h 438"/>
                <a:gd name="T6" fmla="*/ 4891879 w 615"/>
                <a:gd name="T7" fmla="*/ 28968944 h 438"/>
                <a:gd name="T8" fmla="*/ 901306 w 615"/>
                <a:gd name="T9" fmla="*/ 29355393 h 438"/>
                <a:gd name="T10" fmla="*/ 901306 w 615"/>
                <a:gd name="T11" fmla="*/ 29355393 h 438"/>
                <a:gd name="T12" fmla="*/ 1287374 w 615"/>
                <a:gd name="T13" fmla="*/ 33346544 h 438"/>
                <a:gd name="T14" fmla="*/ 29351993 w 615"/>
                <a:gd name="T15" fmla="*/ 55749448 h 438"/>
                <a:gd name="T16" fmla="*/ 29351993 w 615"/>
                <a:gd name="T17" fmla="*/ 55749448 h 438"/>
                <a:gd name="T18" fmla="*/ 31154604 w 615"/>
                <a:gd name="T19" fmla="*/ 56264354 h 438"/>
                <a:gd name="T20" fmla="*/ 31154604 w 615"/>
                <a:gd name="T21" fmla="*/ 56264354 h 438"/>
                <a:gd name="T22" fmla="*/ 33214116 w 615"/>
                <a:gd name="T23" fmla="*/ 55362999 h 438"/>
                <a:gd name="T24" fmla="*/ 78014960 w 615"/>
                <a:gd name="T25" fmla="*/ 5021322 h 438"/>
                <a:gd name="T26" fmla="*/ 78014960 w 615"/>
                <a:gd name="T27" fmla="*/ 5021322 h 438"/>
                <a:gd name="T28" fmla="*/ 77757342 w 615"/>
                <a:gd name="T29" fmla="*/ 1030171 h 438"/>
                <a:gd name="T30" fmla="*/ 77757342 w 615"/>
                <a:gd name="T31" fmla="*/ 1030171 h 438"/>
                <a:gd name="T32" fmla="*/ 73895219 w 615"/>
                <a:gd name="T33" fmla="*/ 1287445 h 4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15" h="438">
                  <a:moveTo>
                    <a:pt x="574" y="10"/>
                  </a:moveTo>
                  <a:lnTo>
                    <a:pt x="239" y="386"/>
                  </a:lnTo>
                  <a:lnTo>
                    <a:pt x="38" y="225"/>
                  </a:lnTo>
                  <a:cubicBezTo>
                    <a:pt x="28" y="217"/>
                    <a:pt x="15" y="219"/>
                    <a:pt x="7" y="228"/>
                  </a:cubicBezTo>
                  <a:cubicBezTo>
                    <a:pt x="0" y="237"/>
                    <a:pt x="2" y="251"/>
                    <a:pt x="10" y="259"/>
                  </a:cubicBezTo>
                  <a:lnTo>
                    <a:pt x="228" y="433"/>
                  </a:lnTo>
                  <a:cubicBezTo>
                    <a:pt x="232" y="436"/>
                    <a:pt x="237" y="437"/>
                    <a:pt x="242" y="437"/>
                  </a:cubicBezTo>
                  <a:cubicBezTo>
                    <a:pt x="248" y="437"/>
                    <a:pt x="254" y="435"/>
                    <a:pt x="258" y="430"/>
                  </a:cubicBezTo>
                  <a:lnTo>
                    <a:pt x="606" y="39"/>
                  </a:lnTo>
                  <a:cubicBezTo>
                    <a:pt x="614" y="29"/>
                    <a:pt x="613" y="16"/>
                    <a:pt x="604" y="8"/>
                  </a:cubicBezTo>
                  <a:cubicBezTo>
                    <a:pt x="595" y="0"/>
                    <a:pt x="582" y="1"/>
                    <a:pt x="574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" name="Freeform 180">
              <a:extLst>
                <a:ext uri="{FF2B5EF4-FFF2-40B4-BE49-F238E27FC236}">
                  <a16:creationId xmlns:a16="http://schemas.microsoft.com/office/drawing/2014/main" id="{F1468FBE-5B0B-F241-81B8-36FEBBB3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1355" y="3600727"/>
              <a:ext cx="1255887" cy="1542619"/>
            </a:xfrm>
            <a:custGeom>
              <a:avLst/>
              <a:gdLst>
                <a:gd name="T0" fmla="*/ 119295196 w 966"/>
                <a:gd name="T1" fmla="*/ 133242703 h 1185"/>
                <a:gd name="T2" fmla="*/ 119295196 w 966"/>
                <a:gd name="T3" fmla="*/ 133242703 h 1185"/>
                <a:gd name="T4" fmla="*/ 104528876 w 966"/>
                <a:gd name="T5" fmla="*/ 148177501 h 1185"/>
                <a:gd name="T6" fmla="*/ 20465330 w 966"/>
                <a:gd name="T7" fmla="*/ 148177501 h 1185"/>
                <a:gd name="T8" fmla="*/ 20465330 w 966"/>
                <a:gd name="T9" fmla="*/ 148177501 h 1185"/>
                <a:gd name="T10" fmla="*/ 5699370 w 966"/>
                <a:gd name="T11" fmla="*/ 133242703 h 1185"/>
                <a:gd name="T12" fmla="*/ 5699370 w 966"/>
                <a:gd name="T13" fmla="*/ 77530280 h 1185"/>
                <a:gd name="T14" fmla="*/ 5699370 w 966"/>
                <a:gd name="T15" fmla="*/ 77530280 h 1185"/>
                <a:gd name="T16" fmla="*/ 20465330 w 966"/>
                <a:gd name="T17" fmla="*/ 62725576 h 1185"/>
                <a:gd name="T18" fmla="*/ 104528876 w 966"/>
                <a:gd name="T19" fmla="*/ 62725576 h 1185"/>
                <a:gd name="T20" fmla="*/ 104528876 w 966"/>
                <a:gd name="T21" fmla="*/ 62725576 h 1185"/>
                <a:gd name="T22" fmla="*/ 119295196 w 966"/>
                <a:gd name="T23" fmla="*/ 77530280 h 1185"/>
                <a:gd name="T24" fmla="*/ 119295196 w 966"/>
                <a:gd name="T25" fmla="*/ 133242703 h 1185"/>
                <a:gd name="T26" fmla="*/ 22796760 w 966"/>
                <a:gd name="T27" fmla="*/ 41427371 h 1185"/>
                <a:gd name="T28" fmla="*/ 22796760 w 966"/>
                <a:gd name="T29" fmla="*/ 41427371 h 1185"/>
                <a:gd name="T30" fmla="*/ 62562065 w 966"/>
                <a:gd name="T31" fmla="*/ 5714021 h 1185"/>
                <a:gd name="T32" fmla="*/ 62562065 w 966"/>
                <a:gd name="T33" fmla="*/ 5714021 h 1185"/>
                <a:gd name="T34" fmla="*/ 102327010 w 966"/>
                <a:gd name="T35" fmla="*/ 41427371 h 1185"/>
                <a:gd name="T36" fmla="*/ 102327010 w 966"/>
                <a:gd name="T37" fmla="*/ 57011195 h 1185"/>
                <a:gd name="T38" fmla="*/ 22796760 w 966"/>
                <a:gd name="T39" fmla="*/ 57011195 h 1185"/>
                <a:gd name="T40" fmla="*/ 22796760 w 966"/>
                <a:gd name="T41" fmla="*/ 41427371 h 1185"/>
                <a:gd name="T42" fmla="*/ 108026020 w 966"/>
                <a:gd name="T43" fmla="*/ 57271021 h 1185"/>
                <a:gd name="T44" fmla="*/ 108026020 w 966"/>
                <a:gd name="T45" fmla="*/ 41427371 h 1185"/>
                <a:gd name="T46" fmla="*/ 108026020 w 966"/>
                <a:gd name="T47" fmla="*/ 41427371 h 1185"/>
                <a:gd name="T48" fmla="*/ 62562065 w 966"/>
                <a:gd name="T49" fmla="*/ 0 h 1185"/>
                <a:gd name="T50" fmla="*/ 62562065 w 966"/>
                <a:gd name="T51" fmla="*/ 0 h 1185"/>
                <a:gd name="T52" fmla="*/ 17097750 w 966"/>
                <a:gd name="T53" fmla="*/ 41427371 h 1185"/>
                <a:gd name="T54" fmla="*/ 17097750 w 966"/>
                <a:gd name="T55" fmla="*/ 57271021 h 1185"/>
                <a:gd name="T56" fmla="*/ 17097750 w 966"/>
                <a:gd name="T57" fmla="*/ 57271021 h 1185"/>
                <a:gd name="T58" fmla="*/ 0 w 966"/>
                <a:gd name="T59" fmla="*/ 77660014 h 1185"/>
                <a:gd name="T60" fmla="*/ 0 w 966"/>
                <a:gd name="T61" fmla="*/ 133242703 h 1185"/>
                <a:gd name="T62" fmla="*/ 0 w 966"/>
                <a:gd name="T63" fmla="*/ 133242703 h 1185"/>
                <a:gd name="T64" fmla="*/ 20465330 w 966"/>
                <a:gd name="T65" fmla="*/ 153761789 h 1185"/>
                <a:gd name="T66" fmla="*/ 104528876 w 966"/>
                <a:gd name="T67" fmla="*/ 153761789 h 1185"/>
                <a:gd name="T68" fmla="*/ 104528876 w 966"/>
                <a:gd name="T69" fmla="*/ 153761789 h 1185"/>
                <a:gd name="T70" fmla="*/ 124994206 w 966"/>
                <a:gd name="T71" fmla="*/ 133242703 h 1185"/>
                <a:gd name="T72" fmla="*/ 124994206 w 966"/>
                <a:gd name="T73" fmla="*/ 77530280 h 1185"/>
                <a:gd name="T74" fmla="*/ 124994206 w 966"/>
                <a:gd name="T75" fmla="*/ 77530280 h 1185"/>
                <a:gd name="T76" fmla="*/ 108026020 w 966"/>
                <a:gd name="T77" fmla="*/ 57271021 h 118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66" h="1185">
                  <a:moveTo>
                    <a:pt x="921" y="1026"/>
                  </a:moveTo>
                  <a:lnTo>
                    <a:pt x="921" y="1026"/>
                  </a:lnTo>
                  <a:cubicBezTo>
                    <a:pt x="921" y="1089"/>
                    <a:pt x="870" y="1141"/>
                    <a:pt x="807" y="1141"/>
                  </a:cubicBezTo>
                  <a:lnTo>
                    <a:pt x="158" y="1141"/>
                  </a:lnTo>
                  <a:cubicBezTo>
                    <a:pt x="96" y="1141"/>
                    <a:pt x="44" y="1089"/>
                    <a:pt x="44" y="1026"/>
                  </a:cubicBezTo>
                  <a:lnTo>
                    <a:pt x="44" y="597"/>
                  </a:lnTo>
                  <a:cubicBezTo>
                    <a:pt x="44" y="534"/>
                    <a:pt x="96" y="483"/>
                    <a:pt x="158" y="483"/>
                  </a:cubicBezTo>
                  <a:lnTo>
                    <a:pt x="807" y="483"/>
                  </a:lnTo>
                  <a:cubicBezTo>
                    <a:pt x="870" y="483"/>
                    <a:pt x="921" y="534"/>
                    <a:pt x="921" y="597"/>
                  </a:cubicBezTo>
                  <a:lnTo>
                    <a:pt x="921" y="1026"/>
                  </a:lnTo>
                  <a:close/>
                  <a:moveTo>
                    <a:pt x="176" y="319"/>
                  </a:moveTo>
                  <a:lnTo>
                    <a:pt x="176" y="319"/>
                  </a:lnTo>
                  <a:cubicBezTo>
                    <a:pt x="176" y="167"/>
                    <a:pt x="314" y="44"/>
                    <a:pt x="483" y="44"/>
                  </a:cubicBezTo>
                  <a:cubicBezTo>
                    <a:pt x="652" y="44"/>
                    <a:pt x="790" y="167"/>
                    <a:pt x="790" y="319"/>
                  </a:cubicBezTo>
                  <a:lnTo>
                    <a:pt x="790" y="439"/>
                  </a:lnTo>
                  <a:lnTo>
                    <a:pt x="176" y="439"/>
                  </a:lnTo>
                  <a:lnTo>
                    <a:pt x="176" y="319"/>
                  </a:lnTo>
                  <a:close/>
                  <a:moveTo>
                    <a:pt x="834" y="441"/>
                  </a:moveTo>
                  <a:lnTo>
                    <a:pt x="834" y="319"/>
                  </a:lnTo>
                  <a:cubicBezTo>
                    <a:pt x="834" y="143"/>
                    <a:pt x="676" y="0"/>
                    <a:pt x="483" y="0"/>
                  </a:cubicBezTo>
                  <a:cubicBezTo>
                    <a:pt x="289" y="0"/>
                    <a:pt x="132" y="143"/>
                    <a:pt x="132" y="319"/>
                  </a:cubicBezTo>
                  <a:lnTo>
                    <a:pt x="132" y="441"/>
                  </a:lnTo>
                  <a:cubicBezTo>
                    <a:pt x="57" y="454"/>
                    <a:pt x="0" y="519"/>
                    <a:pt x="0" y="598"/>
                  </a:cubicBezTo>
                  <a:lnTo>
                    <a:pt x="0" y="1026"/>
                  </a:lnTo>
                  <a:cubicBezTo>
                    <a:pt x="0" y="1114"/>
                    <a:pt x="72" y="1184"/>
                    <a:pt x="158" y="1184"/>
                  </a:cubicBezTo>
                  <a:lnTo>
                    <a:pt x="807" y="1184"/>
                  </a:lnTo>
                  <a:cubicBezTo>
                    <a:pt x="894" y="1184"/>
                    <a:pt x="965" y="1114"/>
                    <a:pt x="965" y="1026"/>
                  </a:cubicBezTo>
                  <a:lnTo>
                    <a:pt x="965" y="597"/>
                  </a:lnTo>
                  <a:cubicBezTo>
                    <a:pt x="965" y="519"/>
                    <a:pt x="908" y="454"/>
                    <a:pt x="834" y="4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2" name="Freeform 181">
              <a:extLst>
                <a:ext uri="{FF2B5EF4-FFF2-40B4-BE49-F238E27FC236}">
                  <a16:creationId xmlns:a16="http://schemas.microsoft.com/office/drawing/2014/main" id="{75C0B416-657A-4C4F-AA26-1B38A075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472" y="4397843"/>
              <a:ext cx="229385" cy="401425"/>
            </a:xfrm>
            <a:custGeom>
              <a:avLst/>
              <a:gdLst>
                <a:gd name="T0" fmla="*/ 16860506 w 177"/>
                <a:gd name="T1" fmla="*/ 28638139 h 308"/>
                <a:gd name="T2" fmla="*/ 16860506 w 177"/>
                <a:gd name="T3" fmla="*/ 28638139 h 308"/>
                <a:gd name="T4" fmla="*/ 11326319 w 177"/>
                <a:gd name="T5" fmla="*/ 34235520 h 308"/>
                <a:gd name="T6" fmla="*/ 11326319 w 177"/>
                <a:gd name="T7" fmla="*/ 34235520 h 308"/>
                <a:gd name="T8" fmla="*/ 5662980 w 177"/>
                <a:gd name="T9" fmla="*/ 28638139 h 308"/>
                <a:gd name="T10" fmla="*/ 5662980 w 177"/>
                <a:gd name="T11" fmla="*/ 11455256 h 308"/>
                <a:gd name="T12" fmla="*/ 5662980 w 177"/>
                <a:gd name="T13" fmla="*/ 11455256 h 308"/>
                <a:gd name="T14" fmla="*/ 11326319 w 177"/>
                <a:gd name="T15" fmla="*/ 5727628 h 308"/>
                <a:gd name="T16" fmla="*/ 11326319 w 177"/>
                <a:gd name="T17" fmla="*/ 5727628 h 308"/>
                <a:gd name="T18" fmla="*/ 16860506 w 177"/>
                <a:gd name="T19" fmla="*/ 11455256 h 308"/>
                <a:gd name="T20" fmla="*/ 16860506 w 177"/>
                <a:gd name="T21" fmla="*/ 28638139 h 308"/>
                <a:gd name="T22" fmla="*/ 11326319 w 177"/>
                <a:gd name="T23" fmla="*/ 0 h 308"/>
                <a:gd name="T24" fmla="*/ 11326319 w 177"/>
                <a:gd name="T25" fmla="*/ 0 h 308"/>
                <a:gd name="T26" fmla="*/ 0 w 177"/>
                <a:gd name="T27" fmla="*/ 11455256 h 308"/>
                <a:gd name="T28" fmla="*/ 0 w 177"/>
                <a:gd name="T29" fmla="*/ 28638139 h 308"/>
                <a:gd name="T30" fmla="*/ 0 w 177"/>
                <a:gd name="T31" fmla="*/ 28638139 h 308"/>
                <a:gd name="T32" fmla="*/ 11326319 w 177"/>
                <a:gd name="T33" fmla="*/ 39963148 h 308"/>
                <a:gd name="T34" fmla="*/ 11326319 w 177"/>
                <a:gd name="T35" fmla="*/ 39963148 h 308"/>
                <a:gd name="T36" fmla="*/ 22652280 w 177"/>
                <a:gd name="T37" fmla="*/ 28638139 h 308"/>
                <a:gd name="T38" fmla="*/ 22652280 w 177"/>
                <a:gd name="T39" fmla="*/ 11455256 h 308"/>
                <a:gd name="T40" fmla="*/ 22652280 w 177"/>
                <a:gd name="T41" fmla="*/ 11455256 h 308"/>
                <a:gd name="T42" fmla="*/ 11326319 w 177"/>
                <a:gd name="T43" fmla="*/ 0 h 3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308">
                  <a:moveTo>
                    <a:pt x="131" y="220"/>
                  </a:moveTo>
                  <a:lnTo>
                    <a:pt x="131" y="220"/>
                  </a:lnTo>
                  <a:cubicBezTo>
                    <a:pt x="131" y="244"/>
                    <a:pt x="112" y="263"/>
                    <a:pt x="88" y="263"/>
                  </a:cubicBezTo>
                  <a:cubicBezTo>
                    <a:pt x="64" y="263"/>
                    <a:pt x="44" y="244"/>
                    <a:pt x="44" y="220"/>
                  </a:cubicBezTo>
                  <a:lnTo>
                    <a:pt x="44" y="88"/>
                  </a:lnTo>
                  <a:cubicBezTo>
                    <a:pt x="44" y="64"/>
                    <a:pt x="64" y="44"/>
                    <a:pt x="88" y="44"/>
                  </a:cubicBezTo>
                  <a:cubicBezTo>
                    <a:pt x="112" y="44"/>
                    <a:pt x="131" y="64"/>
                    <a:pt x="131" y="88"/>
                  </a:cubicBezTo>
                  <a:lnTo>
                    <a:pt x="131" y="220"/>
                  </a:lnTo>
                  <a:close/>
                  <a:moveTo>
                    <a:pt x="88" y="0"/>
                  </a:moveTo>
                  <a:lnTo>
                    <a:pt x="88" y="0"/>
                  </a:lnTo>
                  <a:cubicBezTo>
                    <a:pt x="39" y="0"/>
                    <a:pt x="0" y="39"/>
                    <a:pt x="0" y="88"/>
                  </a:cubicBezTo>
                  <a:lnTo>
                    <a:pt x="0" y="220"/>
                  </a:lnTo>
                  <a:cubicBezTo>
                    <a:pt x="0" y="268"/>
                    <a:pt x="39" y="307"/>
                    <a:pt x="88" y="307"/>
                  </a:cubicBezTo>
                  <a:cubicBezTo>
                    <a:pt x="136" y="307"/>
                    <a:pt x="176" y="268"/>
                    <a:pt x="176" y="220"/>
                  </a:cubicBezTo>
                  <a:lnTo>
                    <a:pt x="176" y="88"/>
                  </a:lnTo>
                  <a:cubicBezTo>
                    <a:pt x="176" y="39"/>
                    <a:pt x="136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3" name="Freeform 322">
              <a:extLst>
                <a:ext uri="{FF2B5EF4-FFF2-40B4-BE49-F238E27FC236}">
                  <a16:creationId xmlns:a16="http://schemas.microsoft.com/office/drawing/2014/main" id="{C604DAEE-5275-2543-89BA-2C98D81BD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6214" y="1134834"/>
              <a:ext cx="464507" cy="464507"/>
            </a:xfrm>
            <a:custGeom>
              <a:avLst/>
              <a:gdLst>
                <a:gd name="T0" fmla="*/ 0 w 355"/>
                <a:gd name="T1" fmla="*/ 23222993 h 355"/>
                <a:gd name="T2" fmla="*/ 0 w 355"/>
                <a:gd name="T3" fmla="*/ 23222993 h 355"/>
                <a:gd name="T4" fmla="*/ 23222993 w 355"/>
                <a:gd name="T5" fmla="*/ 46445986 h 355"/>
                <a:gd name="T6" fmla="*/ 23222993 w 355"/>
                <a:gd name="T7" fmla="*/ 46445986 h 355"/>
                <a:gd name="T8" fmla="*/ 46445986 w 355"/>
                <a:gd name="T9" fmla="*/ 23222993 h 355"/>
                <a:gd name="T10" fmla="*/ 46445986 w 355"/>
                <a:gd name="T11" fmla="*/ 23222993 h 355"/>
                <a:gd name="T12" fmla="*/ 23222993 w 355"/>
                <a:gd name="T13" fmla="*/ 0 h 355"/>
                <a:gd name="T14" fmla="*/ 23222993 w 355"/>
                <a:gd name="T15" fmla="*/ 0 h 355"/>
                <a:gd name="T16" fmla="*/ 0 w 355"/>
                <a:gd name="T17" fmla="*/ 23222993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5">
                  <a:moveTo>
                    <a:pt x="0" y="177"/>
                  </a:moveTo>
                  <a:lnTo>
                    <a:pt x="0" y="177"/>
                  </a:lnTo>
                  <a:cubicBezTo>
                    <a:pt x="0" y="275"/>
                    <a:pt x="80" y="354"/>
                    <a:pt x="177" y="354"/>
                  </a:cubicBezTo>
                  <a:cubicBezTo>
                    <a:pt x="275" y="354"/>
                    <a:pt x="354" y="275"/>
                    <a:pt x="354" y="177"/>
                  </a:cubicBezTo>
                  <a:cubicBezTo>
                    <a:pt x="354" y="80"/>
                    <a:pt x="275" y="0"/>
                    <a:pt x="177" y="0"/>
                  </a:cubicBezTo>
                  <a:cubicBezTo>
                    <a:pt x="80" y="0"/>
                    <a:pt x="0" y="80"/>
                    <a:pt x="0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4" name="Freeform 323">
              <a:extLst>
                <a:ext uri="{FF2B5EF4-FFF2-40B4-BE49-F238E27FC236}">
                  <a16:creationId xmlns:a16="http://schemas.microsoft.com/office/drawing/2014/main" id="{04F9ED41-8A35-F244-942F-80DECEDB9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6214" y="2614370"/>
              <a:ext cx="464507" cy="464507"/>
            </a:xfrm>
            <a:custGeom>
              <a:avLst/>
              <a:gdLst>
                <a:gd name="T0" fmla="*/ 0 w 355"/>
                <a:gd name="T1" fmla="*/ 23222993 h 355"/>
                <a:gd name="T2" fmla="*/ 0 w 355"/>
                <a:gd name="T3" fmla="*/ 23222993 h 355"/>
                <a:gd name="T4" fmla="*/ 23222993 w 355"/>
                <a:gd name="T5" fmla="*/ 46445986 h 355"/>
                <a:gd name="T6" fmla="*/ 23222993 w 355"/>
                <a:gd name="T7" fmla="*/ 46445986 h 355"/>
                <a:gd name="T8" fmla="*/ 46445986 w 355"/>
                <a:gd name="T9" fmla="*/ 23222993 h 355"/>
                <a:gd name="T10" fmla="*/ 46445986 w 355"/>
                <a:gd name="T11" fmla="*/ 23222993 h 355"/>
                <a:gd name="T12" fmla="*/ 23222993 w 355"/>
                <a:gd name="T13" fmla="*/ 0 h 355"/>
                <a:gd name="T14" fmla="*/ 23222993 w 355"/>
                <a:gd name="T15" fmla="*/ 0 h 355"/>
                <a:gd name="T16" fmla="*/ 0 w 355"/>
                <a:gd name="T17" fmla="*/ 23222993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5">
                  <a:moveTo>
                    <a:pt x="0" y="177"/>
                  </a:moveTo>
                  <a:lnTo>
                    <a:pt x="0" y="177"/>
                  </a:lnTo>
                  <a:cubicBezTo>
                    <a:pt x="0" y="275"/>
                    <a:pt x="80" y="354"/>
                    <a:pt x="177" y="354"/>
                  </a:cubicBezTo>
                  <a:cubicBezTo>
                    <a:pt x="275" y="354"/>
                    <a:pt x="354" y="275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5" name="Freeform 324">
              <a:extLst>
                <a:ext uri="{FF2B5EF4-FFF2-40B4-BE49-F238E27FC236}">
                  <a16:creationId xmlns:a16="http://schemas.microsoft.com/office/drawing/2014/main" id="{325B0369-401D-8844-9084-5A3C2EB55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6214" y="3984949"/>
              <a:ext cx="464507" cy="464504"/>
            </a:xfrm>
            <a:custGeom>
              <a:avLst/>
              <a:gdLst>
                <a:gd name="T0" fmla="*/ 0 w 355"/>
                <a:gd name="T1" fmla="*/ 23222450 h 355"/>
                <a:gd name="T2" fmla="*/ 0 w 355"/>
                <a:gd name="T3" fmla="*/ 23222450 h 355"/>
                <a:gd name="T4" fmla="*/ 23222993 w 355"/>
                <a:gd name="T5" fmla="*/ 46445262 h 355"/>
                <a:gd name="T6" fmla="*/ 23222993 w 355"/>
                <a:gd name="T7" fmla="*/ 46445262 h 355"/>
                <a:gd name="T8" fmla="*/ 46445986 w 355"/>
                <a:gd name="T9" fmla="*/ 23222450 h 355"/>
                <a:gd name="T10" fmla="*/ 46445986 w 355"/>
                <a:gd name="T11" fmla="*/ 23222450 h 355"/>
                <a:gd name="T12" fmla="*/ 23222993 w 355"/>
                <a:gd name="T13" fmla="*/ 0 h 355"/>
                <a:gd name="T14" fmla="*/ 23222993 w 355"/>
                <a:gd name="T15" fmla="*/ 0 h 355"/>
                <a:gd name="T16" fmla="*/ 0 w 355"/>
                <a:gd name="T17" fmla="*/ 23222450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5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4"/>
                    <a:pt x="177" y="354"/>
                  </a:cubicBezTo>
                  <a:cubicBezTo>
                    <a:pt x="275" y="354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6" name="Freeform 325">
              <a:extLst>
                <a:ext uri="{FF2B5EF4-FFF2-40B4-BE49-F238E27FC236}">
                  <a16:creationId xmlns:a16="http://schemas.microsoft.com/office/drawing/2014/main" id="{53A582B9-C641-0A47-9235-301507DB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6214" y="5384200"/>
              <a:ext cx="464507" cy="464504"/>
            </a:xfrm>
            <a:custGeom>
              <a:avLst/>
              <a:gdLst>
                <a:gd name="T0" fmla="*/ 0 w 355"/>
                <a:gd name="T1" fmla="*/ 23222450 h 355"/>
                <a:gd name="T2" fmla="*/ 0 w 355"/>
                <a:gd name="T3" fmla="*/ 23222450 h 355"/>
                <a:gd name="T4" fmla="*/ 23222993 w 355"/>
                <a:gd name="T5" fmla="*/ 46445262 h 355"/>
                <a:gd name="T6" fmla="*/ 23222993 w 355"/>
                <a:gd name="T7" fmla="*/ 46445262 h 355"/>
                <a:gd name="T8" fmla="*/ 46445986 w 355"/>
                <a:gd name="T9" fmla="*/ 23222450 h 355"/>
                <a:gd name="T10" fmla="*/ 46445986 w 355"/>
                <a:gd name="T11" fmla="*/ 23222450 h 355"/>
                <a:gd name="T12" fmla="*/ 23222993 w 355"/>
                <a:gd name="T13" fmla="*/ 0 h 355"/>
                <a:gd name="T14" fmla="*/ 23222993 w 355"/>
                <a:gd name="T15" fmla="*/ 0 h 355"/>
                <a:gd name="T16" fmla="*/ 0 w 355"/>
                <a:gd name="T17" fmla="*/ 23222450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5">
                  <a:moveTo>
                    <a:pt x="0" y="177"/>
                  </a:moveTo>
                  <a:lnTo>
                    <a:pt x="0" y="177"/>
                  </a:lnTo>
                  <a:cubicBezTo>
                    <a:pt x="0" y="275"/>
                    <a:pt x="80" y="354"/>
                    <a:pt x="177" y="354"/>
                  </a:cubicBezTo>
                  <a:cubicBezTo>
                    <a:pt x="275" y="354"/>
                    <a:pt x="354" y="275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" name="CuadroTexto 355">
              <a:extLst>
                <a:ext uri="{FF2B5EF4-FFF2-40B4-BE49-F238E27FC236}">
                  <a16:creationId xmlns:a16="http://schemas.microsoft.com/office/drawing/2014/main" id="{22910D7A-AD3A-2644-840E-77D1419C8465}"/>
                </a:ext>
              </a:extLst>
            </p:cNvPr>
            <p:cNvSpPr txBox="1"/>
            <p:nvPr/>
          </p:nvSpPr>
          <p:spPr>
            <a:xfrm>
              <a:off x="1364043" y="1201176"/>
              <a:ext cx="1344691" cy="17367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1</a:t>
              </a:r>
            </a:p>
          </p:txBody>
        </p:sp>
        <p:sp>
          <p:nvSpPr>
            <p:cNvPr id="78" name="CuadroTexto 356">
              <a:extLst>
                <a:ext uri="{FF2B5EF4-FFF2-40B4-BE49-F238E27FC236}">
                  <a16:creationId xmlns:a16="http://schemas.microsoft.com/office/drawing/2014/main" id="{9142087A-ADDE-3442-A024-AE05E4F732C9}"/>
                </a:ext>
              </a:extLst>
            </p:cNvPr>
            <p:cNvSpPr txBox="1"/>
            <p:nvPr/>
          </p:nvSpPr>
          <p:spPr>
            <a:xfrm>
              <a:off x="4959689" y="1233981"/>
              <a:ext cx="1344691" cy="17367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  <p:sp>
          <p:nvSpPr>
            <p:cNvPr id="79" name="CuadroTexto 357">
              <a:extLst>
                <a:ext uri="{FF2B5EF4-FFF2-40B4-BE49-F238E27FC236}">
                  <a16:creationId xmlns:a16="http://schemas.microsoft.com/office/drawing/2014/main" id="{8B2C8563-C38B-724E-B965-31DF0E041FFF}"/>
                </a:ext>
              </a:extLst>
            </p:cNvPr>
            <p:cNvSpPr txBox="1"/>
            <p:nvPr/>
          </p:nvSpPr>
          <p:spPr>
            <a:xfrm>
              <a:off x="8409800" y="1238320"/>
              <a:ext cx="1344691" cy="17367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  <p:sp>
          <p:nvSpPr>
            <p:cNvPr id="80" name="CuadroTexto 358">
              <a:extLst>
                <a:ext uri="{FF2B5EF4-FFF2-40B4-BE49-F238E27FC236}">
                  <a16:creationId xmlns:a16="http://schemas.microsoft.com/office/drawing/2014/main" id="{DD116B7C-153E-D640-8972-CD4117F8F633}"/>
                </a:ext>
              </a:extLst>
            </p:cNvPr>
            <p:cNvSpPr txBox="1"/>
            <p:nvPr/>
          </p:nvSpPr>
          <p:spPr>
            <a:xfrm>
              <a:off x="11967394" y="1233981"/>
              <a:ext cx="1344691" cy="17367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  <p:sp>
          <p:nvSpPr>
            <p:cNvPr id="81" name="CuadroTexto 359">
              <a:extLst>
                <a:ext uri="{FF2B5EF4-FFF2-40B4-BE49-F238E27FC236}">
                  <a16:creationId xmlns:a16="http://schemas.microsoft.com/office/drawing/2014/main" id="{C43BFF57-FB13-5B4F-A30B-55ED1C1D7DDD}"/>
                </a:ext>
              </a:extLst>
            </p:cNvPr>
            <p:cNvSpPr txBox="1"/>
            <p:nvPr/>
          </p:nvSpPr>
          <p:spPr>
            <a:xfrm>
              <a:off x="16674885" y="590140"/>
              <a:ext cx="6379337" cy="15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82" name="CuadroTexto 360">
              <a:extLst>
                <a:ext uri="{FF2B5EF4-FFF2-40B4-BE49-F238E27FC236}">
                  <a16:creationId xmlns:a16="http://schemas.microsoft.com/office/drawing/2014/main" id="{3280FE44-F2CF-194E-8DC8-528D09161477}"/>
                </a:ext>
              </a:extLst>
            </p:cNvPr>
            <p:cNvSpPr txBox="1"/>
            <p:nvPr/>
          </p:nvSpPr>
          <p:spPr>
            <a:xfrm>
              <a:off x="16674885" y="2066998"/>
              <a:ext cx="6379337" cy="15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83" name="CuadroTexto 361">
              <a:extLst>
                <a:ext uri="{FF2B5EF4-FFF2-40B4-BE49-F238E27FC236}">
                  <a16:creationId xmlns:a16="http://schemas.microsoft.com/office/drawing/2014/main" id="{62F9CC38-D0BF-FF40-865D-C1D86CCFB845}"/>
                </a:ext>
              </a:extLst>
            </p:cNvPr>
            <p:cNvSpPr txBox="1"/>
            <p:nvPr/>
          </p:nvSpPr>
          <p:spPr>
            <a:xfrm>
              <a:off x="16674885" y="3468988"/>
              <a:ext cx="6379337" cy="15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84" name="CuadroTexto 362">
              <a:extLst>
                <a:ext uri="{FF2B5EF4-FFF2-40B4-BE49-F238E27FC236}">
                  <a16:creationId xmlns:a16="http://schemas.microsoft.com/office/drawing/2014/main" id="{67EFD429-1B33-2445-8369-B0ED85387ADD}"/>
                </a:ext>
              </a:extLst>
            </p:cNvPr>
            <p:cNvSpPr txBox="1"/>
            <p:nvPr/>
          </p:nvSpPr>
          <p:spPr>
            <a:xfrm>
              <a:off x="16699834" y="4850878"/>
              <a:ext cx="6379337" cy="15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4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7AC48A7-5D7A-384C-A445-A8ADD913CC04}"/>
              </a:ext>
            </a:extLst>
          </p:cNvPr>
          <p:cNvGrpSpPr/>
          <p:nvPr/>
        </p:nvGrpSpPr>
        <p:grpSpPr>
          <a:xfrm>
            <a:off x="64929" y="3586100"/>
            <a:ext cx="4592964" cy="5137866"/>
            <a:chOff x="3310879" y="6834839"/>
            <a:chExt cx="4902465" cy="5484085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F955A9B-D868-474C-A701-9DE355D03240}"/>
                </a:ext>
              </a:extLst>
            </p:cNvPr>
            <p:cNvSpPr/>
            <p:nvPr/>
          </p:nvSpPr>
          <p:spPr>
            <a:xfrm>
              <a:off x="4339150" y="782012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1706700-4E19-074E-832B-D78F5E1A69E5}"/>
                </a:ext>
              </a:extLst>
            </p:cNvPr>
            <p:cNvSpPr/>
            <p:nvPr/>
          </p:nvSpPr>
          <p:spPr>
            <a:xfrm>
              <a:off x="4339150" y="813385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B3218B7B-5B02-A441-9E90-196467C9D2D8}"/>
                </a:ext>
              </a:extLst>
            </p:cNvPr>
            <p:cNvSpPr/>
            <p:nvPr/>
          </p:nvSpPr>
          <p:spPr>
            <a:xfrm>
              <a:off x="4339150" y="8447576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DB6AD01-4CA8-5540-B0E6-99C46FE46B60}"/>
                </a:ext>
              </a:extLst>
            </p:cNvPr>
            <p:cNvSpPr/>
            <p:nvPr/>
          </p:nvSpPr>
          <p:spPr>
            <a:xfrm>
              <a:off x="4339150" y="8761300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EC269AE-66B3-3A4E-8EDA-6A4F1B3F351A}"/>
                </a:ext>
              </a:extLst>
            </p:cNvPr>
            <p:cNvSpPr/>
            <p:nvPr/>
          </p:nvSpPr>
          <p:spPr>
            <a:xfrm>
              <a:off x="4339150" y="9075024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DCD5328-B9B4-454A-859B-7C956BAAE4E8}"/>
                </a:ext>
              </a:extLst>
            </p:cNvPr>
            <p:cNvSpPr/>
            <p:nvPr/>
          </p:nvSpPr>
          <p:spPr>
            <a:xfrm>
              <a:off x="4339150" y="938874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B1CD8C60-569E-C743-AD62-997F42DEE87A}"/>
                </a:ext>
              </a:extLst>
            </p:cNvPr>
            <p:cNvSpPr/>
            <p:nvPr/>
          </p:nvSpPr>
          <p:spPr>
            <a:xfrm>
              <a:off x="4339150" y="970247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A95352DF-339E-7244-AA97-7C3EA6BC297C}"/>
                </a:ext>
              </a:extLst>
            </p:cNvPr>
            <p:cNvSpPr/>
            <p:nvPr/>
          </p:nvSpPr>
          <p:spPr>
            <a:xfrm>
              <a:off x="4339150" y="10016196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50E727A-D84D-DD4C-A9B7-B11B1B866979}"/>
                </a:ext>
              </a:extLst>
            </p:cNvPr>
            <p:cNvSpPr/>
            <p:nvPr/>
          </p:nvSpPr>
          <p:spPr>
            <a:xfrm>
              <a:off x="4339150" y="10329920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70FA903C-03BB-894C-954E-D772EC857DAE}"/>
                </a:ext>
              </a:extLst>
            </p:cNvPr>
            <p:cNvSpPr/>
            <p:nvPr/>
          </p:nvSpPr>
          <p:spPr>
            <a:xfrm>
              <a:off x="4339150" y="10643644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B49453B9-7F35-F544-A090-B7DD28846983}"/>
                </a:ext>
              </a:extLst>
            </p:cNvPr>
            <p:cNvSpPr/>
            <p:nvPr/>
          </p:nvSpPr>
          <p:spPr>
            <a:xfrm>
              <a:off x="4339150" y="1095736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039A02B-18B8-2F41-8074-F78009B21B08}"/>
                </a:ext>
              </a:extLst>
            </p:cNvPr>
            <p:cNvSpPr/>
            <p:nvPr/>
          </p:nvSpPr>
          <p:spPr>
            <a:xfrm>
              <a:off x="4339150" y="1127109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7C085F0C-B502-DB48-B999-9F290CE95575}"/>
                </a:ext>
              </a:extLst>
            </p:cNvPr>
            <p:cNvSpPr/>
            <p:nvPr/>
          </p:nvSpPr>
          <p:spPr>
            <a:xfrm>
              <a:off x="5622577" y="782012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37112B75-DD17-574F-AA08-584B8773E756}"/>
                </a:ext>
              </a:extLst>
            </p:cNvPr>
            <p:cNvSpPr/>
            <p:nvPr/>
          </p:nvSpPr>
          <p:spPr>
            <a:xfrm>
              <a:off x="5622577" y="813385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88D26E37-3673-034A-8FBE-42BAE178E002}"/>
                </a:ext>
              </a:extLst>
            </p:cNvPr>
            <p:cNvSpPr/>
            <p:nvPr/>
          </p:nvSpPr>
          <p:spPr>
            <a:xfrm>
              <a:off x="5622577" y="8447576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F0766D5-5AD9-114C-A307-7822CF59AF84}"/>
                </a:ext>
              </a:extLst>
            </p:cNvPr>
            <p:cNvSpPr/>
            <p:nvPr/>
          </p:nvSpPr>
          <p:spPr>
            <a:xfrm>
              <a:off x="5622577" y="8761300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D0339B87-5EB9-C44E-A0FD-307127AA5D02}"/>
                </a:ext>
              </a:extLst>
            </p:cNvPr>
            <p:cNvSpPr/>
            <p:nvPr/>
          </p:nvSpPr>
          <p:spPr>
            <a:xfrm>
              <a:off x="5622577" y="9075024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ED7F07F9-CBC0-E74B-B5E2-9AFEBC23F19D}"/>
                </a:ext>
              </a:extLst>
            </p:cNvPr>
            <p:cNvSpPr/>
            <p:nvPr/>
          </p:nvSpPr>
          <p:spPr>
            <a:xfrm>
              <a:off x="5622577" y="938874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B8C8AB8-A495-E84B-9AEE-BE21EE3F503E}"/>
                </a:ext>
              </a:extLst>
            </p:cNvPr>
            <p:cNvSpPr/>
            <p:nvPr/>
          </p:nvSpPr>
          <p:spPr>
            <a:xfrm>
              <a:off x="5622577" y="970247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DC55C30-4082-944A-8594-EA8DB04AE32E}"/>
                </a:ext>
              </a:extLst>
            </p:cNvPr>
            <p:cNvSpPr/>
            <p:nvPr/>
          </p:nvSpPr>
          <p:spPr>
            <a:xfrm>
              <a:off x="5622577" y="10016196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681286B4-DAED-7442-9477-5389BD7592ED}"/>
                </a:ext>
              </a:extLst>
            </p:cNvPr>
            <p:cNvSpPr/>
            <p:nvPr/>
          </p:nvSpPr>
          <p:spPr>
            <a:xfrm>
              <a:off x="5622577" y="10329920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C57B120E-0BF4-9B49-8B8D-F95CB3D290E6}"/>
                </a:ext>
              </a:extLst>
            </p:cNvPr>
            <p:cNvSpPr/>
            <p:nvPr/>
          </p:nvSpPr>
          <p:spPr>
            <a:xfrm>
              <a:off x="5622577" y="10643644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7238E052-4A92-7944-9FDA-A56625D24763}"/>
                </a:ext>
              </a:extLst>
            </p:cNvPr>
            <p:cNvSpPr/>
            <p:nvPr/>
          </p:nvSpPr>
          <p:spPr>
            <a:xfrm>
              <a:off x="5622577" y="1095736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41B8AF05-F58C-6647-83A0-61B4C0245504}"/>
                </a:ext>
              </a:extLst>
            </p:cNvPr>
            <p:cNvSpPr/>
            <p:nvPr/>
          </p:nvSpPr>
          <p:spPr>
            <a:xfrm>
              <a:off x="5622577" y="1127109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8ED9EB98-D6DC-CF4C-AC9F-956F53CAF32A}"/>
                </a:ext>
              </a:extLst>
            </p:cNvPr>
            <p:cNvSpPr/>
            <p:nvPr/>
          </p:nvSpPr>
          <p:spPr>
            <a:xfrm>
              <a:off x="6906004" y="782012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F81DFD3D-DA84-814B-92C1-6226EA44E71D}"/>
                </a:ext>
              </a:extLst>
            </p:cNvPr>
            <p:cNvSpPr/>
            <p:nvPr/>
          </p:nvSpPr>
          <p:spPr>
            <a:xfrm>
              <a:off x="6906004" y="813385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95C3E869-E35F-2D40-8FFA-A4CF25FA07E8}"/>
                </a:ext>
              </a:extLst>
            </p:cNvPr>
            <p:cNvSpPr/>
            <p:nvPr/>
          </p:nvSpPr>
          <p:spPr>
            <a:xfrm>
              <a:off x="6906004" y="8447576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731FDA12-72DF-014A-9D62-C160BC179BE1}"/>
                </a:ext>
              </a:extLst>
            </p:cNvPr>
            <p:cNvSpPr/>
            <p:nvPr/>
          </p:nvSpPr>
          <p:spPr>
            <a:xfrm>
              <a:off x="6906004" y="8761300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7F8EAF40-02A4-F941-9757-9808E9B50A93}"/>
                </a:ext>
              </a:extLst>
            </p:cNvPr>
            <p:cNvSpPr/>
            <p:nvPr/>
          </p:nvSpPr>
          <p:spPr>
            <a:xfrm>
              <a:off x="6906004" y="9075024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09458099-CEE9-8941-860D-188439236201}"/>
                </a:ext>
              </a:extLst>
            </p:cNvPr>
            <p:cNvSpPr/>
            <p:nvPr/>
          </p:nvSpPr>
          <p:spPr>
            <a:xfrm>
              <a:off x="6906004" y="938874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606E5D52-19B9-F64C-8B5D-59157B533A3A}"/>
                </a:ext>
              </a:extLst>
            </p:cNvPr>
            <p:cNvSpPr/>
            <p:nvPr/>
          </p:nvSpPr>
          <p:spPr>
            <a:xfrm>
              <a:off x="6906004" y="970247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B8336C58-B6B1-6D41-BF0C-DB32FC8F6C57}"/>
                </a:ext>
              </a:extLst>
            </p:cNvPr>
            <p:cNvSpPr/>
            <p:nvPr/>
          </p:nvSpPr>
          <p:spPr>
            <a:xfrm>
              <a:off x="6906004" y="10016196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EF6A37E0-5094-C540-9CEF-00390A89EB34}"/>
                </a:ext>
              </a:extLst>
            </p:cNvPr>
            <p:cNvSpPr/>
            <p:nvPr/>
          </p:nvSpPr>
          <p:spPr>
            <a:xfrm>
              <a:off x="6906004" y="10329920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37402E22-9ED0-9944-A5EC-3B4E70D51293}"/>
                </a:ext>
              </a:extLst>
            </p:cNvPr>
            <p:cNvSpPr/>
            <p:nvPr/>
          </p:nvSpPr>
          <p:spPr>
            <a:xfrm>
              <a:off x="6906004" y="10643644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E04AB97D-B8F7-E540-AC77-07DB2DA38E14}"/>
                </a:ext>
              </a:extLst>
            </p:cNvPr>
            <p:cNvSpPr/>
            <p:nvPr/>
          </p:nvSpPr>
          <p:spPr>
            <a:xfrm>
              <a:off x="6906004" y="10957368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6147F30-2DE3-1A44-9684-ECFBDAB9B515}"/>
                </a:ext>
              </a:extLst>
            </p:cNvPr>
            <p:cNvSpPr/>
            <p:nvPr/>
          </p:nvSpPr>
          <p:spPr>
            <a:xfrm>
              <a:off x="6906004" y="11271092"/>
              <a:ext cx="1140600" cy="2335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ubtitle 2">
              <a:extLst>
                <a:ext uri="{FF2B5EF4-FFF2-40B4-BE49-F238E27FC236}">
                  <a16:creationId xmlns:a16="http://schemas.microsoft.com/office/drawing/2014/main" id="{3C610233-8D32-9443-AA47-8BB96508FD0E}"/>
                </a:ext>
              </a:extLst>
            </p:cNvPr>
            <p:cNvSpPr txBox="1">
              <a:spLocks/>
            </p:cNvSpPr>
            <p:nvPr/>
          </p:nvSpPr>
          <p:spPr>
            <a:xfrm>
              <a:off x="3310879" y="11040890"/>
              <a:ext cx="885443" cy="68231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1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C3839643-2DEB-EF4C-A3FE-71283B5C07F0}"/>
                </a:ext>
              </a:extLst>
            </p:cNvPr>
            <p:cNvSpPr txBox="1">
              <a:spLocks/>
            </p:cNvSpPr>
            <p:nvPr/>
          </p:nvSpPr>
          <p:spPr>
            <a:xfrm>
              <a:off x="3310879" y="7591854"/>
              <a:ext cx="885443" cy="67686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1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23" name="Subtitle 2">
              <a:extLst>
                <a:ext uri="{FF2B5EF4-FFF2-40B4-BE49-F238E27FC236}">
                  <a16:creationId xmlns:a16="http://schemas.microsoft.com/office/drawing/2014/main" id="{2003AF38-E4D2-524E-AEF8-550055158532}"/>
                </a:ext>
              </a:extLst>
            </p:cNvPr>
            <p:cNvSpPr txBox="1">
              <a:spLocks/>
            </p:cNvSpPr>
            <p:nvPr/>
          </p:nvSpPr>
          <p:spPr>
            <a:xfrm>
              <a:off x="3310879" y="9316372"/>
              <a:ext cx="885443" cy="68231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1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1BBD2152-0F22-5948-B41D-AD2CD6D38DD5}"/>
                </a:ext>
              </a:extLst>
            </p:cNvPr>
            <p:cNvSpPr txBox="1">
              <a:spLocks/>
            </p:cNvSpPr>
            <p:nvPr/>
          </p:nvSpPr>
          <p:spPr>
            <a:xfrm>
              <a:off x="4172412" y="11584815"/>
              <a:ext cx="1474077" cy="7341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One</a:t>
              </a:r>
            </a:p>
          </p:txBody>
        </p:sp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8CF1C203-409D-004D-B217-CBAACC5C5394}"/>
                </a:ext>
              </a:extLst>
            </p:cNvPr>
            <p:cNvSpPr txBox="1">
              <a:spLocks/>
            </p:cNvSpPr>
            <p:nvPr/>
          </p:nvSpPr>
          <p:spPr>
            <a:xfrm>
              <a:off x="5455840" y="11584815"/>
              <a:ext cx="1474077" cy="7341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Two</a:t>
              </a:r>
            </a:p>
          </p:txBody>
        </p:sp>
        <p:sp>
          <p:nvSpPr>
            <p:cNvPr id="126" name="Subtitle 2">
              <a:extLst>
                <a:ext uri="{FF2B5EF4-FFF2-40B4-BE49-F238E27FC236}">
                  <a16:creationId xmlns:a16="http://schemas.microsoft.com/office/drawing/2014/main" id="{5BE564FE-B322-204D-8EDD-1FC34DE217AE}"/>
                </a:ext>
              </a:extLst>
            </p:cNvPr>
            <p:cNvSpPr txBox="1">
              <a:spLocks/>
            </p:cNvSpPr>
            <p:nvPr/>
          </p:nvSpPr>
          <p:spPr>
            <a:xfrm>
              <a:off x="6739267" y="11584815"/>
              <a:ext cx="1474077" cy="7341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Three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37D1FD-94A7-D045-9A88-B76627DA847E}"/>
                </a:ext>
              </a:extLst>
            </p:cNvPr>
            <p:cNvSpPr txBox="1"/>
            <p:nvPr/>
          </p:nvSpPr>
          <p:spPr>
            <a:xfrm>
              <a:off x="5424328" y="6834839"/>
              <a:ext cx="1537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82%</a:t>
              </a:r>
            </a:p>
          </p:txBody>
        </p:sp>
      </p:grpSp>
      <p:sp>
        <p:nvSpPr>
          <p:cNvPr id="133" name="Block Arc 132">
            <a:extLst>
              <a:ext uri="{FF2B5EF4-FFF2-40B4-BE49-F238E27FC236}">
                <a16:creationId xmlns:a16="http://schemas.microsoft.com/office/drawing/2014/main" id="{E89D8683-76C0-834A-8331-D3318A85DE37}"/>
              </a:ext>
            </a:extLst>
          </p:cNvPr>
          <p:cNvSpPr/>
          <p:nvPr/>
        </p:nvSpPr>
        <p:spPr>
          <a:xfrm>
            <a:off x="6046851" y="5601092"/>
            <a:ext cx="2720956" cy="272095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Block Arc 133">
            <a:extLst>
              <a:ext uri="{FF2B5EF4-FFF2-40B4-BE49-F238E27FC236}">
                <a16:creationId xmlns:a16="http://schemas.microsoft.com/office/drawing/2014/main" id="{BDB48081-031B-7F44-A4D5-4B218B839333}"/>
              </a:ext>
            </a:extLst>
          </p:cNvPr>
          <p:cNvSpPr/>
          <p:nvPr/>
        </p:nvSpPr>
        <p:spPr>
          <a:xfrm>
            <a:off x="9232161" y="5601092"/>
            <a:ext cx="2720956" cy="272095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Block Arc 134">
            <a:extLst>
              <a:ext uri="{FF2B5EF4-FFF2-40B4-BE49-F238E27FC236}">
                <a16:creationId xmlns:a16="http://schemas.microsoft.com/office/drawing/2014/main" id="{0F188339-1A5D-A741-92C3-DE96A7B2FB9D}"/>
              </a:ext>
            </a:extLst>
          </p:cNvPr>
          <p:cNvSpPr/>
          <p:nvPr/>
        </p:nvSpPr>
        <p:spPr>
          <a:xfrm>
            <a:off x="12417471" y="5601092"/>
            <a:ext cx="2720956" cy="272095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Block Arc 135">
            <a:extLst>
              <a:ext uri="{FF2B5EF4-FFF2-40B4-BE49-F238E27FC236}">
                <a16:creationId xmlns:a16="http://schemas.microsoft.com/office/drawing/2014/main" id="{E680C4EF-9653-2E4A-8A7E-609990B9424E}"/>
              </a:ext>
            </a:extLst>
          </p:cNvPr>
          <p:cNvSpPr/>
          <p:nvPr/>
        </p:nvSpPr>
        <p:spPr>
          <a:xfrm flipH="1">
            <a:off x="6046851" y="5601092"/>
            <a:ext cx="2720956" cy="2720956"/>
          </a:xfrm>
          <a:prstGeom prst="blockArc">
            <a:avLst>
              <a:gd name="adj1" fmla="val 14912496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Block Arc 136">
            <a:extLst>
              <a:ext uri="{FF2B5EF4-FFF2-40B4-BE49-F238E27FC236}">
                <a16:creationId xmlns:a16="http://schemas.microsoft.com/office/drawing/2014/main" id="{9BA76551-CFD9-4C49-B391-6300E7770807}"/>
              </a:ext>
            </a:extLst>
          </p:cNvPr>
          <p:cNvSpPr/>
          <p:nvPr/>
        </p:nvSpPr>
        <p:spPr>
          <a:xfrm flipH="1">
            <a:off x="9232161" y="5601092"/>
            <a:ext cx="2720956" cy="2720956"/>
          </a:xfrm>
          <a:prstGeom prst="blockArc">
            <a:avLst>
              <a:gd name="adj1" fmla="val 18171344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Block Arc 137">
            <a:extLst>
              <a:ext uri="{FF2B5EF4-FFF2-40B4-BE49-F238E27FC236}">
                <a16:creationId xmlns:a16="http://schemas.microsoft.com/office/drawing/2014/main" id="{3F232DD5-55F0-8642-8D0C-92C4E10746A6}"/>
              </a:ext>
            </a:extLst>
          </p:cNvPr>
          <p:cNvSpPr/>
          <p:nvPr/>
        </p:nvSpPr>
        <p:spPr>
          <a:xfrm flipH="1">
            <a:off x="12417471" y="5601092"/>
            <a:ext cx="2720956" cy="2720956"/>
          </a:xfrm>
          <a:prstGeom prst="blockArc">
            <a:avLst>
              <a:gd name="adj1" fmla="val 12863931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4F339B9-9365-5B43-AE44-F1975781575C}"/>
              </a:ext>
            </a:extLst>
          </p:cNvPr>
          <p:cNvSpPr/>
          <p:nvPr/>
        </p:nvSpPr>
        <p:spPr>
          <a:xfrm>
            <a:off x="6412936" y="6670038"/>
            <a:ext cx="198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65%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F0EB76-A56A-B14E-994E-39624142822B}"/>
              </a:ext>
            </a:extLst>
          </p:cNvPr>
          <p:cNvSpPr txBox="1"/>
          <p:nvPr/>
        </p:nvSpPr>
        <p:spPr>
          <a:xfrm>
            <a:off x="6155799" y="7377924"/>
            <a:ext cx="250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C4423D9-03CD-B246-8DA8-FA9B24B2BFEB}"/>
              </a:ext>
            </a:extLst>
          </p:cNvPr>
          <p:cNvSpPr/>
          <p:nvPr/>
        </p:nvSpPr>
        <p:spPr>
          <a:xfrm>
            <a:off x="9598246" y="6670038"/>
            <a:ext cx="198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37%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4012D2-C2A6-2240-A7A5-C624AA83336E}"/>
              </a:ext>
            </a:extLst>
          </p:cNvPr>
          <p:cNvSpPr txBox="1"/>
          <p:nvPr/>
        </p:nvSpPr>
        <p:spPr>
          <a:xfrm>
            <a:off x="9341109" y="7377924"/>
            <a:ext cx="250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B9F8653-1B0A-8143-A138-D4BE73A25AE6}"/>
              </a:ext>
            </a:extLst>
          </p:cNvPr>
          <p:cNvSpPr/>
          <p:nvPr/>
        </p:nvSpPr>
        <p:spPr>
          <a:xfrm>
            <a:off x="12783558" y="6670038"/>
            <a:ext cx="198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78%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3F80C1-B143-CA4F-9B68-C1628A9035FB}"/>
              </a:ext>
            </a:extLst>
          </p:cNvPr>
          <p:cNvSpPr txBox="1"/>
          <p:nvPr/>
        </p:nvSpPr>
        <p:spPr>
          <a:xfrm>
            <a:off x="12526421" y="7377924"/>
            <a:ext cx="250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D9821D5-EB15-6D42-BE2B-653D0A5F8F58}"/>
              </a:ext>
            </a:extLst>
          </p:cNvPr>
          <p:cNvGrpSpPr/>
          <p:nvPr/>
        </p:nvGrpSpPr>
        <p:grpSpPr>
          <a:xfrm>
            <a:off x="18694374" y="8697593"/>
            <a:ext cx="4731468" cy="3699421"/>
            <a:chOff x="18711217" y="8312583"/>
            <a:chExt cx="4731468" cy="3699421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653497F-05A5-C843-ACBA-6006B85DD5A8}"/>
                </a:ext>
              </a:extLst>
            </p:cNvPr>
            <p:cNvSpPr/>
            <p:nvPr/>
          </p:nvSpPr>
          <p:spPr>
            <a:xfrm>
              <a:off x="19232533" y="8312583"/>
              <a:ext cx="444002" cy="2698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9394E49-4788-B64A-88D7-33FEC86E9671}"/>
                </a:ext>
              </a:extLst>
            </p:cNvPr>
            <p:cNvSpPr/>
            <p:nvPr/>
          </p:nvSpPr>
          <p:spPr>
            <a:xfrm>
              <a:off x="19063477" y="10687962"/>
              <a:ext cx="782113" cy="7821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397E1DAD-C1B3-E04E-A316-22A98E8E6D07}"/>
                </a:ext>
              </a:extLst>
            </p:cNvPr>
            <p:cNvSpPr/>
            <p:nvPr/>
          </p:nvSpPr>
          <p:spPr>
            <a:xfrm>
              <a:off x="19232533" y="9777714"/>
              <a:ext cx="444002" cy="123321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352B9F7-831C-9146-8DF7-E307F977F9E6}"/>
                </a:ext>
              </a:extLst>
            </p:cNvPr>
            <p:cNvSpPr/>
            <p:nvPr/>
          </p:nvSpPr>
          <p:spPr>
            <a:xfrm>
              <a:off x="20846986" y="8312583"/>
              <a:ext cx="444002" cy="2698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D7A4257-F429-864E-813D-2DA97F6AA047}"/>
                </a:ext>
              </a:extLst>
            </p:cNvPr>
            <p:cNvSpPr/>
            <p:nvPr/>
          </p:nvSpPr>
          <p:spPr>
            <a:xfrm>
              <a:off x="20677930" y="10687962"/>
              <a:ext cx="782113" cy="7821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01A4409D-BC7C-044C-88B4-4F3A9486168C}"/>
                </a:ext>
              </a:extLst>
            </p:cNvPr>
            <p:cNvSpPr/>
            <p:nvPr/>
          </p:nvSpPr>
          <p:spPr>
            <a:xfrm>
              <a:off x="20846986" y="8931821"/>
              <a:ext cx="444002" cy="20791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CDA14603-7F6E-F94D-BAAC-E81A96F68D18}"/>
                </a:ext>
              </a:extLst>
            </p:cNvPr>
            <p:cNvSpPr/>
            <p:nvPr/>
          </p:nvSpPr>
          <p:spPr>
            <a:xfrm>
              <a:off x="22483368" y="8312583"/>
              <a:ext cx="444002" cy="2698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A4912A2-8543-2D42-B8EB-CF59E0026BD0}"/>
                </a:ext>
              </a:extLst>
            </p:cNvPr>
            <p:cNvSpPr/>
            <p:nvPr/>
          </p:nvSpPr>
          <p:spPr>
            <a:xfrm>
              <a:off x="22314312" y="10687962"/>
              <a:ext cx="782113" cy="7821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2250D0B6-D06F-BD4A-BD6C-19E36A868942}"/>
                </a:ext>
              </a:extLst>
            </p:cNvPr>
            <p:cNvSpPr/>
            <p:nvPr/>
          </p:nvSpPr>
          <p:spPr>
            <a:xfrm>
              <a:off x="22483368" y="9855905"/>
              <a:ext cx="444002" cy="115501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F47613-71C9-0447-BB6D-EAD987AD1294}"/>
                </a:ext>
              </a:extLst>
            </p:cNvPr>
            <p:cNvSpPr txBox="1"/>
            <p:nvPr/>
          </p:nvSpPr>
          <p:spPr>
            <a:xfrm>
              <a:off x="18711217" y="11642672"/>
              <a:ext cx="1486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FA34244-7288-4740-AD79-CE74F3E7CC6B}"/>
                </a:ext>
              </a:extLst>
            </p:cNvPr>
            <p:cNvSpPr txBox="1"/>
            <p:nvPr/>
          </p:nvSpPr>
          <p:spPr>
            <a:xfrm>
              <a:off x="20322669" y="11642672"/>
              <a:ext cx="1486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EFAA9A-9B2F-2C45-AE08-E1BDD3752BC7}"/>
                </a:ext>
              </a:extLst>
            </p:cNvPr>
            <p:cNvSpPr txBox="1"/>
            <p:nvPr/>
          </p:nvSpPr>
          <p:spPr>
            <a:xfrm>
              <a:off x="21956052" y="11642672"/>
              <a:ext cx="1486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211946E-BCBA-3147-8B07-45CA90E1E218}"/>
                </a:ext>
              </a:extLst>
            </p:cNvPr>
            <p:cNvSpPr txBox="1"/>
            <p:nvPr/>
          </p:nvSpPr>
          <p:spPr>
            <a:xfrm>
              <a:off x="19063477" y="10930679"/>
              <a:ext cx="78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45%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91C4580-25B5-E243-B269-58D59338034C}"/>
                </a:ext>
              </a:extLst>
            </p:cNvPr>
            <p:cNvSpPr txBox="1"/>
            <p:nvPr/>
          </p:nvSpPr>
          <p:spPr>
            <a:xfrm>
              <a:off x="20677930" y="10930679"/>
              <a:ext cx="78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90%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B1345BB-DCE2-9F4A-8653-7534B4C9A5C3}"/>
                </a:ext>
              </a:extLst>
            </p:cNvPr>
            <p:cNvSpPr txBox="1"/>
            <p:nvPr/>
          </p:nvSpPr>
          <p:spPr>
            <a:xfrm>
              <a:off x="22314312" y="10930679"/>
              <a:ext cx="782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30%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78F37BF-3F15-BD4F-AB81-95CDD8EBFED3}"/>
              </a:ext>
            </a:extLst>
          </p:cNvPr>
          <p:cNvGrpSpPr/>
          <p:nvPr/>
        </p:nvGrpSpPr>
        <p:grpSpPr>
          <a:xfrm>
            <a:off x="9946330" y="9160464"/>
            <a:ext cx="7874969" cy="3093354"/>
            <a:chOff x="9969190" y="8481026"/>
            <a:chExt cx="7874969" cy="309335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72CAABE-2A34-354C-8879-36EB291D2042}"/>
                </a:ext>
              </a:extLst>
            </p:cNvPr>
            <p:cNvGrpSpPr/>
            <p:nvPr/>
          </p:nvGrpSpPr>
          <p:grpSpPr>
            <a:xfrm>
              <a:off x="12391906" y="8481026"/>
              <a:ext cx="5127964" cy="3093354"/>
              <a:chOff x="10771685" y="4333629"/>
              <a:chExt cx="12002112" cy="7240062"/>
            </a:xfrm>
            <a:solidFill>
              <a:schemeClr val="bg1">
                <a:lumMod val="95000"/>
              </a:schemeClr>
            </a:solidFill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EF997F6-A4D5-9D4E-BA25-9279A49385DF}"/>
                  </a:ext>
                </a:extLst>
              </p:cNvPr>
              <p:cNvSpPr/>
              <p:nvPr/>
            </p:nvSpPr>
            <p:spPr>
              <a:xfrm>
                <a:off x="10771685" y="4333629"/>
                <a:ext cx="12002112" cy="21668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67A53E3-DBBE-CF42-AF74-680FBCEBDAE8}"/>
                  </a:ext>
                </a:extLst>
              </p:cNvPr>
              <p:cNvSpPr/>
              <p:nvPr/>
            </p:nvSpPr>
            <p:spPr>
              <a:xfrm>
                <a:off x="10771685" y="6870223"/>
                <a:ext cx="12002112" cy="21668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DF789A5-E980-4C4E-B5CF-312925DB7F69}"/>
                  </a:ext>
                </a:extLst>
              </p:cNvPr>
              <p:cNvSpPr/>
              <p:nvPr/>
            </p:nvSpPr>
            <p:spPr>
              <a:xfrm>
                <a:off x="10771685" y="9406818"/>
                <a:ext cx="12002112" cy="21668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457FBE3-2A3A-744B-98D3-AD782B7F69BB}"/>
                </a:ext>
              </a:extLst>
            </p:cNvPr>
            <p:cNvSpPr/>
            <p:nvPr/>
          </p:nvSpPr>
          <p:spPr>
            <a:xfrm>
              <a:off x="12391906" y="8481026"/>
              <a:ext cx="3250453" cy="9258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66F83B12-4B63-D648-AABA-1F632E359D1D}"/>
                </a:ext>
              </a:extLst>
            </p:cNvPr>
            <p:cNvSpPr/>
            <p:nvPr/>
          </p:nvSpPr>
          <p:spPr>
            <a:xfrm rot="16200000">
              <a:off x="12206642" y="8828992"/>
              <a:ext cx="370527" cy="229877"/>
            </a:xfrm>
            <a:prstGeom prst="triangle">
              <a:avLst>
                <a:gd name="adj" fmla="val 473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6BB319F-0D84-3C46-ACDF-420066A807D5}"/>
                </a:ext>
              </a:extLst>
            </p:cNvPr>
            <p:cNvSpPr/>
            <p:nvPr/>
          </p:nvSpPr>
          <p:spPr>
            <a:xfrm>
              <a:off x="12391906" y="9564799"/>
              <a:ext cx="1935990" cy="9258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EC546619-6592-1845-BAFD-374496FFA811}"/>
                </a:ext>
              </a:extLst>
            </p:cNvPr>
            <p:cNvSpPr/>
            <p:nvPr/>
          </p:nvSpPr>
          <p:spPr>
            <a:xfrm rot="16200000">
              <a:off x="12206642" y="9912764"/>
              <a:ext cx="370527" cy="229877"/>
            </a:xfrm>
            <a:prstGeom prst="triangle">
              <a:avLst>
                <a:gd name="adj" fmla="val 4733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1A9677C-EFAA-744D-A30E-71D0DBEB519E}"/>
                </a:ext>
              </a:extLst>
            </p:cNvPr>
            <p:cNvSpPr/>
            <p:nvPr/>
          </p:nvSpPr>
          <p:spPr>
            <a:xfrm>
              <a:off x="12391906" y="10648572"/>
              <a:ext cx="4207624" cy="9258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riangle 180">
              <a:extLst>
                <a:ext uri="{FF2B5EF4-FFF2-40B4-BE49-F238E27FC236}">
                  <a16:creationId xmlns:a16="http://schemas.microsoft.com/office/drawing/2014/main" id="{E53D71ED-C5D6-1044-AC91-749E3412C25B}"/>
                </a:ext>
              </a:extLst>
            </p:cNvPr>
            <p:cNvSpPr/>
            <p:nvPr/>
          </p:nvSpPr>
          <p:spPr>
            <a:xfrm rot="16200000">
              <a:off x="12206642" y="10996537"/>
              <a:ext cx="370527" cy="229877"/>
            </a:xfrm>
            <a:prstGeom prst="triangle">
              <a:avLst>
                <a:gd name="adj" fmla="val 4733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F9DFBDC-EB7E-9748-BAA1-44B9257759D0}"/>
                </a:ext>
              </a:extLst>
            </p:cNvPr>
            <p:cNvSpPr txBox="1"/>
            <p:nvPr/>
          </p:nvSpPr>
          <p:spPr>
            <a:xfrm>
              <a:off x="9969190" y="8693091"/>
              <a:ext cx="2020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865287A-DB75-C443-AF70-F406F4C6E745}"/>
                </a:ext>
              </a:extLst>
            </p:cNvPr>
            <p:cNvSpPr txBox="1"/>
            <p:nvPr/>
          </p:nvSpPr>
          <p:spPr>
            <a:xfrm>
              <a:off x="9969190" y="9776864"/>
              <a:ext cx="2020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183F6B-AC0C-CF47-90FB-07807B3AA5AA}"/>
                </a:ext>
              </a:extLst>
            </p:cNvPr>
            <p:cNvSpPr txBox="1"/>
            <p:nvPr/>
          </p:nvSpPr>
          <p:spPr>
            <a:xfrm>
              <a:off x="9969190" y="10860637"/>
              <a:ext cx="2020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26BA16A-3EB1-5F47-A92A-D2DE20E3C8D9}"/>
                </a:ext>
              </a:extLst>
            </p:cNvPr>
            <p:cNvSpPr/>
            <p:nvPr/>
          </p:nvSpPr>
          <p:spPr>
            <a:xfrm>
              <a:off x="17140931" y="8592316"/>
              <a:ext cx="703228" cy="7032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C9EB08-3CC0-AF41-9DB1-E1D6B4C77969}"/>
                </a:ext>
              </a:extLst>
            </p:cNvPr>
            <p:cNvSpPr/>
            <p:nvPr/>
          </p:nvSpPr>
          <p:spPr>
            <a:xfrm>
              <a:off x="17140931" y="9676088"/>
              <a:ext cx="703228" cy="7032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F0306B1-5536-8744-B2D8-29919641F2C2}"/>
                </a:ext>
              </a:extLst>
            </p:cNvPr>
            <p:cNvSpPr/>
            <p:nvPr/>
          </p:nvSpPr>
          <p:spPr>
            <a:xfrm>
              <a:off x="17140931" y="10760910"/>
              <a:ext cx="703228" cy="7032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78DD6E2-84DA-6849-9296-B03C3E92F43F}"/>
                </a:ext>
              </a:extLst>
            </p:cNvPr>
            <p:cNvSpPr txBox="1"/>
            <p:nvPr/>
          </p:nvSpPr>
          <p:spPr>
            <a:xfrm>
              <a:off x="17170981" y="8770343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0B3678D-9CCC-8142-AB03-54A99EDE1E11}"/>
                </a:ext>
              </a:extLst>
            </p:cNvPr>
            <p:cNvSpPr txBox="1"/>
            <p:nvPr/>
          </p:nvSpPr>
          <p:spPr>
            <a:xfrm>
              <a:off x="17170981" y="9854116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8B442DA-E5CB-4A45-B55E-2548D5FDA82B}"/>
                </a:ext>
              </a:extLst>
            </p:cNvPr>
            <p:cNvSpPr txBox="1"/>
            <p:nvPr/>
          </p:nvSpPr>
          <p:spPr>
            <a:xfrm>
              <a:off x="17170981" y="1093788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90%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A517EC1-EA1A-EE44-8E3B-00E63491B61C}"/>
              </a:ext>
            </a:extLst>
          </p:cNvPr>
          <p:cNvGrpSpPr/>
          <p:nvPr/>
        </p:nvGrpSpPr>
        <p:grpSpPr>
          <a:xfrm>
            <a:off x="1353249" y="9390994"/>
            <a:ext cx="7987860" cy="3262282"/>
            <a:chOff x="2001245" y="4009976"/>
            <a:chExt cx="20375160" cy="8321315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F368BBD-7C48-4F41-97DF-F008CC59B964}"/>
                </a:ext>
              </a:extLst>
            </p:cNvPr>
            <p:cNvGrpSpPr/>
            <p:nvPr/>
          </p:nvGrpSpPr>
          <p:grpSpPr>
            <a:xfrm>
              <a:off x="11414234" y="4009976"/>
              <a:ext cx="10962171" cy="8321315"/>
              <a:chOff x="12401970" y="4237668"/>
              <a:chExt cx="9974435" cy="7571531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C7F8990-B8A1-394C-AAE0-1E2F09EB68BA}"/>
                  </a:ext>
                </a:extLst>
              </p:cNvPr>
              <p:cNvSpPr/>
              <p:nvPr/>
            </p:nvSpPr>
            <p:spPr>
              <a:xfrm>
                <a:off x="12401970" y="7598141"/>
                <a:ext cx="3232489" cy="3232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C4CEF36-0518-A54A-A216-857D2D9792B3}"/>
                  </a:ext>
                </a:extLst>
              </p:cNvPr>
              <p:cNvSpPr/>
              <p:nvPr/>
            </p:nvSpPr>
            <p:spPr>
              <a:xfrm>
                <a:off x="13648717" y="4237668"/>
                <a:ext cx="4039823" cy="403982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2150FA32-DDCB-1C48-95A5-CC3E620A2424}"/>
                  </a:ext>
                </a:extLst>
              </p:cNvPr>
              <p:cNvSpPr/>
              <p:nvPr/>
            </p:nvSpPr>
            <p:spPr>
              <a:xfrm>
                <a:off x="16088711" y="6925693"/>
                <a:ext cx="4883507" cy="48835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18583C4-B5B6-9C4E-BDF1-B8685A44A46D}"/>
                  </a:ext>
                </a:extLst>
              </p:cNvPr>
              <p:cNvSpPr/>
              <p:nvPr/>
            </p:nvSpPr>
            <p:spPr>
              <a:xfrm>
                <a:off x="19706484" y="5665776"/>
                <a:ext cx="2669921" cy="26699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FCB9113-D2F2-F44B-A61A-80327847F73B}"/>
                </a:ext>
              </a:extLst>
            </p:cNvPr>
            <p:cNvGrpSpPr/>
            <p:nvPr/>
          </p:nvGrpSpPr>
          <p:grpSpPr>
            <a:xfrm>
              <a:off x="2001245" y="6416107"/>
              <a:ext cx="1376438" cy="1376436"/>
              <a:chOff x="1775562" y="6190423"/>
              <a:chExt cx="1827803" cy="1827803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C7E9803-FF63-CB47-ABA5-FAA588979254}"/>
                  </a:ext>
                </a:extLst>
              </p:cNvPr>
              <p:cNvSpPr/>
              <p:nvPr/>
            </p:nvSpPr>
            <p:spPr>
              <a:xfrm>
                <a:off x="1775562" y="6190423"/>
                <a:ext cx="1827803" cy="18278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Shape 2563">
                <a:extLst>
                  <a:ext uri="{FF2B5EF4-FFF2-40B4-BE49-F238E27FC236}">
                    <a16:creationId xmlns:a16="http://schemas.microsoft.com/office/drawing/2014/main" id="{844C1FAA-1208-3A4C-B5DD-2C88C0E1C8C9}"/>
                  </a:ext>
                </a:extLst>
              </p:cNvPr>
              <p:cNvSpPr/>
              <p:nvPr/>
            </p:nvSpPr>
            <p:spPr>
              <a:xfrm>
                <a:off x="2288260" y="6631704"/>
                <a:ext cx="891850" cy="891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354" y="17673"/>
                    </a:moveTo>
                    <a:lnTo>
                      <a:pt x="7369" y="13149"/>
                    </a:lnTo>
                    <a:lnTo>
                      <a:pt x="8875" y="15407"/>
                    </a:lnTo>
                    <a:cubicBezTo>
                      <a:pt x="8949" y="15584"/>
                      <a:pt x="9123" y="15709"/>
                      <a:pt x="9327" y="15709"/>
                    </a:cubicBezTo>
                    <a:cubicBezTo>
                      <a:pt x="9463" y="15709"/>
                      <a:pt x="9586" y="15655"/>
                      <a:pt x="9674" y="15565"/>
                    </a:cubicBezTo>
                    <a:lnTo>
                      <a:pt x="11198" y="14042"/>
                    </a:lnTo>
                    <a:lnTo>
                      <a:pt x="13376" y="17673"/>
                    </a:lnTo>
                    <a:cubicBezTo>
                      <a:pt x="13376" y="17673"/>
                      <a:pt x="4354" y="17673"/>
                      <a:pt x="4354" y="17673"/>
                    </a:cubicBezTo>
                    <a:close/>
                    <a:moveTo>
                      <a:pt x="14692" y="17982"/>
                    </a:moveTo>
                    <a:lnTo>
                      <a:pt x="14690" y="17977"/>
                    </a:lnTo>
                    <a:cubicBezTo>
                      <a:pt x="14685" y="17967"/>
                      <a:pt x="14677" y="17959"/>
                      <a:pt x="14673" y="17949"/>
                    </a:cubicBezTo>
                    <a:lnTo>
                      <a:pt x="11747" y="13073"/>
                    </a:lnTo>
                    <a:lnTo>
                      <a:pt x="11745" y="13073"/>
                    </a:lnTo>
                    <a:cubicBezTo>
                      <a:pt x="11673" y="12892"/>
                      <a:pt x="11498" y="12764"/>
                      <a:pt x="11291" y="12764"/>
                    </a:cubicBezTo>
                    <a:cubicBezTo>
                      <a:pt x="11155" y="12764"/>
                      <a:pt x="11033" y="12819"/>
                      <a:pt x="10944" y="12908"/>
                    </a:cubicBezTo>
                    <a:lnTo>
                      <a:pt x="9397" y="14454"/>
                    </a:lnTo>
                    <a:lnTo>
                      <a:pt x="7816" y="12084"/>
                    </a:lnTo>
                    <a:cubicBezTo>
                      <a:pt x="7742" y="11907"/>
                      <a:pt x="7568" y="11782"/>
                      <a:pt x="7364" y="11782"/>
                    </a:cubicBezTo>
                    <a:cubicBezTo>
                      <a:pt x="7193" y="11782"/>
                      <a:pt x="7051" y="11874"/>
                      <a:pt x="6963" y="12006"/>
                    </a:cubicBezTo>
                    <a:lnTo>
                      <a:pt x="6955" y="12000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4236" y="18655"/>
                    </a:lnTo>
                    <a:cubicBezTo>
                      <a:pt x="14508" y="18655"/>
                      <a:pt x="14727" y="18435"/>
                      <a:pt x="14727" y="18164"/>
                    </a:cubicBezTo>
                    <a:cubicBezTo>
                      <a:pt x="14727" y="18099"/>
                      <a:pt x="14713" y="18039"/>
                      <a:pt x="14691" y="17983"/>
                    </a:cubicBezTo>
                    <a:cubicBezTo>
                      <a:pt x="14691" y="17983"/>
                      <a:pt x="14692" y="17982"/>
                      <a:pt x="14692" y="17982"/>
                    </a:cubicBezTo>
                    <a:close/>
                    <a:moveTo>
                      <a:pt x="4909" y="7855"/>
                    </a:moveTo>
                    <a:cubicBezTo>
                      <a:pt x="5451" y="7855"/>
                      <a:pt x="5891" y="8295"/>
                      <a:pt x="5891" y="8836"/>
                    </a:cubicBezTo>
                    <a:cubicBezTo>
                      <a:pt x="5891" y="9379"/>
                      <a:pt x="5451" y="9818"/>
                      <a:pt x="4909" y="9818"/>
                    </a:cubicBezTo>
                    <a:cubicBezTo>
                      <a:pt x="4367" y="9818"/>
                      <a:pt x="3927" y="9379"/>
                      <a:pt x="3927" y="8836"/>
                    </a:cubicBezTo>
                    <a:cubicBezTo>
                      <a:pt x="3927" y="8295"/>
                      <a:pt x="4367" y="7855"/>
                      <a:pt x="4909" y="7855"/>
                    </a:cubicBezTo>
                    <a:moveTo>
                      <a:pt x="4909" y="10800"/>
                    </a:moveTo>
                    <a:cubicBezTo>
                      <a:pt x="5994" y="10800"/>
                      <a:pt x="6873" y="9921"/>
                      <a:pt x="6873" y="8836"/>
                    </a:cubicBezTo>
                    <a:cubicBezTo>
                      <a:pt x="6873" y="7752"/>
                      <a:pt x="5994" y="6873"/>
                      <a:pt x="4909" y="6873"/>
                    </a:cubicBezTo>
                    <a:cubicBezTo>
                      <a:pt x="3825" y="6873"/>
                      <a:pt x="2945" y="7752"/>
                      <a:pt x="2945" y="8836"/>
                    </a:cubicBezTo>
                    <a:cubicBezTo>
                      <a:pt x="2945" y="9921"/>
                      <a:pt x="3825" y="10800"/>
                      <a:pt x="4909" y="10800"/>
                    </a:cubicBezTo>
                    <a:moveTo>
                      <a:pt x="16691" y="19636"/>
                    </a:moveTo>
                    <a:cubicBezTo>
                      <a:pt x="16691" y="20179"/>
                      <a:pt x="16251" y="20619"/>
                      <a:pt x="15709" y="20619"/>
                    </a:cubicBezTo>
                    <a:lnTo>
                      <a:pt x="1964" y="20619"/>
                    </a:lnTo>
                    <a:cubicBezTo>
                      <a:pt x="1422" y="20619"/>
                      <a:pt x="982" y="20179"/>
                      <a:pt x="982" y="19636"/>
                    </a:cubicBez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latin typeface="Lato" charset="0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BF7D50F-EE20-9542-B137-9393B1620DDF}"/>
                </a:ext>
              </a:extLst>
            </p:cNvPr>
            <p:cNvGrpSpPr/>
            <p:nvPr/>
          </p:nvGrpSpPr>
          <p:grpSpPr>
            <a:xfrm>
              <a:off x="2001245" y="4237668"/>
              <a:ext cx="1376438" cy="1376436"/>
              <a:chOff x="1775562" y="4011984"/>
              <a:chExt cx="1827803" cy="1827803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F2CA46B-120D-3A40-8505-75A4C6E65922}"/>
                  </a:ext>
                </a:extLst>
              </p:cNvPr>
              <p:cNvSpPr/>
              <p:nvPr/>
            </p:nvSpPr>
            <p:spPr>
              <a:xfrm>
                <a:off x="1775562" y="4011984"/>
                <a:ext cx="1827803" cy="1827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Shape 2556">
                <a:extLst>
                  <a:ext uri="{FF2B5EF4-FFF2-40B4-BE49-F238E27FC236}">
                    <a16:creationId xmlns:a16="http://schemas.microsoft.com/office/drawing/2014/main" id="{C88195F7-C940-A343-B1B6-FE05962D3F15}"/>
                  </a:ext>
                </a:extLst>
              </p:cNvPr>
              <p:cNvSpPr/>
              <p:nvPr/>
            </p:nvSpPr>
            <p:spPr>
              <a:xfrm>
                <a:off x="2259576" y="4471213"/>
                <a:ext cx="891858" cy="891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6"/>
                      <a:pt x="16764" y="0"/>
                      <a:pt x="10800" y="0"/>
                    </a:cubicBezTo>
                    <a:moveTo>
                      <a:pt x="11874" y="5396"/>
                    </a:moveTo>
                    <a:cubicBezTo>
                      <a:pt x="11493" y="5396"/>
                      <a:pt x="11166" y="5519"/>
                      <a:pt x="10894" y="5766"/>
                    </a:cubicBezTo>
                    <a:cubicBezTo>
                      <a:pt x="10621" y="6013"/>
                      <a:pt x="10484" y="6310"/>
                      <a:pt x="10484" y="6658"/>
                    </a:cubicBezTo>
                    <a:cubicBezTo>
                      <a:pt x="10484" y="7005"/>
                      <a:pt x="10621" y="7301"/>
                      <a:pt x="10894" y="7545"/>
                    </a:cubicBezTo>
                    <a:cubicBezTo>
                      <a:pt x="11166" y="7790"/>
                      <a:pt x="11493" y="7912"/>
                      <a:pt x="11874" y="7912"/>
                    </a:cubicBezTo>
                    <a:cubicBezTo>
                      <a:pt x="12255" y="7912"/>
                      <a:pt x="12581" y="7790"/>
                      <a:pt x="12852" y="7545"/>
                    </a:cubicBezTo>
                    <a:cubicBezTo>
                      <a:pt x="13122" y="7301"/>
                      <a:pt x="13257" y="7005"/>
                      <a:pt x="13257" y="6658"/>
                    </a:cubicBezTo>
                    <a:cubicBezTo>
                      <a:pt x="13257" y="6310"/>
                      <a:pt x="13122" y="6013"/>
                      <a:pt x="12852" y="5766"/>
                    </a:cubicBezTo>
                    <a:cubicBezTo>
                      <a:pt x="12581" y="5519"/>
                      <a:pt x="12255" y="5396"/>
                      <a:pt x="11874" y="5396"/>
                    </a:cubicBezTo>
                    <a:moveTo>
                      <a:pt x="12242" y="15228"/>
                    </a:moveTo>
                    <a:cubicBezTo>
                      <a:pt x="11942" y="15228"/>
                      <a:pt x="11730" y="15180"/>
                      <a:pt x="11608" y="15083"/>
                    </a:cubicBezTo>
                    <a:cubicBezTo>
                      <a:pt x="11486" y="14987"/>
                      <a:pt x="11425" y="14807"/>
                      <a:pt x="11425" y="14542"/>
                    </a:cubicBezTo>
                    <a:cubicBezTo>
                      <a:pt x="11425" y="14436"/>
                      <a:pt x="11444" y="14281"/>
                      <a:pt x="11482" y="14076"/>
                    </a:cubicBezTo>
                    <a:cubicBezTo>
                      <a:pt x="11519" y="13870"/>
                      <a:pt x="11562" y="13687"/>
                      <a:pt x="11609" y="13527"/>
                    </a:cubicBezTo>
                    <a:lnTo>
                      <a:pt x="12189" y="11532"/>
                    </a:lnTo>
                    <a:cubicBezTo>
                      <a:pt x="12246" y="11349"/>
                      <a:pt x="12284" y="11148"/>
                      <a:pt x="12306" y="10929"/>
                    </a:cubicBezTo>
                    <a:cubicBezTo>
                      <a:pt x="12327" y="10709"/>
                      <a:pt x="12337" y="10557"/>
                      <a:pt x="12337" y="10469"/>
                    </a:cubicBezTo>
                    <a:cubicBezTo>
                      <a:pt x="12337" y="10049"/>
                      <a:pt x="12185" y="9707"/>
                      <a:pt x="11882" y="9444"/>
                    </a:cubicBezTo>
                    <a:cubicBezTo>
                      <a:pt x="11578" y="9182"/>
                      <a:pt x="11146" y="9050"/>
                      <a:pt x="10586" y="9050"/>
                    </a:cubicBezTo>
                    <a:cubicBezTo>
                      <a:pt x="10275" y="9050"/>
                      <a:pt x="9945" y="9104"/>
                      <a:pt x="9597" y="9211"/>
                    </a:cubicBezTo>
                    <a:cubicBezTo>
                      <a:pt x="9248" y="9319"/>
                      <a:pt x="8884" y="9448"/>
                      <a:pt x="8502" y="9599"/>
                    </a:cubicBezTo>
                    <a:lnTo>
                      <a:pt x="8347" y="10216"/>
                    </a:lnTo>
                    <a:cubicBezTo>
                      <a:pt x="8460" y="10175"/>
                      <a:pt x="8595" y="10131"/>
                      <a:pt x="8753" y="10085"/>
                    </a:cubicBezTo>
                    <a:cubicBezTo>
                      <a:pt x="8911" y="10040"/>
                      <a:pt x="9066" y="10017"/>
                      <a:pt x="9217" y="10017"/>
                    </a:cubicBezTo>
                    <a:cubicBezTo>
                      <a:pt x="9524" y="10017"/>
                      <a:pt x="9731" y="10068"/>
                      <a:pt x="9839" y="10168"/>
                    </a:cubicBezTo>
                    <a:cubicBezTo>
                      <a:pt x="9948" y="10269"/>
                      <a:pt x="10002" y="10447"/>
                      <a:pt x="10002" y="10703"/>
                    </a:cubicBezTo>
                    <a:cubicBezTo>
                      <a:pt x="10002" y="10844"/>
                      <a:pt x="9985" y="11001"/>
                      <a:pt x="9949" y="11172"/>
                    </a:cubicBezTo>
                    <a:cubicBezTo>
                      <a:pt x="9914" y="11343"/>
                      <a:pt x="9870" y="11526"/>
                      <a:pt x="9818" y="11717"/>
                    </a:cubicBezTo>
                    <a:lnTo>
                      <a:pt x="9235" y="13719"/>
                    </a:lnTo>
                    <a:cubicBezTo>
                      <a:pt x="9184" y="13929"/>
                      <a:pt x="9146" y="14118"/>
                      <a:pt x="9123" y="14285"/>
                    </a:cubicBezTo>
                    <a:cubicBezTo>
                      <a:pt x="9100" y="14451"/>
                      <a:pt x="9088" y="14615"/>
                      <a:pt x="9088" y="14775"/>
                    </a:cubicBezTo>
                    <a:cubicBezTo>
                      <a:pt x="9088" y="15186"/>
                      <a:pt x="9244" y="15526"/>
                      <a:pt x="9556" y="15793"/>
                    </a:cubicBezTo>
                    <a:cubicBezTo>
                      <a:pt x="9869" y="16060"/>
                      <a:pt x="10308" y="16194"/>
                      <a:pt x="10872" y="16194"/>
                    </a:cubicBezTo>
                    <a:cubicBezTo>
                      <a:pt x="11239" y="16194"/>
                      <a:pt x="11561" y="16147"/>
                      <a:pt x="11839" y="16053"/>
                    </a:cubicBezTo>
                    <a:cubicBezTo>
                      <a:pt x="12117" y="15960"/>
                      <a:pt x="12488" y="15824"/>
                      <a:pt x="12954" y="15645"/>
                    </a:cubicBezTo>
                    <a:lnTo>
                      <a:pt x="13109" y="15028"/>
                    </a:lnTo>
                    <a:cubicBezTo>
                      <a:pt x="13029" y="15065"/>
                      <a:pt x="12900" y="15107"/>
                      <a:pt x="12721" y="15155"/>
                    </a:cubicBezTo>
                    <a:cubicBezTo>
                      <a:pt x="12543" y="15204"/>
                      <a:pt x="12383" y="15228"/>
                      <a:pt x="12242" y="1522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96269BC-1489-FC4C-9390-143DA9271FA6}"/>
                </a:ext>
              </a:extLst>
            </p:cNvPr>
            <p:cNvGrpSpPr/>
            <p:nvPr/>
          </p:nvGrpSpPr>
          <p:grpSpPr>
            <a:xfrm>
              <a:off x="2001245" y="8584247"/>
              <a:ext cx="1376438" cy="1376436"/>
              <a:chOff x="1775562" y="8358563"/>
              <a:chExt cx="1827803" cy="1827803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A16CC530-2609-754B-B6D4-B539A7BAE73B}"/>
                  </a:ext>
                </a:extLst>
              </p:cNvPr>
              <p:cNvSpPr/>
              <p:nvPr/>
            </p:nvSpPr>
            <p:spPr>
              <a:xfrm>
                <a:off x="1775562" y="8358563"/>
                <a:ext cx="1827803" cy="18278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Shape 2688">
                <a:extLst>
                  <a:ext uri="{FF2B5EF4-FFF2-40B4-BE49-F238E27FC236}">
                    <a16:creationId xmlns:a16="http://schemas.microsoft.com/office/drawing/2014/main" id="{601BB4A5-86B4-7E42-8E66-19E8B1355065}"/>
                  </a:ext>
                </a:extLst>
              </p:cNvPr>
              <p:cNvSpPr/>
              <p:nvPr/>
            </p:nvSpPr>
            <p:spPr>
              <a:xfrm>
                <a:off x="2286778" y="8808518"/>
                <a:ext cx="891854" cy="891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0309"/>
                    </a:moveTo>
                    <a:cubicBezTo>
                      <a:pt x="20618" y="10851"/>
                      <a:pt x="20178" y="11291"/>
                      <a:pt x="19636" y="11291"/>
                    </a:cubicBezTo>
                    <a:lnTo>
                      <a:pt x="19636" y="7364"/>
                    </a:lnTo>
                    <a:cubicBezTo>
                      <a:pt x="20178" y="7364"/>
                      <a:pt x="20618" y="7804"/>
                      <a:pt x="20618" y="8345"/>
                    </a:cubicBezTo>
                    <a:cubicBezTo>
                      <a:pt x="20618" y="8345"/>
                      <a:pt x="20618" y="10309"/>
                      <a:pt x="20618" y="10309"/>
                    </a:cubicBezTo>
                    <a:close/>
                    <a:moveTo>
                      <a:pt x="18655" y="17182"/>
                    </a:moveTo>
                    <a:cubicBezTo>
                      <a:pt x="18655" y="17453"/>
                      <a:pt x="18434" y="17673"/>
                      <a:pt x="18164" y="17673"/>
                    </a:cubicBezTo>
                    <a:cubicBezTo>
                      <a:pt x="17893" y="17673"/>
                      <a:pt x="17673" y="17453"/>
                      <a:pt x="17673" y="17182"/>
                    </a:cubicBezTo>
                    <a:lnTo>
                      <a:pt x="17673" y="1473"/>
                    </a:lnTo>
                    <a:cubicBezTo>
                      <a:pt x="17673" y="1202"/>
                      <a:pt x="17893" y="982"/>
                      <a:pt x="18164" y="982"/>
                    </a:cubicBezTo>
                    <a:cubicBezTo>
                      <a:pt x="18434" y="982"/>
                      <a:pt x="18655" y="1202"/>
                      <a:pt x="18655" y="1473"/>
                    </a:cubicBezTo>
                    <a:cubicBezTo>
                      <a:pt x="18655" y="1473"/>
                      <a:pt x="18655" y="17182"/>
                      <a:pt x="18655" y="17182"/>
                    </a:cubicBezTo>
                    <a:close/>
                    <a:moveTo>
                      <a:pt x="16691" y="15788"/>
                    </a:moveTo>
                    <a:lnTo>
                      <a:pt x="2945" y="11745"/>
                    </a:lnTo>
                    <a:lnTo>
                      <a:pt x="2945" y="6910"/>
                    </a:lnTo>
                    <a:lnTo>
                      <a:pt x="16691" y="2867"/>
                    </a:lnTo>
                    <a:cubicBezTo>
                      <a:pt x="16691" y="2867"/>
                      <a:pt x="16691" y="15788"/>
                      <a:pt x="16691" y="15788"/>
                    </a:cubicBezTo>
                    <a:close/>
                    <a:moveTo>
                      <a:pt x="8251" y="18655"/>
                    </a:moveTo>
                    <a:lnTo>
                      <a:pt x="5357" y="18655"/>
                    </a:lnTo>
                    <a:lnTo>
                      <a:pt x="4126" y="13116"/>
                    </a:lnTo>
                    <a:lnTo>
                      <a:pt x="7167" y="14010"/>
                    </a:lnTo>
                    <a:cubicBezTo>
                      <a:pt x="7167" y="14010"/>
                      <a:pt x="8251" y="18655"/>
                      <a:pt x="8251" y="18655"/>
                    </a:cubicBezTo>
                    <a:close/>
                    <a:moveTo>
                      <a:pt x="8709" y="20618"/>
                    </a:moveTo>
                    <a:lnTo>
                      <a:pt x="5794" y="20618"/>
                    </a:lnTo>
                    <a:lnTo>
                      <a:pt x="5576" y="19636"/>
                    </a:lnTo>
                    <a:lnTo>
                      <a:pt x="8479" y="19636"/>
                    </a:lnTo>
                    <a:cubicBezTo>
                      <a:pt x="8479" y="19636"/>
                      <a:pt x="8709" y="20618"/>
                      <a:pt x="8709" y="20618"/>
                    </a:cubicBezTo>
                    <a:close/>
                    <a:moveTo>
                      <a:pt x="1964" y="11782"/>
                    </a:moveTo>
                    <a:lnTo>
                      <a:pt x="982" y="11782"/>
                    </a:lnTo>
                    <a:lnTo>
                      <a:pt x="982" y="6873"/>
                    </a:lnTo>
                    <a:lnTo>
                      <a:pt x="1964" y="6873"/>
                    </a:lnTo>
                    <a:cubicBezTo>
                      <a:pt x="1964" y="6873"/>
                      <a:pt x="1964" y="11782"/>
                      <a:pt x="1964" y="11782"/>
                    </a:cubicBezTo>
                    <a:close/>
                    <a:moveTo>
                      <a:pt x="19636" y="6382"/>
                    </a:moveTo>
                    <a:lnTo>
                      <a:pt x="19636" y="1473"/>
                    </a:lnTo>
                    <a:cubicBezTo>
                      <a:pt x="19636" y="659"/>
                      <a:pt x="18977" y="0"/>
                      <a:pt x="18164" y="0"/>
                    </a:cubicBezTo>
                    <a:cubicBezTo>
                      <a:pt x="17350" y="0"/>
                      <a:pt x="16691" y="659"/>
                      <a:pt x="16691" y="1473"/>
                    </a:cubicBezTo>
                    <a:lnTo>
                      <a:pt x="16691" y="1844"/>
                    </a:lnTo>
                    <a:lnTo>
                      <a:pt x="2459" y="6029"/>
                    </a:lnTo>
                    <a:cubicBezTo>
                      <a:pt x="2313" y="5944"/>
                      <a:pt x="2145" y="5891"/>
                      <a:pt x="1964" y="5891"/>
                    </a:cubicBezTo>
                    <a:lnTo>
                      <a:pt x="982" y="5891"/>
                    </a:lnTo>
                    <a:cubicBezTo>
                      <a:pt x="440" y="5891"/>
                      <a:pt x="0" y="6331"/>
                      <a:pt x="0" y="6873"/>
                    </a:cubicBezTo>
                    <a:lnTo>
                      <a:pt x="0" y="11782"/>
                    </a:lnTo>
                    <a:cubicBezTo>
                      <a:pt x="0" y="12324"/>
                      <a:pt x="440" y="12764"/>
                      <a:pt x="982" y="12764"/>
                    </a:cubicBezTo>
                    <a:lnTo>
                      <a:pt x="1964" y="12764"/>
                    </a:lnTo>
                    <a:cubicBezTo>
                      <a:pt x="2145" y="12764"/>
                      <a:pt x="2313" y="12711"/>
                      <a:pt x="2458" y="12626"/>
                    </a:cubicBezTo>
                    <a:lnTo>
                      <a:pt x="3050" y="12799"/>
                    </a:lnTo>
                    <a:lnTo>
                      <a:pt x="4921" y="21216"/>
                    </a:lnTo>
                    <a:lnTo>
                      <a:pt x="4930" y="21214"/>
                    </a:lnTo>
                    <a:cubicBezTo>
                      <a:pt x="4979" y="21433"/>
                      <a:pt x="5166" y="21600"/>
                      <a:pt x="5400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81"/>
                      <a:pt x="9818" y="21109"/>
                    </a:cubicBezTo>
                    <a:cubicBezTo>
                      <a:pt x="9818" y="21072"/>
                      <a:pt x="9805" y="21039"/>
                      <a:pt x="9797" y="21005"/>
                    </a:cubicBezTo>
                    <a:lnTo>
                      <a:pt x="9806" y="21003"/>
                    </a:lnTo>
                    <a:lnTo>
                      <a:pt x="8249" y="14329"/>
                    </a:lnTo>
                    <a:lnTo>
                      <a:pt x="16691" y="16811"/>
                    </a:lnTo>
                    <a:lnTo>
                      <a:pt x="16691" y="17182"/>
                    </a:lnTo>
                    <a:cubicBezTo>
                      <a:pt x="16691" y="17995"/>
                      <a:pt x="17350" y="18655"/>
                      <a:pt x="18164" y="18655"/>
                    </a:cubicBezTo>
                    <a:cubicBezTo>
                      <a:pt x="18977" y="18655"/>
                      <a:pt x="19636" y="17995"/>
                      <a:pt x="19636" y="17182"/>
                    </a:cubicBezTo>
                    <a:lnTo>
                      <a:pt x="19636" y="12273"/>
                    </a:lnTo>
                    <a:cubicBezTo>
                      <a:pt x="20721" y="12273"/>
                      <a:pt x="21600" y="11394"/>
                      <a:pt x="21600" y="10309"/>
                    </a:cubicBezTo>
                    <a:lnTo>
                      <a:pt x="21600" y="8345"/>
                    </a:lnTo>
                    <a:cubicBezTo>
                      <a:pt x="21600" y="7261"/>
                      <a:pt x="20721" y="6382"/>
                      <a:pt x="19636" y="6382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7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EBE6E09-A8B2-9E41-A86B-E9F8328B8D2F}"/>
                </a:ext>
              </a:extLst>
            </p:cNvPr>
            <p:cNvGrpSpPr/>
            <p:nvPr/>
          </p:nvGrpSpPr>
          <p:grpSpPr>
            <a:xfrm>
              <a:off x="2001245" y="10767026"/>
              <a:ext cx="1376438" cy="1376436"/>
              <a:chOff x="1775562" y="10541342"/>
              <a:chExt cx="1827803" cy="1827803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2D0B88B-7E07-4B4E-BADF-CAD2340549BE}"/>
                  </a:ext>
                </a:extLst>
              </p:cNvPr>
              <p:cNvSpPr/>
              <p:nvPr/>
            </p:nvSpPr>
            <p:spPr>
              <a:xfrm>
                <a:off x="1775562" y="10541342"/>
                <a:ext cx="1827803" cy="182780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Shape 2623">
                <a:extLst>
                  <a:ext uri="{FF2B5EF4-FFF2-40B4-BE49-F238E27FC236}">
                    <a16:creationId xmlns:a16="http://schemas.microsoft.com/office/drawing/2014/main" id="{951BEEC6-9B82-814A-87CB-0D36105FF08B}"/>
                  </a:ext>
                </a:extLst>
              </p:cNvPr>
              <p:cNvSpPr/>
              <p:nvPr/>
            </p:nvSpPr>
            <p:spPr>
              <a:xfrm>
                <a:off x="2243544" y="10986956"/>
                <a:ext cx="891838" cy="89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364" y="13255"/>
                    </a:moveTo>
                    <a:lnTo>
                      <a:pt x="5400" y="13255"/>
                    </a:lnTo>
                    <a:lnTo>
                      <a:pt x="5400" y="15218"/>
                    </a:lnTo>
                    <a:lnTo>
                      <a:pt x="7364" y="15218"/>
                    </a:lnTo>
                    <a:cubicBezTo>
                      <a:pt x="7364" y="15218"/>
                      <a:pt x="7364" y="13255"/>
                      <a:pt x="7364" y="13255"/>
                    </a:cubicBezTo>
                    <a:close/>
                    <a:moveTo>
                      <a:pt x="7364" y="16691"/>
                    </a:moveTo>
                    <a:lnTo>
                      <a:pt x="5400" y="16691"/>
                    </a:lnTo>
                    <a:lnTo>
                      <a:pt x="5400" y="18655"/>
                    </a:lnTo>
                    <a:lnTo>
                      <a:pt x="7364" y="18655"/>
                    </a:lnTo>
                    <a:cubicBezTo>
                      <a:pt x="7364" y="18655"/>
                      <a:pt x="7364" y="16691"/>
                      <a:pt x="7364" y="16691"/>
                    </a:cubicBezTo>
                    <a:close/>
                    <a:moveTo>
                      <a:pt x="7364" y="9818"/>
                    </a:moveTo>
                    <a:lnTo>
                      <a:pt x="5400" y="9818"/>
                    </a:lnTo>
                    <a:lnTo>
                      <a:pt x="5400" y="11782"/>
                    </a:lnTo>
                    <a:lnTo>
                      <a:pt x="7364" y="11782"/>
                    </a:lnTo>
                    <a:cubicBezTo>
                      <a:pt x="7364" y="11782"/>
                      <a:pt x="7364" y="9818"/>
                      <a:pt x="7364" y="9818"/>
                    </a:cubicBezTo>
                    <a:close/>
                    <a:moveTo>
                      <a:pt x="4418" y="16691"/>
                    </a:moveTo>
                    <a:lnTo>
                      <a:pt x="2455" y="16691"/>
                    </a:lnTo>
                    <a:lnTo>
                      <a:pt x="2455" y="18655"/>
                    </a:lnTo>
                    <a:lnTo>
                      <a:pt x="4418" y="18655"/>
                    </a:lnTo>
                    <a:cubicBezTo>
                      <a:pt x="4418" y="18655"/>
                      <a:pt x="4418" y="16691"/>
                      <a:pt x="4418" y="1669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2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8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8"/>
                      <a:pt x="20178" y="20618"/>
                      <a:pt x="19636" y="20618"/>
                    </a:cubicBez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  <a:moveTo>
                      <a:pt x="4418" y="9818"/>
                    </a:moveTo>
                    <a:lnTo>
                      <a:pt x="2455" y="9818"/>
                    </a:lnTo>
                    <a:lnTo>
                      <a:pt x="2455" y="11782"/>
                    </a:lnTo>
                    <a:lnTo>
                      <a:pt x="4418" y="11782"/>
                    </a:lnTo>
                    <a:cubicBezTo>
                      <a:pt x="4418" y="11782"/>
                      <a:pt x="4418" y="9818"/>
                      <a:pt x="4418" y="9818"/>
                    </a:cubicBezTo>
                    <a:close/>
                    <a:moveTo>
                      <a:pt x="4418" y="13255"/>
                    </a:moveTo>
                    <a:lnTo>
                      <a:pt x="2455" y="13255"/>
                    </a:lnTo>
                    <a:lnTo>
                      <a:pt x="2455" y="15218"/>
                    </a:lnTo>
                    <a:lnTo>
                      <a:pt x="4418" y="15218"/>
                    </a:lnTo>
                    <a:cubicBezTo>
                      <a:pt x="4418" y="15218"/>
                      <a:pt x="4418" y="13255"/>
                      <a:pt x="4418" y="13255"/>
                    </a:cubicBezTo>
                    <a:close/>
                    <a:moveTo>
                      <a:pt x="10309" y="16691"/>
                    </a:moveTo>
                    <a:lnTo>
                      <a:pt x="8345" y="16691"/>
                    </a:lnTo>
                    <a:lnTo>
                      <a:pt x="8345" y="18655"/>
                    </a:lnTo>
                    <a:lnTo>
                      <a:pt x="10309" y="18655"/>
                    </a:lnTo>
                    <a:cubicBezTo>
                      <a:pt x="10309" y="18655"/>
                      <a:pt x="10309" y="16691"/>
                      <a:pt x="10309" y="16691"/>
                    </a:cubicBezTo>
                    <a:close/>
                    <a:moveTo>
                      <a:pt x="10309" y="9818"/>
                    </a:moveTo>
                    <a:lnTo>
                      <a:pt x="8345" y="9818"/>
                    </a:lnTo>
                    <a:lnTo>
                      <a:pt x="8345" y="11782"/>
                    </a:lnTo>
                    <a:lnTo>
                      <a:pt x="10309" y="11782"/>
                    </a:lnTo>
                    <a:cubicBezTo>
                      <a:pt x="10309" y="11782"/>
                      <a:pt x="10309" y="9818"/>
                      <a:pt x="10309" y="9818"/>
                    </a:cubicBezTo>
                    <a:close/>
                    <a:moveTo>
                      <a:pt x="10309" y="13255"/>
                    </a:moveTo>
                    <a:lnTo>
                      <a:pt x="8345" y="13255"/>
                    </a:lnTo>
                    <a:lnTo>
                      <a:pt x="8345" y="15218"/>
                    </a:lnTo>
                    <a:lnTo>
                      <a:pt x="10309" y="15218"/>
                    </a:lnTo>
                    <a:cubicBezTo>
                      <a:pt x="10309" y="15218"/>
                      <a:pt x="10309" y="13255"/>
                      <a:pt x="10309" y="13255"/>
                    </a:cubicBezTo>
                    <a:close/>
                    <a:moveTo>
                      <a:pt x="19145" y="13255"/>
                    </a:moveTo>
                    <a:lnTo>
                      <a:pt x="17182" y="13255"/>
                    </a:lnTo>
                    <a:lnTo>
                      <a:pt x="17182" y="15218"/>
                    </a:lnTo>
                    <a:lnTo>
                      <a:pt x="19145" y="15218"/>
                    </a:lnTo>
                    <a:cubicBezTo>
                      <a:pt x="19145" y="15218"/>
                      <a:pt x="19145" y="13255"/>
                      <a:pt x="19145" y="13255"/>
                    </a:cubicBezTo>
                    <a:close/>
                    <a:moveTo>
                      <a:pt x="16200" y="13255"/>
                    </a:moveTo>
                    <a:lnTo>
                      <a:pt x="14236" y="13255"/>
                    </a:lnTo>
                    <a:lnTo>
                      <a:pt x="14236" y="15218"/>
                    </a:lnTo>
                    <a:lnTo>
                      <a:pt x="16200" y="15218"/>
                    </a:lnTo>
                    <a:cubicBezTo>
                      <a:pt x="16200" y="15218"/>
                      <a:pt x="16200" y="13255"/>
                      <a:pt x="16200" y="13255"/>
                    </a:cubicBezTo>
                    <a:close/>
                    <a:moveTo>
                      <a:pt x="19145" y="9818"/>
                    </a:moveTo>
                    <a:lnTo>
                      <a:pt x="17182" y="9818"/>
                    </a:lnTo>
                    <a:lnTo>
                      <a:pt x="17182" y="11782"/>
                    </a:lnTo>
                    <a:lnTo>
                      <a:pt x="19145" y="11782"/>
                    </a:lnTo>
                    <a:cubicBezTo>
                      <a:pt x="19145" y="11782"/>
                      <a:pt x="19145" y="9818"/>
                      <a:pt x="19145" y="9818"/>
                    </a:cubicBezTo>
                    <a:close/>
                    <a:moveTo>
                      <a:pt x="16200" y="9818"/>
                    </a:moveTo>
                    <a:lnTo>
                      <a:pt x="14236" y="9818"/>
                    </a:lnTo>
                    <a:lnTo>
                      <a:pt x="14236" y="11782"/>
                    </a:lnTo>
                    <a:lnTo>
                      <a:pt x="16200" y="11782"/>
                    </a:lnTo>
                    <a:cubicBezTo>
                      <a:pt x="16200" y="11782"/>
                      <a:pt x="16200" y="9818"/>
                      <a:pt x="16200" y="9818"/>
                    </a:cubicBezTo>
                    <a:close/>
                    <a:moveTo>
                      <a:pt x="13255" y="16691"/>
                    </a:moveTo>
                    <a:lnTo>
                      <a:pt x="11291" y="16691"/>
                    </a:lnTo>
                    <a:lnTo>
                      <a:pt x="11291" y="18655"/>
                    </a:lnTo>
                    <a:lnTo>
                      <a:pt x="13255" y="18655"/>
                    </a:lnTo>
                    <a:cubicBezTo>
                      <a:pt x="13255" y="18655"/>
                      <a:pt x="13255" y="16691"/>
                      <a:pt x="13255" y="16691"/>
                    </a:cubicBezTo>
                    <a:close/>
                    <a:moveTo>
                      <a:pt x="13255" y="9818"/>
                    </a:moveTo>
                    <a:lnTo>
                      <a:pt x="11291" y="9818"/>
                    </a:lnTo>
                    <a:lnTo>
                      <a:pt x="11291" y="11782"/>
                    </a:lnTo>
                    <a:lnTo>
                      <a:pt x="13255" y="11782"/>
                    </a:lnTo>
                    <a:cubicBezTo>
                      <a:pt x="13255" y="11782"/>
                      <a:pt x="13255" y="9818"/>
                      <a:pt x="13255" y="9818"/>
                    </a:cubicBezTo>
                    <a:close/>
                    <a:moveTo>
                      <a:pt x="13255" y="13255"/>
                    </a:moveTo>
                    <a:lnTo>
                      <a:pt x="11291" y="13255"/>
                    </a:lnTo>
                    <a:lnTo>
                      <a:pt x="11291" y="15218"/>
                    </a:lnTo>
                    <a:lnTo>
                      <a:pt x="13255" y="15218"/>
                    </a:lnTo>
                    <a:cubicBezTo>
                      <a:pt x="13255" y="15218"/>
                      <a:pt x="13255" y="13255"/>
                      <a:pt x="13255" y="1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6519B42-7167-394D-8AA6-30E1F8C3153E}"/>
                </a:ext>
              </a:extLst>
            </p:cNvPr>
            <p:cNvSpPr txBox="1"/>
            <p:nvPr/>
          </p:nvSpPr>
          <p:spPr>
            <a:xfrm>
              <a:off x="3808590" y="4398529"/>
              <a:ext cx="4884627" cy="1177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05EF2BA-007D-254A-9806-5039E67D9529}"/>
                </a:ext>
              </a:extLst>
            </p:cNvPr>
            <p:cNvSpPr txBox="1"/>
            <p:nvPr/>
          </p:nvSpPr>
          <p:spPr>
            <a:xfrm>
              <a:off x="3808590" y="6576970"/>
              <a:ext cx="4884627" cy="1177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548CC6E-6F06-8F40-A545-77CEFA655592}"/>
                </a:ext>
              </a:extLst>
            </p:cNvPr>
            <p:cNvSpPr txBox="1"/>
            <p:nvPr/>
          </p:nvSpPr>
          <p:spPr>
            <a:xfrm>
              <a:off x="3808590" y="8745108"/>
              <a:ext cx="4884627" cy="1177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6C6B2B8-BEC5-FB48-A410-1D2C16296227}"/>
                </a:ext>
              </a:extLst>
            </p:cNvPr>
            <p:cNvSpPr txBox="1"/>
            <p:nvPr/>
          </p:nvSpPr>
          <p:spPr>
            <a:xfrm>
              <a:off x="3808590" y="10905517"/>
              <a:ext cx="4884627" cy="1177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AD3DA18-32CC-AF4C-8A9A-7FD09235B935}"/>
                </a:ext>
              </a:extLst>
            </p:cNvPr>
            <p:cNvSpPr txBox="1"/>
            <p:nvPr/>
          </p:nvSpPr>
          <p:spPr>
            <a:xfrm>
              <a:off x="12014511" y="8958468"/>
              <a:ext cx="2352041" cy="102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35%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FACDAE7-C4CB-1D4F-A19F-C9A677F88939}"/>
                </a:ext>
              </a:extLst>
            </p:cNvPr>
            <p:cNvSpPr txBox="1"/>
            <p:nvPr/>
          </p:nvSpPr>
          <p:spPr>
            <a:xfrm>
              <a:off x="13852771" y="5719190"/>
              <a:ext cx="2352041" cy="102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50%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70CC7E5-7089-924C-AB54-561EA98402BE}"/>
                </a:ext>
              </a:extLst>
            </p:cNvPr>
            <p:cNvSpPr txBox="1"/>
            <p:nvPr/>
          </p:nvSpPr>
          <p:spPr>
            <a:xfrm>
              <a:off x="16973592" y="9167276"/>
              <a:ext cx="2352041" cy="102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90%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5B132D-91C8-E64B-8B30-507CA00C5D56}"/>
                </a:ext>
              </a:extLst>
            </p:cNvPr>
            <p:cNvSpPr txBox="1"/>
            <p:nvPr/>
          </p:nvSpPr>
          <p:spPr>
            <a:xfrm>
              <a:off x="19733228" y="6603757"/>
              <a:ext cx="2352041" cy="102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65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414B58-551B-F949-8C1D-3F7E792376E1}"/>
              </a:ext>
            </a:extLst>
          </p:cNvPr>
          <p:cNvGrpSpPr/>
          <p:nvPr/>
        </p:nvGrpSpPr>
        <p:grpSpPr>
          <a:xfrm>
            <a:off x="1138473" y="921746"/>
            <a:ext cx="3901208" cy="3901208"/>
            <a:chOff x="9707707" y="5598249"/>
            <a:chExt cx="3901208" cy="3901208"/>
          </a:xfrm>
        </p:grpSpPr>
        <p:sp>
          <p:nvSpPr>
            <p:cNvPr id="3" name="Freeform 241">
              <a:extLst>
                <a:ext uri="{FF2B5EF4-FFF2-40B4-BE49-F238E27FC236}">
                  <a16:creationId xmlns:a16="http://schemas.microsoft.com/office/drawing/2014/main" id="{AEDA619A-D055-DD49-92C1-4052E548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9947" y="6575727"/>
              <a:ext cx="1946250" cy="1946250"/>
            </a:xfrm>
            <a:custGeom>
              <a:avLst/>
              <a:gdLst>
                <a:gd name="T0" fmla="*/ 1972 w 3944"/>
                <a:gd name="T1" fmla="*/ 241 h 3944"/>
                <a:gd name="T2" fmla="*/ 1972 w 3944"/>
                <a:gd name="T3" fmla="*/ 241 h 3944"/>
                <a:gd name="T4" fmla="*/ 241 w 3944"/>
                <a:gd name="T5" fmla="*/ 1972 h 3944"/>
                <a:gd name="T6" fmla="*/ 241 w 3944"/>
                <a:gd name="T7" fmla="*/ 1972 h 3944"/>
                <a:gd name="T8" fmla="*/ 1972 w 3944"/>
                <a:gd name="T9" fmla="*/ 3702 h 3944"/>
                <a:gd name="T10" fmla="*/ 1972 w 3944"/>
                <a:gd name="T11" fmla="*/ 3702 h 3944"/>
                <a:gd name="T12" fmla="*/ 3702 w 3944"/>
                <a:gd name="T13" fmla="*/ 1972 h 3944"/>
                <a:gd name="T14" fmla="*/ 3702 w 3944"/>
                <a:gd name="T15" fmla="*/ 1972 h 3944"/>
                <a:gd name="T16" fmla="*/ 1972 w 3944"/>
                <a:gd name="T17" fmla="*/ 241 h 3944"/>
                <a:gd name="T18" fmla="*/ 1972 w 3944"/>
                <a:gd name="T19" fmla="*/ 3943 h 3944"/>
                <a:gd name="T20" fmla="*/ 1972 w 3944"/>
                <a:gd name="T21" fmla="*/ 3943 h 3944"/>
                <a:gd name="T22" fmla="*/ 578 w 3944"/>
                <a:gd name="T23" fmla="*/ 3365 h 3944"/>
                <a:gd name="T24" fmla="*/ 578 w 3944"/>
                <a:gd name="T25" fmla="*/ 3365 h 3944"/>
                <a:gd name="T26" fmla="*/ 0 w 3944"/>
                <a:gd name="T27" fmla="*/ 1972 h 3944"/>
                <a:gd name="T28" fmla="*/ 0 w 3944"/>
                <a:gd name="T29" fmla="*/ 1972 h 3944"/>
                <a:gd name="T30" fmla="*/ 578 w 3944"/>
                <a:gd name="T31" fmla="*/ 578 h 3944"/>
                <a:gd name="T32" fmla="*/ 578 w 3944"/>
                <a:gd name="T33" fmla="*/ 578 h 3944"/>
                <a:gd name="T34" fmla="*/ 1972 w 3944"/>
                <a:gd name="T35" fmla="*/ 0 h 3944"/>
                <a:gd name="T36" fmla="*/ 1972 w 3944"/>
                <a:gd name="T37" fmla="*/ 0 h 3944"/>
                <a:gd name="T38" fmla="*/ 3366 w 3944"/>
                <a:gd name="T39" fmla="*/ 578 h 3944"/>
                <a:gd name="T40" fmla="*/ 3366 w 3944"/>
                <a:gd name="T41" fmla="*/ 578 h 3944"/>
                <a:gd name="T42" fmla="*/ 3943 w 3944"/>
                <a:gd name="T43" fmla="*/ 1972 h 3944"/>
                <a:gd name="T44" fmla="*/ 3943 w 3944"/>
                <a:gd name="T45" fmla="*/ 1972 h 3944"/>
                <a:gd name="T46" fmla="*/ 3366 w 3944"/>
                <a:gd name="T47" fmla="*/ 3365 h 3944"/>
                <a:gd name="T48" fmla="*/ 3366 w 3944"/>
                <a:gd name="T49" fmla="*/ 3365 h 3944"/>
                <a:gd name="T50" fmla="*/ 1972 w 3944"/>
                <a:gd name="T51" fmla="*/ 3943 h 3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44" h="3944">
                  <a:moveTo>
                    <a:pt x="1972" y="241"/>
                  </a:moveTo>
                  <a:lnTo>
                    <a:pt x="1972" y="241"/>
                  </a:lnTo>
                  <a:cubicBezTo>
                    <a:pt x="1018" y="241"/>
                    <a:pt x="241" y="1017"/>
                    <a:pt x="241" y="1972"/>
                  </a:cubicBezTo>
                  <a:lnTo>
                    <a:pt x="241" y="1972"/>
                  </a:lnTo>
                  <a:cubicBezTo>
                    <a:pt x="241" y="2925"/>
                    <a:pt x="1018" y="3702"/>
                    <a:pt x="1972" y="3702"/>
                  </a:cubicBezTo>
                  <a:lnTo>
                    <a:pt x="1972" y="3702"/>
                  </a:lnTo>
                  <a:cubicBezTo>
                    <a:pt x="2926" y="3702"/>
                    <a:pt x="3702" y="2925"/>
                    <a:pt x="3702" y="1972"/>
                  </a:cubicBezTo>
                  <a:lnTo>
                    <a:pt x="3702" y="1972"/>
                  </a:lnTo>
                  <a:cubicBezTo>
                    <a:pt x="3702" y="1017"/>
                    <a:pt x="2926" y="241"/>
                    <a:pt x="1972" y="241"/>
                  </a:cubicBezTo>
                  <a:close/>
                  <a:moveTo>
                    <a:pt x="1972" y="3943"/>
                  </a:moveTo>
                  <a:lnTo>
                    <a:pt x="1972" y="3943"/>
                  </a:lnTo>
                  <a:cubicBezTo>
                    <a:pt x="1446" y="3943"/>
                    <a:pt x="950" y="3737"/>
                    <a:pt x="578" y="3365"/>
                  </a:cubicBezTo>
                  <a:lnTo>
                    <a:pt x="578" y="3365"/>
                  </a:lnTo>
                  <a:cubicBezTo>
                    <a:pt x="205" y="2992"/>
                    <a:pt x="0" y="2498"/>
                    <a:pt x="0" y="1972"/>
                  </a:cubicBezTo>
                  <a:lnTo>
                    <a:pt x="0" y="1972"/>
                  </a:lnTo>
                  <a:cubicBezTo>
                    <a:pt x="0" y="1445"/>
                    <a:pt x="205" y="950"/>
                    <a:pt x="578" y="578"/>
                  </a:cubicBezTo>
                  <a:lnTo>
                    <a:pt x="578" y="578"/>
                  </a:lnTo>
                  <a:cubicBezTo>
                    <a:pt x="950" y="205"/>
                    <a:pt x="1446" y="0"/>
                    <a:pt x="1972" y="0"/>
                  </a:cubicBezTo>
                  <a:lnTo>
                    <a:pt x="1972" y="0"/>
                  </a:lnTo>
                  <a:cubicBezTo>
                    <a:pt x="2498" y="0"/>
                    <a:pt x="2993" y="205"/>
                    <a:pt x="3366" y="578"/>
                  </a:cubicBezTo>
                  <a:lnTo>
                    <a:pt x="3366" y="578"/>
                  </a:lnTo>
                  <a:cubicBezTo>
                    <a:pt x="3738" y="950"/>
                    <a:pt x="3943" y="1445"/>
                    <a:pt x="3943" y="1972"/>
                  </a:cubicBezTo>
                  <a:lnTo>
                    <a:pt x="3943" y="1972"/>
                  </a:lnTo>
                  <a:cubicBezTo>
                    <a:pt x="3943" y="2498"/>
                    <a:pt x="3738" y="2992"/>
                    <a:pt x="3366" y="3365"/>
                  </a:cubicBezTo>
                  <a:lnTo>
                    <a:pt x="3366" y="3365"/>
                  </a:lnTo>
                  <a:cubicBezTo>
                    <a:pt x="2993" y="3737"/>
                    <a:pt x="2498" y="3943"/>
                    <a:pt x="1972" y="39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242">
              <a:extLst>
                <a:ext uri="{FF2B5EF4-FFF2-40B4-BE49-F238E27FC236}">
                  <a16:creationId xmlns:a16="http://schemas.microsoft.com/office/drawing/2014/main" id="{DF79014A-5341-2844-B076-739EFEA9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313" y="6806491"/>
              <a:ext cx="1371518" cy="326552"/>
            </a:xfrm>
            <a:custGeom>
              <a:avLst/>
              <a:gdLst>
                <a:gd name="T0" fmla="*/ 1414 w 2780"/>
                <a:gd name="T1" fmla="*/ 662 h 663"/>
                <a:gd name="T2" fmla="*/ 1414 w 2780"/>
                <a:gd name="T3" fmla="*/ 662 h 663"/>
                <a:gd name="T4" fmla="*/ 1375 w 2780"/>
                <a:gd name="T5" fmla="*/ 662 h 663"/>
                <a:gd name="T6" fmla="*/ 1375 w 2780"/>
                <a:gd name="T7" fmla="*/ 662 h 663"/>
                <a:gd name="T8" fmla="*/ 67 w 2780"/>
                <a:gd name="T9" fmla="*/ 235 h 663"/>
                <a:gd name="T10" fmla="*/ 67 w 2780"/>
                <a:gd name="T11" fmla="*/ 235 h 663"/>
                <a:gd name="T12" fmla="*/ 38 w 2780"/>
                <a:gd name="T13" fmla="*/ 67 h 663"/>
                <a:gd name="T14" fmla="*/ 38 w 2780"/>
                <a:gd name="T15" fmla="*/ 67 h 663"/>
                <a:gd name="T16" fmla="*/ 206 w 2780"/>
                <a:gd name="T17" fmla="*/ 38 h 663"/>
                <a:gd name="T18" fmla="*/ 206 w 2780"/>
                <a:gd name="T19" fmla="*/ 38 h 663"/>
                <a:gd name="T20" fmla="*/ 1379 w 2780"/>
                <a:gd name="T21" fmla="*/ 421 h 663"/>
                <a:gd name="T22" fmla="*/ 1379 w 2780"/>
                <a:gd name="T23" fmla="*/ 421 h 663"/>
                <a:gd name="T24" fmla="*/ 2576 w 2780"/>
                <a:gd name="T25" fmla="*/ 66 h 663"/>
                <a:gd name="T26" fmla="*/ 2576 w 2780"/>
                <a:gd name="T27" fmla="*/ 66 h 663"/>
                <a:gd name="T28" fmla="*/ 2742 w 2780"/>
                <a:gd name="T29" fmla="*/ 99 h 663"/>
                <a:gd name="T30" fmla="*/ 2742 w 2780"/>
                <a:gd name="T31" fmla="*/ 99 h 663"/>
                <a:gd name="T32" fmla="*/ 2710 w 2780"/>
                <a:gd name="T33" fmla="*/ 266 h 663"/>
                <a:gd name="T34" fmla="*/ 2710 w 2780"/>
                <a:gd name="T35" fmla="*/ 266 h 663"/>
                <a:gd name="T36" fmla="*/ 1414 w 2780"/>
                <a:gd name="T37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0" h="663">
                  <a:moveTo>
                    <a:pt x="1414" y="662"/>
                  </a:moveTo>
                  <a:lnTo>
                    <a:pt x="1414" y="662"/>
                  </a:lnTo>
                  <a:cubicBezTo>
                    <a:pt x="1401" y="662"/>
                    <a:pt x="1388" y="662"/>
                    <a:pt x="1375" y="662"/>
                  </a:cubicBezTo>
                  <a:lnTo>
                    <a:pt x="1375" y="662"/>
                  </a:lnTo>
                  <a:cubicBezTo>
                    <a:pt x="904" y="654"/>
                    <a:pt x="451" y="506"/>
                    <a:pt x="67" y="235"/>
                  </a:cubicBezTo>
                  <a:lnTo>
                    <a:pt x="67" y="235"/>
                  </a:lnTo>
                  <a:cubicBezTo>
                    <a:pt x="12" y="197"/>
                    <a:pt x="0" y="121"/>
                    <a:pt x="38" y="67"/>
                  </a:cubicBezTo>
                  <a:lnTo>
                    <a:pt x="38" y="67"/>
                  </a:lnTo>
                  <a:cubicBezTo>
                    <a:pt x="76" y="13"/>
                    <a:pt x="151" y="0"/>
                    <a:pt x="206" y="38"/>
                  </a:cubicBezTo>
                  <a:lnTo>
                    <a:pt x="206" y="38"/>
                  </a:lnTo>
                  <a:cubicBezTo>
                    <a:pt x="550" y="282"/>
                    <a:pt x="956" y="415"/>
                    <a:pt x="1379" y="421"/>
                  </a:cubicBezTo>
                  <a:lnTo>
                    <a:pt x="1379" y="421"/>
                  </a:lnTo>
                  <a:cubicBezTo>
                    <a:pt x="1806" y="428"/>
                    <a:pt x="2220" y="306"/>
                    <a:pt x="2576" y="66"/>
                  </a:cubicBezTo>
                  <a:lnTo>
                    <a:pt x="2576" y="66"/>
                  </a:lnTo>
                  <a:cubicBezTo>
                    <a:pt x="2631" y="30"/>
                    <a:pt x="2706" y="44"/>
                    <a:pt x="2742" y="99"/>
                  </a:cubicBezTo>
                  <a:lnTo>
                    <a:pt x="2742" y="99"/>
                  </a:lnTo>
                  <a:cubicBezTo>
                    <a:pt x="2779" y="154"/>
                    <a:pt x="2765" y="229"/>
                    <a:pt x="2710" y="266"/>
                  </a:cubicBezTo>
                  <a:lnTo>
                    <a:pt x="2710" y="266"/>
                  </a:lnTo>
                  <a:cubicBezTo>
                    <a:pt x="2324" y="526"/>
                    <a:pt x="1876" y="662"/>
                    <a:pt x="1414" y="66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243">
              <a:extLst>
                <a:ext uri="{FF2B5EF4-FFF2-40B4-BE49-F238E27FC236}">
                  <a16:creationId xmlns:a16="http://schemas.microsoft.com/office/drawing/2014/main" id="{A60526F4-0A11-8743-8B91-77762AA3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313" y="7960308"/>
              <a:ext cx="1373696" cy="324376"/>
            </a:xfrm>
            <a:custGeom>
              <a:avLst/>
              <a:gdLst>
                <a:gd name="T0" fmla="*/ 2644 w 2781"/>
                <a:gd name="T1" fmla="*/ 654 h 655"/>
                <a:gd name="T2" fmla="*/ 2644 w 2781"/>
                <a:gd name="T3" fmla="*/ 654 h 655"/>
                <a:gd name="T4" fmla="*/ 2574 w 2781"/>
                <a:gd name="T5" fmla="*/ 632 h 655"/>
                <a:gd name="T6" fmla="*/ 2574 w 2781"/>
                <a:gd name="T7" fmla="*/ 632 h 655"/>
                <a:gd name="T8" fmla="*/ 1402 w 2781"/>
                <a:gd name="T9" fmla="*/ 249 h 655"/>
                <a:gd name="T10" fmla="*/ 1402 w 2781"/>
                <a:gd name="T11" fmla="*/ 249 h 655"/>
                <a:gd name="T12" fmla="*/ 204 w 2781"/>
                <a:gd name="T13" fmla="*/ 603 h 655"/>
                <a:gd name="T14" fmla="*/ 204 w 2781"/>
                <a:gd name="T15" fmla="*/ 603 h 655"/>
                <a:gd name="T16" fmla="*/ 37 w 2781"/>
                <a:gd name="T17" fmla="*/ 570 h 655"/>
                <a:gd name="T18" fmla="*/ 37 w 2781"/>
                <a:gd name="T19" fmla="*/ 570 h 655"/>
                <a:gd name="T20" fmla="*/ 70 w 2781"/>
                <a:gd name="T21" fmla="*/ 403 h 655"/>
                <a:gd name="T22" fmla="*/ 70 w 2781"/>
                <a:gd name="T23" fmla="*/ 403 h 655"/>
                <a:gd name="T24" fmla="*/ 1405 w 2781"/>
                <a:gd name="T25" fmla="*/ 8 h 655"/>
                <a:gd name="T26" fmla="*/ 1405 w 2781"/>
                <a:gd name="T27" fmla="*/ 8 h 655"/>
                <a:gd name="T28" fmla="*/ 2713 w 2781"/>
                <a:gd name="T29" fmla="*/ 435 h 655"/>
                <a:gd name="T30" fmla="*/ 2713 w 2781"/>
                <a:gd name="T31" fmla="*/ 435 h 655"/>
                <a:gd name="T32" fmla="*/ 2742 w 2781"/>
                <a:gd name="T33" fmla="*/ 603 h 655"/>
                <a:gd name="T34" fmla="*/ 2742 w 2781"/>
                <a:gd name="T35" fmla="*/ 603 h 655"/>
                <a:gd name="T36" fmla="*/ 2644 w 2781"/>
                <a:gd name="T37" fmla="*/ 65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1" h="655">
                  <a:moveTo>
                    <a:pt x="2644" y="654"/>
                  </a:moveTo>
                  <a:lnTo>
                    <a:pt x="2644" y="654"/>
                  </a:lnTo>
                  <a:cubicBezTo>
                    <a:pt x="2619" y="654"/>
                    <a:pt x="2595" y="646"/>
                    <a:pt x="2574" y="632"/>
                  </a:cubicBezTo>
                  <a:lnTo>
                    <a:pt x="2574" y="632"/>
                  </a:lnTo>
                  <a:cubicBezTo>
                    <a:pt x="2229" y="388"/>
                    <a:pt x="1823" y="255"/>
                    <a:pt x="1402" y="249"/>
                  </a:cubicBezTo>
                  <a:lnTo>
                    <a:pt x="1402" y="249"/>
                  </a:lnTo>
                  <a:cubicBezTo>
                    <a:pt x="974" y="242"/>
                    <a:pt x="560" y="364"/>
                    <a:pt x="204" y="603"/>
                  </a:cubicBezTo>
                  <a:lnTo>
                    <a:pt x="204" y="603"/>
                  </a:lnTo>
                  <a:cubicBezTo>
                    <a:pt x="149" y="640"/>
                    <a:pt x="74" y="625"/>
                    <a:pt x="37" y="570"/>
                  </a:cubicBezTo>
                  <a:lnTo>
                    <a:pt x="37" y="570"/>
                  </a:lnTo>
                  <a:cubicBezTo>
                    <a:pt x="0" y="515"/>
                    <a:pt x="15" y="440"/>
                    <a:pt x="70" y="403"/>
                  </a:cubicBezTo>
                  <a:lnTo>
                    <a:pt x="70" y="403"/>
                  </a:lnTo>
                  <a:cubicBezTo>
                    <a:pt x="467" y="137"/>
                    <a:pt x="928" y="0"/>
                    <a:pt x="1405" y="8"/>
                  </a:cubicBezTo>
                  <a:lnTo>
                    <a:pt x="1405" y="8"/>
                  </a:lnTo>
                  <a:cubicBezTo>
                    <a:pt x="1876" y="16"/>
                    <a:pt x="2329" y="163"/>
                    <a:pt x="2713" y="435"/>
                  </a:cubicBezTo>
                  <a:lnTo>
                    <a:pt x="2713" y="435"/>
                  </a:lnTo>
                  <a:cubicBezTo>
                    <a:pt x="2767" y="473"/>
                    <a:pt x="2780" y="548"/>
                    <a:pt x="2742" y="603"/>
                  </a:cubicBezTo>
                  <a:lnTo>
                    <a:pt x="2742" y="603"/>
                  </a:lnTo>
                  <a:cubicBezTo>
                    <a:pt x="2719" y="636"/>
                    <a:pt x="2682" y="654"/>
                    <a:pt x="2644" y="6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244">
              <a:extLst>
                <a:ext uri="{FF2B5EF4-FFF2-40B4-BE49-F238E27FC236}">
                  <a16:creationId xmlns:a16="http://schemas.microsoft.com/office/drawing/2014/main" id="{97E7A41E-B63F-6741-9BC4-1087731B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9947" y="7490073"/>
              <a:ext cx="1946250" cy="117559"/>
            </a:xfrm>
            <a:custGeom>
              <a:avLst/>
              <a:gdLst>
                <a:gd name="T0" fmla="*/ 3823 w 3944"/>
                <a:gd name="T1" fmla="*/ 239 h 240"/>
                <a:gd name="T2" fmla="*/ 121 w 3944"/>
                <a:gd name="T3" fmla="*/ 239 h 240"/>
                <a:gd name="T4" fmla="*/ 121 w 3944"/>
                <a:gd name="T5" fmla="*/ 239 h 240"/>
                <a:gd name="T6" fmla="*/ 0 w 3944"/>
                <a:gd name="T7" fmla="*/ 120 h 240"/>
                <a:gd name="T8" fmla="*/ 0 w 3944"/>
                <a:gd name="T9" fmla="*/ 120 h 240"/>
                <a:gd name="T10" fmla="*/ 121 w 3944"/>
                <a:gd name="T11" fmla="*/ 0 h 240"/>
                <a:gd name="T12" fmla="*/ 3823 w 3944"/>
                <a:gd name="T13" fmla="*/ 0 h 240"/>
                <a:gd name="T14" fmla="*/ 3823 w 3944"/>
                <a:gd name="T15" fmla="*/ 0 h 240"/>
                <a:gd name="T16" fmla="*/ 3943 w 3944"/>
                <a:gd name="T17" fmla="*/ 120 h 240"/>
                <a:gd name="T18" fmla="*/ 3943 w 3944"/>
                <a:gd name="T19" fmla="*/ 120 h 240"/>
                <a:gd name="T20" fmla="*/ 3823 w 3944"/>
                <a:gd name="T21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4" h="240">
                  <a:moveTo>
                    <a:pt x="3823" y="239"/>
                  </a:moveTo>
                  <a:lnTo>
                    <a:pt x="121" y="239"/>
                  </a:lnTo>
                  <a:lnTo>
                    <a:pt x="121" y="239"/>
                  </a:lnTo>
                  <a:cubicBezTo>
                    <a:pt x="54" y="239"/>
                    <a:pt x="0" y="185"/>
                    <a:pt x="0" y="120"/>
                  </a:cubicBezTo>
                  <a:lnTo>
                    <a:pt x="0" y="120"/>
                  </a:lnTo>
                  <a:cubicBezTo>
                    <a:pt x="0" y="53"/>
                    <a:pt x="54" y="0"/>
                    <a:pt x="121" y="0"/>
                  </a:cubicBezTo>
                  <a:lnTo>
                    <a:pt x="3823" y="0"/>
                  </a:lnTo>
                  <a:lnTo>
                    <a:pt x="3823" y="0"/>
                  </a:lnTo>
                  <a:cubicBezTo>
                    <a:pt x="3889" y="0"/>
                    <a:pt x="3943" y="53"/>
                    <a:pt x="3943" y="120"/>
                  </a:cubicBezTo>
                  <a:lnTo>
                    <a:pt x="3943" y="120"/>
                  </a:lnTo>
                  <a:cubicBezTo>
                    <a:pt x="3943" y="185"/>
                    <a:pt x="3889" y="239"/>
                    <a:pt x="3823" y="23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45">
              <a:extLst>
                <a:ext uri="{FF2B5EF4-FFF2-40B4-BE49-F238E27FC236}">
                  <a16:creationId xmlns:a16="http://schemas.microsoft.com/office/drawing/2014/main" id="{A8A36FAF-F5C6-244B-BF06-DCA1D05DE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7455" y="6569197"/>
              <a:ext cx="653104" cy="1954958"/>
            </a:xfrm>
            <a:custGeom>
              <a:avLst/>
              <a:gdLst>
                <a:gd name="T0" fmla="*/ 1108 w 1322"/>
                <a:gd name="T1" fmla="*/ 3959 h 3960"/>
                <a:gd name="T2" fmla="*/ 1108 w 1322"/>
                <a:gd name="T3" fmla="*/ 3959 h 3960"/>
                <a:gd name="T4" fmla="*/ 1031 w 1322"/>
                <a:gd name="T5" fmla="*/ 3930 h 3960"/>
                <a:gd name="T6" fmla="*/ 1031 w 1322"/>
                <a:gd name="T7" fmla="*/ 3930 h 3960"/>
                <a:gd name="T8" fmla="*/ 20 w 1322"/>
                <a:gd name="T9" fmla="*/ 1966 h 3960"/>
                <a:gd name="T10" fmla="*/ 20 w 1322"/>
                <a:gd name="T11" fmla="*/ 1966 h 3960"/>
                <a:gd name="T12" fmla="*/ 1111 w 1322"/>
                <a:gd name="T13" fmla="*/ 42 h 3960"/>
                <a:gd name="T14" fmla="*/ 1111 w 1322"/>
                <a:gd name="T15" fmla="*/ 42 h 3960"/>
                <a:gd name="T16" fmla="*/ 1280 w 1322"/>
                <a:gd name="T17" fmla="*/ 60 h 3960"/>
                <a:gd name="T18" fmla="*/ 1280 w 1322"/>
                <a:gd name="T19" fmla="*/ 60 h 3960"/>
                <a:gd name="T20" fmla="*/ 1262 w 1322"/>
                <a:gd name="T21" fmla="*/ 229 h 3960"/>
                <a:gd name="T22" fmla="*/ 1262 w 1322"/>
                <a:gd name="T23" fmla="*/ 229 h 3960"/>
                <a:gd name="T24" fmla="*/ 261 w 1322"/>
                <a:gd name="T25" fmla="*/ 1973 h 3960"/>
                <a:gd name="T26" fmla="*/ 261 w 1322"/>
                <a:gd name="T27" fmla="*/ 1973 h 3960"/>
                <a:gd name="T28" fmla="*/ 1186 w 1322"/>
                <a:gd name="T29" fmla="*/ 3747 h 3960"/>
                <a:gd name="T30" fmla="*/ 1186 w 1322"/>
                <a:gd name="T31" fmla="*/ 3747 h 3960"/>
                <a:gd name="T32" fmla="*/ 1200 w 1322"/>
                <a:gd name="T33" fmla="*/ 3916 h 3960"/>
                <a:gd name="T34" fmla="*/ 1200 w 1322"/>
                <a:gd name="T35" fmla="*/ 3916 h 3960"/>
                <a:gd name="T36" fmla="*/ 1108 w 1322"/>
                <a:gd name="T37" fmla="*/ 3959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2" h="3960">
                  <a:moveTo>
                    <a:pt x="1108" y="3959"/>
                  </a:moveTo>
                  <a:lnTo>
                    <a:pt x="1108" y="3959"/>
                  </a:lnTo>
                  <a:cubicBezTo>
                    <a:pt x="1081" y="3959"/>
                    <a:pt x="1053" y="3949"/>
                    <a:pt x="1031" y="3930"/>
                  </a:cubicBezTo>
                  <a:lnTo>
                    <a:pt x="1031" y="3930"/>
                  </a:lnTo>
                  <a:cubicBezTo>
                    <a:pt x="350" y="3350"/>
                    <a:pt x="0" y="2670"/>
                    <a:pt x="20" y="1966"/>
                  </a:cubicBezTo>
                  <a:lnTo>
                    <a:pt x="20" y="1966"/>
                  </a:lnTo>
                  <a:cubicBezTo>
                    <a:pt x="40" y="1269"/>
                    <a:pt x="417" y="604"/>
                    <a:pt x="1111" y="42"/>
                  </a:cubicBezTo>
                  <a:lnTo>
                    <a:pt x="1111" y="42"/>
                  </a:lnTo>
                  <a:cubicBezTo>
                    <a:pt x="1162" y="0"/>
                    <a:pt x="1238" y="9"/>
                    <a:pt x="1280" y="60"/>
                  </a:cubicBezTo>
                  <a:lnTo>
                    <a:pt x="1280" y="60"/>
                  </a:lnTo>
                  <a:cubicBezTo>
                    <a:pt x="1321" y="112"/>
                    <a:pt x="1314" y="188"/>
                    <a:pt x="1262" y="229"/>
                  </a:cubicBezTo>
                  <a:lnTo>
                    <a:pt x="1262" y="229"/>
                  </a:lnTo>
                  <a:cubicBezTo>
                    <a:pt x="625" y="745"/>
                    <a:pt x="278" y="1348"/>
                    <a:pt x="261" y="1973"/>
                  </a:cubicBezTo>
                  <a:lnTo>
                    <a:pt x="261" y="1973"/>
                  </a:lnTo>
                  <a:cubicBezTo>
                    <a:pt x="243" y="2602"/>
                    <a:pt x="563" y="3216"/>
                    <a:pt x="1186" y="3747"/>
                  </a:cubicBezTo>
                  <a:lnTo>
                    <a:pt x="1186" y="3747"/>
                  </a:lnTo>
                  <a:cubicBezTo>
                    <a:pt x="1237" y="3790"/>
                    <a:pt x="1243" y="3866"/>
                    <a:pt x="1200" y="3916"/>
                  </a:cubicBezTo>
                  <a:lnTo>
                    <a:pt x="1200" y="3916"/>
                  </a:lnTo>
                  <a:cubicBezTo>
                    <a:pt x="1176" y="3944"/>
                    <a:pt x="1142" y="3959"/>
                    <a:pt x="1108" y="39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246">
              <a:extLst>
                <a:ext uri="{FF2B5EF4-FFF2-40B4-BE49-F238E27FC236}">
                  <a16:creationId xmlns:a16="http://schemas.microsoft.com/office/drawing/2014/main" id="{748AC75D-9748-764B-B941-89E0056D3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7762" y="6569197"/>
              <a:ext cx="653104" cy="1954958"/>
            </a:xfrm>
            <a:custGeom>
              <a:avLst/>
              <a:gdLst>
                <a:gd name="T0" fmla="*/ 136 w 1321"/>
                <a:gd name="T1" fmla="*/ 3957 h 3958"/>
                <a:gd name="T2" fmla="*/ 136 w 1321"/>
                <a:gd name="T3" fmla="*/ 3957 h 3958"/>
                <a:gd name="T4" fmla="*/ 42 w 1321"/>
                <a:gd name="T5" fmla="*/ 3913 h 3958"/>
                <a:gd name="T6" fmla="*/ 42 w 1321"/>
                <a:gd name="T7" fmla="*/ 3913 h 3958"/>
                <a:gd name="T8" fmla="*/ 60 w 1321"/>
                <a:gd name="T9" fmla="*/ 3743 h 3958"/>
                <a:gd name="T10" fmla="*/ 60 w 1321"/>
                <a:gd name="T11" fmla="*/ 3743 h 3958"/>
                <a:gd name="T12" fmla="*/ 1060 w 1321"/>
                <a:gd name="T13" fmla="*/ 2000 h 3958"/>
                <a:gd name="T14" fmla="*/ 1060 w 1321"/>
                <a:gd name="T15" fmla="*/ 2000 h 3958"/>
                <a:gd name="T16" fmla="*/ 136 w 1321"/>
                <a:gd name="T17" fmla="*/ 226 h 3958"/>
                <a:gd name="T18" fmla="*/ 136 w 1321"/>
                <a:gd name="T19" fmla="*/ 226 h 3958"/>
                <a:gd name="T20" fmla="*/ 122 w 1321"/>
                <a:gd name="T21" fmla="*/ 57 h 3958"/>
                <a:gd name="T22" fmla="*/ 122 w 1321"/>
                <a:gd name="T23" fmla="*/ 57 h 3958"/>
                <a:gd name="T24" fmla="*/ 290 w 1321"/>
                <a:gd name="T25" fmla="*/ 43 h 3958"/>
                <a:gd name="T26" fmla="*/ 290 w 1321"/>
                <a:gd name="T27" fmla="*/ 43 h 3958"/>
                <a:gd name="T28" fmla="*/ 1301 w 1321"/>
                <a:gd name="T29" fmla="*/ 2007 h 3958"/>
                <a:gd name="T30" fmla="*/ 1301 w 1321"/>
                <a:gd name="T31" fmla="*/ 2007 h 3958"/>
                <a:gd name="T32" fmla="*/ 212 w 1321"/>
                <a:gd name="T33" fmla="*/ 3931 h 3958"/>
                <a:gd name="T34" fmla="*/ 212 w 1321"/>
                <a:gd name="T35" fmla="*/ 3931 h 3958"/>
                <a:gd name="T36" fmla="*/ 136 w 1321"/>
                <a:gd name="T37" fmla="*/ 3957 h 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1" h="3958">
                  <a:moveTo>
                    <a:pt x="136" y="3957"/>
                  </a:moveTo>
                  <a:lnTo>
                    <a:pt x="136" y="3957"/>
                  </a:lnTo>
                  <a:cubicBezTo>
                    <a:pt x="101" y="3957"/>
                    <a:pt x="66" y="3942"/>
                    <a:pt x="42" y="3913"/>
                  </a:cubicBezTo>
                  <a:lnTo>
                    <a:pt x="42" y="3913"/>
                  </a:lnTo>
                  <a:cubicBezTo>
                    <a:pt x="0" y="3861"/>
                    <a:pt x="9" y="3785"/>
                    <a:pt x="60" y="3743"/>
                  </a:cubicBezTo>
                  <a:lnTo>
                    <a:pt x="60" y="3743"/>
                  </a:lnTo>
                  <a:cubicBezTo>
                    <a:pt x="696" y="3228"/>
                    <a:pt x="1042" y="2625"/>
                    <a:pt x="1060" y="2000"/>
                  </a:cubicBezTo>
                  <a:lnTo>
                    <a:pt x="1060" y="2000"/>
                  </a:lnTo>
                  <a:cubicBezTo>
                    <a:pt x="1078" y="1371"/>
                    <a:pt x="758" y="757"/>
                    <a:pt x="136" y="226"/>
                  </a:cubicBezTo>
                  <a:lnTo>
                    <a:pt x="136" y="226"/>
                  </a:lnTo>
                  <a:cubicBezTo>
                    <a:pt x="85" y="183"/>
                    <a:pt x="79" y="107"/>
                    <a:pt x="122" y="57"/>
                  </a:cubicBezTo>
                  <a:lnTo>
                    <a:pt x="122" y="57"/>
                  </a:lnTo>
                  <a:cubicBezTo>
                    <a:pt x="165" y="6"/>
                    <a:pt x="241" y="0"/>
                    <a:pt x="290" y="43"/>
                  </a:cubicBezTo>
                  <a:lnTo>
                    <a:pt x="290" y="43"/>
                  </a:lnTo>
                  <a:cubicBezTo>
                    <a:pt x="971" y="623"/>
                    <a:pt x="1320" y="1303"/>
                    <a:pt x="1301" y="2007"/>
                  </a:cubicBezTo>
                  <a:lnTo>
                    <a:pt x="1301" y="2007"/>
                  </a:lnTo>
                  <a:cubicBezTo>
                    <a:pt x="1281" y="2704"/>
                    <a:pt x="904" y="3370"/>
                    <a:pt x="212" y="3931"/>
                  </a:cubicBezTo>
                  <a:lnTo>
                    <a:pt x="212" y="3931"/>
                  </a:lnTo>
                  <a:cubicBezTo>
                    <a:pt x="189" y="3949"/>
                    <a:pt x="163" y="3957"/>
                    <a:pt x="136" y="395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47">
              <a:extLst>
                <a:ext uri="{FF2B5EF4-FFF2-40B4-BE49-F238E27FC236}">
                  <a16:creationId xmlns:a16="http://schemas.microsoft.com/office/drawing/2014/main" id="{D45945EB-6F2C-334D-807C-691BCFE88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6700" y="5805065"/>
              <a:ext cx="3485399" cy="3485399"/>
            </a:xfrm>
            <a:custGeom>
              <a:avLst/>
              <a:gdLst>
                <a:gd name="T0" fmla="*/ 7060 w 7061"/>
                <a:gd name="T1" fmla="*/ 3531 h 7062"/>
                <a:gd name="T2" fmla="*/ 7060 w 7061"/>
                <a:gd name="T3" fmla="*/ 3531 h 7062"/>
                <a:gd name="T4" fmla="*/ 3531 w 7061"/>
                <a:gd name="T5" fmla="*/ 7061 h 7062"/>
                <a:gd name="T6" fmla="*/ 3531 w 7061"/>
                <a:gd name="T7" fmla="*/ 7061 h 7062"/>
                <a:gd name="T8" fmla="*/ 0 w 7061"/>
                <a:gd name="T9" fmla="*/ 3531 h 7062"/>
                <a:gd name="T10" fmla="*/ 0 w 7061"/>
                <a:gd name="T11" fmla="*/ 3531 h 7062"/>
                <a:gd name="T12" fmla="*/ 3531 w 7061"/>
                <a:gd name="T13" fmla="*/ 0 h 7062"/>
                <a:gd name="T14" fmla="*/ 3531 w 7061"/>
                <a:gd name="T15" fmla="*/ 0 h 7062"/>
                <a:gd name="T16" fmla="*/ 7060 w 7061"/>
                <a:gd name="T17" fmla="*/ 3531 h 7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1" h="7062">
                  <a:moveTo>
                    <a:pt x="7060" y="3531"/>
                  </a:moveTo>
                  <a:lnTo>
                    <a:pt x="7060" y="3531"/>
                  </a:lnTo>
                  <a:cubicBezTo>
                    <a:pt x="7060" y="5481"/>
                    <a:pt x="5479" y="7061"/>
                    <a:pt x="3531" y="7061"/>
                  </a:cubicBezTo>
                  <a:lnTo>
                    <a:pt x="3531" y="7061"/>
                  </a:lnTo>
                  <a:cubicBezTo>
                    <a:pt x="1580" y="7061"/>
                    <a:pt x="0" y="5481"/>
                    <a:pt x="0" y="3531"/>
                  </a:cubicBezTo>
                  <a:lnTo>
                    <a:pt x="0" y="3531"/>
                  </a:lnTo>
                  <a:cubicBezTo>
                    <a:pt x="0" y="1581"/>
                    <a:pt x="1580" y="0"/>
                    <a:pt x="3531" y="0"/>
                  </a:cubicBezTo>
                  <a:lnTo>
                    <a:pt x="3531" y="0"/>
                  </a:lnTo>
                  <a:cubicBezTo>
                    <a:pt x="5479" y="0"/>
                    <a:pt x="7060" y="1581"/>
                    <a:pt x="7060" y="3531"/>
                  </a:cubicBezTo>
                </a:path>
              </a:pathLst>
            </a:custGeom>
            <a:noFill/>
            <a:ln w="180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48">
              <a:extLst>
                <a:ext uri="{FF2B5EF4-FFF2-40B4-BE49-F238E27FC236}">
                  <a16:creationId xmlns:a16="http://schemas.microsoft.com/office/drawing/2014/main" id="{4E8AF025-2712-534A-8BED-4339F727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7707" y="5598249"/>
              <a:ext cx="3901208" cy="3901208"/>
            </a:xfrm>
            <a:custGeom>
              <a:avLst/>
              <a:gdLst>
                <a:gd name="T0" fmla="*/ 7901 w 7902"/>
                <a:gd name="T1" fmla="*/ 3950 h 7901"/>
                <a:gd name="T2" fmla="*/ 7901 w 7902"/>
                <a:gd name="T3" fmla="*/ 3950 h 7901"/>
                <a:gd name="T4" fmla="*/ 3952 w 7902"/>
                <a:gd name="T5" fmla="*/ 7900 h 7901"/>
                <a:gd name="T6" fmla="*/ 3952 w 7902"/>
                <a:gd name="T7" fmla="*/ 7900 h 7901"/>
                <a:gd name="T8" fmla="*/ 0 w 7902"/>
                <a:gd name="T9" fmla="*/ 3950 h 7901"/>
                <a:gd name="T10" fmla="*/ 0 w 7902"/>
                <a:gd name="T11" fmla="*/ 3950 h 7901"/>
                <a:gd name="T12" fmla="*/ 3952 w 7902"/>
                <a:gd name="T13" fmla="*/ 0 h 7901"/>
                <a:gd name="T14" fmla="*/ 3952 w 7902"/>
                <a:gd name="T15" fmla="*/ 0 h 7901"/>
                <a:gd name="T16" fmla="*/ 7901 w 7902"/>
                <a:gd name="T17" fmla="*/ 3950 h 7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2" h="7901">
                  <a:moveTo>
                    <a:pt x="7901" y="3950"/>
                  </a:moveTo>
                  <a:lnTo>
                    <a:pt x="7901" y="3950"/>
                  </a:lnTo>
                  <a:cubicBezTo>
                    <a:pt x="7901" y="6132"/>
                    <a:pt x="6132" y="7900"/>
                    <a:pt x="3952" y="7900"/>
                  </a:cubicBezTo>
                  <a:lnTo>
                    <a:pt x="3952" y="7900"/>
                  </a:lnTo>
                  <a:cubicBezTo>
                    <a:pt x="1769" y="7900"/>
                    <a:pt x="0" y="6132"/>
                    <a:pt x="0" y="3950"/>
                  </a:cubicBezTo>
                  <a:lnTo>
                    <a:pt x="0" y="3950"/>
                  </a:lnTo>
                  <a:cubicBezTo>
                    <a:pt x="0" y="1769"/>
                    <a:pt x="1769" y="0"/>
                    <a:pt x="3952" y="0"/>
                  </a:cubicBezTo>
                  <a:lnTo>
                    <a:pt x="3952" y="0"/>
                  </a:lnTo>
                  <a:cubicBezTo>
                    <a:pt x="6132" y="0"/>
                    <a:pt x="7901" y="1769"/>
                    <a:pt x="7901" y="3950"/>
                  </a:cubicBezTo>
                </a:path>
              </a:pathLst>
            </a:custGeom>
            <a:noFill/>
            <a:ln w="180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49">
              <a:extLst>
                <a:ext uri="{FF2B5EF4-FFF2-40B4-BE49-F238E27FC236}">
                  <a16:creationId xmlns:a16="http://schemas.microsoft.com/office/drawing/2014/main" id="{519488AF-FB18-4E43-8181-D5CB0E70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7896" y="5735400"/>
              <a:ext cx="1021019" cy="1021020"/>
            </a:xfrm>
            <a:custGeom>
              <a:avLst/>
              <a:gdLst>
                <a:gd name="T0" fmla="*/ 2066 w 2067"/>
                <a:gd name="T1" fmla="*/ 1033 h 2067"/>
                <a:gd name="T2" fmla="*/ 2066 w 2067"/>
                <a:gd name="T3" fmla="*/ 1033 h 2067"/>
                <a:gd name="T4" fmla="*/ 1033 w 2067"/>
                <a:gd name="T5" fmla="*/ 2066 h 2067"/>
                <a:gd name="T6" fmla="*/ 1033 w 2067"/>
                <a:gd name="T7" fmla="*/ 2066 h 2067"/>
                <a:gd name="T8" fmla="*/ 0 w 2067"/>
                <a:gd name="T9" fmla="*/ 1033 h 2067"/>
                <a:gd name="T10" fmla="*/ 0 w 2067"/>
                <a:gd name="T11" fmla="*/ 1033 h 2067"/>
                <a:gd name="T12" fmla="*/ 1033 w 2067"/>
                <a:gd name="T13" fmla="*/ 0 h 2067"/>
                <a:gd name="T14" fmla="*/ 1033 w 2067"/>
                <a:gd name="T15" fmla="*/ 0 h 2067"/>
                <a:gd name="T16" fmla="*/ 2066 w 2067"/>
                <a:gd name="T17" fmla="*/ 1033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7" h="2067">
                  <a:moveTo>
                    <a:pt x="2066" y="1033"/>
                  </a:moveTo>
                  <a:lnTo>
                    <a:pt x="2066" y="1033"/>
                  </a:lnTo>
                  <a:cubicBezTo>
                    <a:pt x="2066" y="1603"/>
                    <a:pt x="1604" y="2066"/>
                    <a:pt x="1033" y="2066"/>
                  </a:cubicBezTo>
                  <a:lnTo>
                    <a:pt x="1033" y="2066"/>
                  </a:lnTo>
                  <a:cubicBezTo>
                    <a:pt x="463" y="2066"/>
                    <a:pt x="0" y="1603"/>
                    <a:pt x="0" y="1033"/>
                  </a:cubicBezTo>
                  <a:lnTo>
                    <a:pt x="0" y="1033"/>
                  </a:lnTo>
                  <a:cubicBezTo>
                    <a:pt x="0" y="462"/>
                    <a:pt x="463" y="0"/>
                    <a:pt x="1033" y="0"/>
                  </a:cubicBezTo>
                  <a:lnTo>
                    <a:pt x="1033" y="0"/>
                  </a:lnTo>
                  <a:cubicBezTo>
                    <a:pt x="1604" y="0"/>
                    <a:pt x="2066" y="462"/>
                    <a:pt x="2066" y="10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50">
              <a:extLst>
                <a:ext uri="{FF2B5EF4-FFF2-40B4-BE49-F238E27FC236}">
                  <a16:creationId xmlns:a16="http://schemas.microsoft.com/office/drawing/2014/main" id="{B1880723-3002-4043-883A-7DE49EFD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7896" y="8328224"/>
              <a:ext cx="1021019" cy="1021019"/>
            </a:xfrm>
            <a:custGeom>
              <a:avLst/>
              <a:gdLst>
                <a:gd name="T0" fmla="*/ 2066 w 2067"/>
                <a:gd name="T1" fmla="*/ 1033 h 2067"/>
                <a:gd name="T2" fmla="*/ 2066 w 2067"/>
                <a:gd name="T3" fmla="*/ 1033 h 2067"/>
                <a:gd name="T4" fmla="*/ 1033 w 2067"/>
                <a:gd name="T5" fmla="*/ 2066 h 2067"/>
                <a:gd name="T6" fmla="*/ 1033 w 2067"/>
                <a:gd name="T7" fmla="*/ 2066 h 2067"/>
                <a:gd name="T8" fmla="*/ 0 w 2067"/>
                <a:gd name="T9" fmla="*/ 1033 h 2067"/>
                <a:gd name="T10" fmla="*/ 0 w 2067"/>
                <a:gd name="T11" fmla="*/ 1033 h 2067"/>
                <a:gd name="T12" fmla="*/ 1033 w 2067"/>
                <a:gd name="T13" fmla="*/ 0 h 2067"/>
                <a:gd name="T14" fmla="*/ 1033 w 2067"/>
                <a:gd name="T15" fmla="*/ 0 h 2067"/>
                <a:gd name="T16" fmla="*/ 2066 w 2067"/>
                <a:gd name="T17" fmla="*/ 1033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7" h="2067">
                  <a:moveTo>
                    <a:pt x="2066" y="1033"/>
                  </a:moveTo>
                  <a:lnTo>
                    <a:pt x="2066" y="1033"/>
                  </a:lnTo>
                  <a:cubicBezTo>
                    <a:pt x="2066" y="1604"/>
                    <a:pt x="1604" y="2066"/>
                    <a:pt x="1033" y="2066"/>
                  </a:cubicBezTo>
                  <a:lnTo>
                    <a:pt x="1033" y="2066"/>
                  </a:lnTo>
                  <a:cubicBezTo>
                    <a:pt x="463" y="2066"/>
                    <a:pt x="0" y="1604"/>
                    <a:pt x="0" y="1033"/>
                  </a:cubicBezTo>
                  <a:lnTo>
                    <a:pt x="0" y="1033"/>
                  </a:lnTo>
                  <a:cubicBezTo>
                    <a:pt x="0" y="463"/>
                    <a:pt x="463" y="0"/>
                    <a:pt x="1033" y="0"/>
                  </a:cubicBezTo>
                  <a:lnTo>
                    <a:pt x="1033" y="0"/>
                  </a:lnTo>
                  <a:cubicBezTo>
                    <a:pt x="1604" y="0"/>
                    <a:pt x="2066" y="463"/>
                    <a:pt x="2066" y="10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51">
              <a:extLst>
                <a:ext uri="{FF2B5EF4-FFF2-40B4-BE49-F238E27FC236}">
                  <a16:creationId xmlns:a16="http://schemas.microsoft.com/office/drawing/2014/main" id="{B4B860D2-F423-4245-9656-4599E4EB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2061" y="5735400"/>
              <a:ext cx="1021020" cy="1021020"/>
            </a:xfrm>
            <a:custGeom>
              <a:avLst/>
              <a:gdLst>
                <a:gd name="T0" fmla="*/ 2066 w 2067"/>
                <a:gd name="T1" fmla="*/ 1033 h 2067"/>
                <a:gd name="T2" fmla="*/ 2066 w 2067"/>
                <a:gd name="T3" fmla="*/ 1033 h 2067"/>
                <a:gd name="T4" fmla="*/ 1033 w 2067"/>
                <a:gd name="T5" fmla="*/ 2066 h 2067"/>
                <a:gd name="T6" fmla="*/ 1033 w 2067"/>
                <a:gd name="T7" fmla="*/ 2066 h 2067"/>
                <a:gd name="T8" fmla="*/ 0 w 2067"/>
                <a:gd name="T9" fmla="*/ 1033 h 2067"/>
                <a:gd name="T10" fmla="*/ 0 w 2067"/>
                <a:gd name="T11" fmla="*/ 1033 h 2067"/>
                <a:gd name="T12" fmla="*/ 1033 w 2067"/>
                <a:gd name="T13" fmla="*/ 0 h 2067"/>
                <a:gd name="T14" fmla="*/ 1033 w 2067"/>
                <a:gd name="T15" fmla="*/ 0 h 2067"/>
                <a:gd name="T16" fmla="*/ 2066 w 2067"/>
                <a:gd name="T17" fmla="*/ 1033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7" h="2067">
                  <a:moveTo>
                    <a:pt x="2066" y="1033"/>
                  </a:moveTo>
                  <a:lnTo>
                    <a:pt x="2066" y="1033"/>
                  </a:lnTo>
                  <a:cubicBezTo>
                    <a:pt x="2066" y="1603"/>
                    <a:pt x="1603" y="2066"/>
                    <a:pt x="1033" y="2066"/>
                  </a:cubicBezTo>
                  <a:lnTo>
                    <a:pt x="1033" y="2066"/>
                  </a:lnTo>
                  <a:cubicBezTo>
                    <a:pt x="462" y="2066"/>
                    <a:pt x="0" y="1603"/>
                    <a:pt x="0" y="1033"/>
                  </a:cubicBezTo>
                  <a:lnTo>
                    <a:pt x="0" y="1033"/>
                  </a:lnTo>
                  <a:cubicBezTo>
                    <a:pt x="0" y="462"/>
                    <a:pt x="462" y="0"/>
                    <a:pt x="1033" y="0"/>
                  </a:cubicBezTo>
                  <a:lnTo>
                    <a:pt x="1033" y="0"/>
                  </a:lnTo>
                  <a:cubicBezTo>
                    <a:pt x="1603" y="0"/>
                    <a:pt x="2066" y="462"/>
                    <a:pt x="2066" y="10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52">
              <a:extLst>
                <a:ext uri="{FF2B5EF4-FFF2-40B4-BE49-F238E27FC236}">
                  <a16:creationId xmlns:a16="http://schemas.microsoft.com/office/drawing/2014/main" id="{E6667DF3-114F-C449-8F38-D45940E5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2061" y="8328224"/>
              <a:ext cx="1021020" cy="1021019"/>
            </a:xfrm>
            <a:custGeom>
              <a:avLst/>
              <a:gdLst>
                <a:gd name="T0" fmla="*/ 2066 w 2067"/>
                <a:gd name="T1" fmla="*/ 1033 h 2067"/>
                <a:gd name="T2" fmla="*/ 2066 w 2067"/>
                <a:gd name="T3" fmla="*/ 1033 h 2067"/>
                <a:gd name="T4" fmla="*/ 1033 w 2067"/>
                <a:gd name="T5" fmla="*/ 2066 h 2067"/>
                <a:gd name="T6" fmla="*/ 1033 w 2067"/>
                <a:gd name="T7" fmla="*/ 2066 h 2067"/>
                <a:gd name="T8" fmla="*/ 0 w 2067"/>
                <a:gd name="T9" fmla="*/ 1033 h 2067"/>
                <a:gd name="T10" fmla="*/ 0 w 2067"/>
                <a:gd name="T11" fmla="*/ 1033 h 2067"/>
                <a:gd name="T12" fmla="*/ 1033 w 2067"/>
                <a:gd name="T13" fmla="*/ 0 h 2067"/>
                <a:gd name="T14" fmla="*/ 1033 w 2067"/>
                <a:gd name="T15" fmla="*/ 0 h 2067"/>
                <a:gd name="T16" fmla="*/ 2066 w 2067"/>
                <a:gd name="T17" fmla="*/ 1033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7" h="2067">
                  <a:moveTo>
                    <a:pt x="2066" y="1033"/>
                  </a:moveTo>
                  <a:lnTo>
                    <a:pt x="2066" y="1033"/>
                  </a:lnTo>
                  <a:cubicBezTo>
                    <a:pt x="2066" y="1604"/>
                    <a:pt x="1603" y="2066"/>
                    <a:pt x="1033" y="2066"/>
                  </a:cubicBezTo>
                  <a:lnTo>
                    <a:pt x="1033" y="2066"/>
                  </a:lnTo>
                  <a:cubicBezTo>
                    <a:pt x="462" y="2066"/>
                    <a:pt x="0" y="1604"/>
                    <a:pt x="0" y="1033"/>
                  </a:cubicBezTo>
                  <a:lnTo>
                    <a:pt x="0" y="1033"/>
                  </a:lnTo>
                  <a:cubicBezTo>
                    <a:pt x="0" y="463"/>
                    <a:pt x="462" y="0"/>
                    <a:pt x="1033" y="0"/>
                  </a:cubicBezTo>
                  <a:lnTo>
                    <a:pt x="1033" y="0"/>
                  </a:lnTo>
                  <a:cubicBezTo>
                    <a:pt x="1603" y="0"/>
                    <a:pt x="2066" y="463"/>
                    <a:pt x="2066" y="10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53">
              <a:extLst>
                <a:ext uri="{FF2B5EF4-FFF2-40B4-BE49-F238E27FC236}">
                  <a16:creationId xmlns:a16="http://schemas.microsoft.com/office/drawing/2014/main" id="{E90B34B5-DBB2-864E-9ED9-F5F95782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4402" y="8646068"/>
              <a:ext cx="178515" cy="385331"/>
            </a:xfrm>
            <a:custGeom>
              <a:avLst/>
              <a:gdLst>
                <a:gd name="T0" fmla="*/ 216 w 361"/>
                <a:gd name="T1" fmla="*/ 0 h 779"/>
                <a:gd name="T2" fmla="*/ 359 w 361"/>
                <a:gd name="T3" fmla="*/ 0 h 779"/>
                <a:gd name="T4" fmla="*/ 359 w 361"/>
                <a:gd name="T5" fmla="*/ 134 h 779"/>
                <a:gd name="T6" fmla="*/ 348 w 361"/>
                <a:gd name="T7" fmla="*/ 134 h 779"/>
                <a:gd name="T8" fmla="*/ 348 w 361"/>
                <a:gd name="T9" fmla="*/ 134 h 779"/>
                <a:gd name="T10" fmla="*/ 276 w 361"/>
                <a:gd name="T11" fmla="*/ 134 h 779"/>
                <a:gd name="T12" fmla="*/ 276 w 361"/>
                <a:gd name="T13" fmla="*/ 134 h 779"/>
                <a:gd name="T14" fmla="*/ 237 w 361"/>
                <a:gd name="T15" fmla="*/ 171 h 779"/>
                <a:gd name="T16" fmla="*/ 237 w 361"/>
                <a:gd name="T17" fmla="*/ 171 h 779"/>
                <a:gd name="T18" fmla="*/ 237 w 361"/>
                <a:gd name="T19" fmla="*/ 213 h 779"/>
                <a:gd name="T20" fmla="*/ 237 w 361"/>
                <a:gd name="T21" fmla="*/ 213 h 779"/>
                <a:gd name="T22" fmla="*/ 237 w 361"/>
                <a:gd name="T23" fmla="*/ 252 h 779"/>
                <a:gd name="T24" fmla="*/ 360 w 361"/>
                <a:gd name="T25" fmla="*/ 252 h 779"/>
                <a:gd name="T26" fmla="*/ 360 w 361"/>
                <a:gd name="T27" fmla="*/ 252 h 779"/>
                <a:gd name="T28" fmla="*/ 360 w 361"/>
                <a:gd name="T29" fmla="*/ 262 h 779"/>
                <a:gd name="T30" fmla="*/ 360 w 361"/>
                <a:gd name="T31" fmla="*/ 262 h 779"/>
                <a:gd name="T32" fmla="*/ 348 w 361"/>
                <a:gd name="T33" fmla="*/ 381 h 779"/>
                <a:gd name="T34" fmla="*/ 348 w 361"/>
                <a:gd name="T35" fmla="*/ 381 h 779"/>
                <a:gd name="T36" fmla="*/ 338 w 361"/>
                <a:gd name="T37" fmla="*/ 390 h 779"/>
                <a:gd name="T38" fmla="*/ 338 w 361"/>
                <a:gd name="T39" fmla="*/ 390 h 779"/>
                <a:gd name="T40" fmla="*/ 248 w 361"/>
                <a:gd name="T41" fmla="*/ 390 h 779"/>
                <a:gd name="T42" fmla="*/ 237 w 361"/>
                <a:gd name="T43" fmla="*/ 390 h 779"/>
                <a:gd name="T44" fmla="*/ 237 w 361"/>
                <a:gd name="T45" fmla="*/ 778 h 779"/>
                <a:gd name="T46" fmla="*/ 227 w 361"/>
                <a:gd name="T47" fmla="*/ 778 h 779"/>
                <a:gd name="T48" fmla="*/ 227 w 361"/>
                <a:gd name="T49" fmla="*/ 778 h 779"/>
                <a:gd name="T50" fmla="*/ 87 w 361"/>
                <a:gd name="T51" fmla="*/ 778 h 779"/>
                <a:gd name="T52" fmla="*/ 87 w 361"/>
                <a:gd name="T53" fmla="*/ 778 h 779"/>
                <a:gd name="T54" fmla="*/ 76 w 361"/>
                <a:gd name="T55" fmla="*/ 767 h 779"/>
                <a:gd name="T56" fmla="*/ 76 w 361"/>
                <a:gd name="T57" fmla="*/ 767 h 779"/>
                <a:gd name="T58" fmla="*/ 76 w 361"/>
                <a:gd name="T59" fmla="*/ 402 h 779"/>
                <a:gd name="T60" fmla="*/ 76 w 361"/>
                <a:gd name="T61" fmla="*/ 389 h 779"/>
                <a:gd name="T62" fmla="*/ 0 w 361"/>
                <a:gd name="T63" fmla="*/ 389 h 779"/>
                <a:gd name="T64" fmla="*/ 0 w 361"/>
                <a:gd name="T65" fmla="*/ 251 h 779"/>
                <a:gd name="T66" fmla="*/ 76 w 361"/>
                <a:gd name="T67" fmla="*/ 251 h 779"/>
                <a:gd name="T68" fmla="*/ 76 w 361"/>
                <a:gd name="T69" fmla="*/ 251 h 779"/>
                <a:gd name="T70" fmla="*/ 76 w 361"/>
                <a:gd name="T71" fmla="*/ 187 h 779"/>
                <a:gd name="T72" fmla="*/ 76 w 361"/>
                <a:gd name="T73" fmla="*/ 187 h 779"/>
                <a:gd name="T74" fmla="*/ 81 w 361"/>
                <a:gd name="T75" fmla="*/ 119 h 779"/>
                <a:gd name="T76" fmla="*/ 81 w 361"/>
                <a:gd name="T77" fmla="*/ 119 h 779"/>
                <a:gd name="T78" fmla="*/ 192 w 361"/>
                <a:gd name="T79" fmla="*/ 5 h 779"/>
                <a:gd name="T80" fmla="*/ 192 w 361"/>
                <a:gd name="T81" fmla="*/ 5 h 779"/>
                <a:gd name="T82" fmla="*/ 216 w 361"/>
                <a:gd name="T8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1" h="779">
                  <a:moveTo>
                    <a:pt x="216" y="0"/>
                  </a:moveTo>
                  <a:lnTo>
                    <a:pt x="359" y="0"/>
                  </a:lnTo>
                  <a:lnTo>
                    <a:pt x="359" y="134"/>
                  </a:lnTo>
                  <a:lnTo>
                    <a:pt x="348" y="134"/>
                  </a:lnTo>
                  <a:lnTo>
                    <a:pt x="348" y="134"/>
                  </a:lnTo>
                  <a:cubicBezTo>
                    <a:pt x="324" y="134"/>
                    <a:pt x="300" y="134"/>
                    <a:pt x="276" y="134"/>
                  </a:cubicBezTo>
                  <a:lnTo>
                    <a:pt x="276" y="134"/>
                  </a:lnTo>
                  <a:cubicBezTo>
                    <a:pt x="251" y="134"/>
                    <a:pt x="238" y="146"/>
                    <a:pt x="237" y="171"/>
                  </a:cubicBezTo>
                  <a:lnTo>
                    <a:pt x="237" y="171"/>
                  </a:lnTo>
                  <a:cubicBezTo>
                    <a:pt x="237" y="185"/>
                    <a:pt x="237" y="199"/>
                    <a:pt x="237" y="213"/>
                  </a:cubicBezTo>
                  <a:lnTo>
                    <a:pt x="237" y="213"/>
                  </a:lnTo>
                  <a:cubicBezTo>
                    <a:pt x="237" y="226"/>
                    <a:pt x="237" y="238"/>
                    <a:pt x="237" y="252"/>
                  </a:cubicBezTo>
                  <a:lnTo>
                    <a:pt x="360" y="252"/>
                  </a:lnTo>
                  <a:lnTo>
                    <a:pt x="360" y="252"/>
                  </a:lnTo>
                  <a:cubicBezTo>
                    <a:pt x="360" y="256"/>
                    <a:pt x="360" y="259"/>
                    <a:pt x="360" y="262"/>
                  </a:cubicBezTo>
                  <a:lnTo>
                    <a:pt x="360" y="262"/>
                  </a:lnTo>
                  <a:cubicBezTo>
                    <a:pt x="356" y="302"/>
                    <a:pt x="352" y="341"/>
                    <a:pt x="348" y="381"/>
                  </a:cubicBezTo>
                  <a:lnTo>
                    <a:pt x="348" y="381"/>
                  </a:lnTo>
                  <a:cubicBezTo>
                    <a:pt x="347" y="388"/>
                    <a:pt x="345" y="390"/>
                    <a:pt x="338" y="390"/>
                  </a:cubicBezTo>
                  <a:lnTo>
                    <a:pt x="338" y="390"/>
                  </a:lnTo>
                  <a:cubicBezTo>
                    <a:pt x="308" y="389"/>
                    <a:pt x="278" y="390"/>
                    <a:pt x="248" y="390"/>
                  </a:cubicBezTo>
                  <a:lnTo>
                    <a:pt x="237" y="390"/>
                  </a:lnTo>
                  <a:lnTo>
                    <a:pt x="237" y="778"/>
                  </a:lnTo>
                  <a:lnTo>
                    <a:pt x="227" y="778"/>
                  </a:lnTo>
                  <a:lnTo>
                    <a:pt x="227" y="778"/>
                  </a:lnTo>
                  <a:cubicBezTo>
                    <a:pt x="180" y="778"/>
                    <a:pt x="133" y="778"/>
                    <a:pt x="87" y="778"/>
                  </a:cubicBezTo>
                  <a:lnTo>
                    <a:pt x="87" y="778"/>
                  </a:lnTo>
                  <a:cubicBezTo>
                    <a:pt x="78" y="778"/>
                    <a:pt x="76" y="776"/>
                    <a:pt x="76" y="767"/>
                  </a:cubicBezTo>
                  <a:lnTo>
                    <a:pt x="76" y="767"/>
                  </a:lnTo>
                  <a:cubicBezTo>
                    <a:pt x="76" y="645"/>
                    <a:pt x="76" y="523"/>
                    <a:pt x="76" y="402"/>
                  </a:cubicBezTo>
                  <a:lnTo>
                    <a:pt x="76" y="389"/>
                  </a:lnTo>
                  <a:lnTo>
                    <a:pt x="0" y="389"/>
                  </a:lnTo>
                  <a:lnTo>
                    <a:pt x="0" y="251"/>
                  </a:lnTo>
                  <a:lnTo>
                    <a:pt x="76" y="251"/>
                  </a:lnTo>
                  <a:lnTo>
                    <a:pt x="76" y="251"/>
                  </a:lnTo>
                  <a:cubicBezTo>
                    <a:pt x="76" y="229"/>
                    <a:pt x="75" y="208"/>
                    <a:pt x="76" y="187"/>
                  </a:cubicBezTo>
                  <a:lnTo>
                    <a:pt x="76" y="187"/>
                  </a:lnTo>
                  <a:cubicBezTo>
                    <a:pt x="77" y="164"/>
                    <a:pt x="76" y="141"/>
                    <a:pt x="81" y="119"/>
                  </a:cubicBezTo>
                  <a:lnTo>
                    <a:pt x="81" y="119"/>
                  </a:lnTo>
                  <a:cubicBezTo>
                    <a:pt x="94" y="58"/>
                    <a:pt x="130" y="19"/>
                    <a:pt x="192" y="5"/>
                  </a:cubicBezTo>
                  <a:lnTo>
                    <a:pt x="192" y="5"/>
                  </a:lnTo>
                  <a:cubicBezTo>
                    <a:pt x="200" y="3"/>
                    <a:pt x="208" y="1"/>
                    <a:pt x="2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D65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54">
              <a:extLst>
                <a:ext uri="{FF2B5EF4-FFF2-40B4-BE49-F238E27FC236}">
                  <a16:creationId xmlns:a16="http://schemas.microsoft.com/office/drawing/2014/main" id="{463D311C-9DE5-104E-BA96-66F4781B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905" y="6051068"/>
              <a:ext cx="387508" cy="387508"/>
            </a:xfrm>
            <a:custGeom>
              <a:avLst/>
              <a:gdLst>
                <a:gd name="T0" fmla="*/ 62 w 784"/>
                <a:gd name="T1" fmla="*/ 391 h 786"/>
                <a:gd name="T2" fmla="*/ 62 w 784"/>
                <a:gd name="T3" fmla="*/ 391 h 786"/>
                <a:gd name="T4" fmla="*/ 62 w 784"/>
                <a:gd name="T5" fmla="*/ 548 h 786"/>
                <a:gd name="T6" fmla="*/ 62 w 784"/>
                <a:gd name="T7" fmla="*/ 548 h 786"/>
                <a:gd name="T8" fmla="*/ 65 w 784"/>
                <a:gd name="T9" fmla="*/ 586 h 786"/>
                <a:gd name="T10" fmla="*/ 65 w 784"/>
                <a:gd name="T11" fmla="*/ 586 h 786"/>
                <a:gd name="T12" fmla="*/ 232 w 784"/>
                <a:gd name="T13" fmla="*/ 722 h 786"/>
                <a:gd name="T14" fmla="*/ 232 w 784"/>
                <a:gd name="T15" fmla="*/ 722 h 786"/>
                <a:gd name="T16" fmla="*/ 551 w 784"/>
                <a:gd name="T17" fmla="*/ 722 h 786"/>
                <a:gd name="T18" fmla="*/ 551 w 784"/>
                <a:gd name="T19" fmla="*/ 722 h 786"/>
                <a:gd name="T20" fmla="*/ 721 w 784"/>
                <a:gd name="T21" fmla="*/ 550 h 786"/>
                <a:gd name="T22" fmla="*/ 721 w 784"/>
                <a:gd name="T23" fmla="*/ 550 h 786"/>
                <a:gd name="T24" fmla="*/ 721 w 784"/>
                <a:gd name="T25" fmla="*/ 233 h 786"/>
                <a:gd name="T26" fmla="*/ 721 w 784"/>
                <a:gd name="T27" fmla="*/ 233 h 786"/>
                <a:gd name="T28" fmla="*/ 551 w 784"/>
                <a:gd name="T29" fmla="*/ 63 h 786"/>
                <a:gd name="T30" fmla="*/ 551 w 784"/>
                <a:gd name="T31" fmla="*/ 63 h 786"/>
                <a:gd name="T32" fmla="*/ 233 w 784"/>
                <a:gd name="T33" fmla="*/ 63 h 786"/>
                <a:gd name="T34" fmla="*/ 233 w 784"/>
                <a:gd name="T35" fmla="*/ 63 h 786"/>
                <a:gd name="T36" fmla="*/ 62 w 784"/>
                <a:gd name="T37" fmla="*/ 233 h 786"/>
                <a:gd name="T38" fmla="*/ 62 w 784"/>
                <a:gd name="T39" fmla="*/ 233 h 786"/>
                <a:gd name="T40" fmla="*/ 62 w 784"/>
                <a:gd name="T41" fmla="*/ 391 h 786"/>
                <a:gd name="T42" fmla="*/ 569 w 784"/>
                <a:gd name="T43" fmla="*/ 785 h 786"/>
                <a:gd name="T44" fmla="*/ 213 w 784"/>
                <a:gd name="T45" fmla="*/ 785 h 786"/>
                <a:gd name="T46" fmla="*/ 213 w 784"/>
                <a:gd name="T47" fmla="*/ 785 h 786"/>
                <a:gd name="T48" fmla="*/ 201 w 784"/>
                <a:gd name="T49" fmla="*/ 781 h 786"/>
                <a:gd name="T50" fmla="*/ 201 w 784"/>
                <a:gd name="T51" fmla="*/ 781 h 786"/>
                <a:gd name="T52" fmla="*/ 2 w 784"/>
                <a:gd name="T53" fmla="*/ 571 h 786"/>
                <a:gd name="T54" fmla="*/ 2 w 784"/>
                <a:gd name="T55" fmla="*/ 571 h 786"/>
                <a:gd name="T56" fmla="*/ 2 w 784"/>
                <a:gd name="T57" fmla="*/ 212 h 786"/>
                <a:gd name="T58" fmla="*/ 2 w 784"/>
                <a:gd name="T59" fmla="*/ 212 h 786"/>
                <a:gd name="T60" fmla="*/ 211 w 784"/>
                <a:gd name="T61" fmla="*/ 3 h 786"/>
                <a:gd name="T62" fmla="*/ 211 w 784"/>
                <a:gd name="T63" fmla="*/ 3 h 786"/>
                <a:gd name="T64" fmla="*/ 565 w 784"/>
                <a:gd name="T65" fmla="*/ 3 h 786"/>
                <a:gd name="T66" fmla="*/ 565 w 784"/>
                <a:gd name="T67" fmla="*/ 3 h 786"/>
                <a:gd name="T68" fmla="*/ 783 w 784"/>
                <a:gd name="T69" fmla="*/ 227 h 786"/>
                <a:gd name="T70" fmla="*/ 783 w 784"/>
                <a:gd name="T71" fmla="*/ 227 h 786"/>
                <a:gd name="T72" fmla="*/ 783 w 784"/>
                <a:gd name="T73" fmla="*/ 557 h 786"/>
                <a:gd name="T74" fmla="*/ 783 w 784"/>
                <a:gd name="T75" fmla="*/ 557 h 786"/>
                <a:gd name="T76" fmla="*/ 611 w 784"/>
                <a:gd name="T77" fmla="*/ 776 h 786"/>
                <a:gd name="T78" fmla="*/ 611 w 784"/>
                <a:gd name="T79" fmla="*/ 776 h 786"/>
                <a:gd name="T80" fmla="*/ 569 w 784"/>
                <a:gd name="T81" fmla="*/ 78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4" h="786">
                  <a:moveTo>
                    <a:pt x="62" y="391"/>
                  </a:moveTo>
                  <a:lnTo>
                    <a:pt x="62" y="391"/>
                  </a:lnTo>
                  <a:cubicBezTo>
                    <a:pt x="62" y="444"/>
                    <a:pt x="62" y="496"/>
                    <a:pt x="62" y="548"/>
                  </a:cubicBezTo>
                  <a:lnTo>
                    <a:pt x="62" y="548"/>
                  </a:lnTo>
                  <a:cubicBezTo>
                    <a:pt x="62" y="561"/>
                    <a:pt x="62" y="574"/>
                    <a:pt x="65" y="586"/>
                  </a:cubicBezTo>
                  <a:lnTo>
                    <a:pt x="65" y="586"/>
                  </a:lnTo>
                  <a:cubicBezTo>
                    <a:pt x="81" y="669"/>
                    <a:pt x="147" y="722"/>
                    <a:pt x="232" y="722"/>
                  </a:cubicBezTo>
                  <a:lnTo>
                    <a:pt x="232" y="722"/>
                  </a:lnTo>
                  <a:cubicBezTo>
                    <a:pt x="338" y="723"/>
                    <a:pt x="444" y="723"/>
                    <a:pt x="551" y="722"/>
                  </a:cubicBezTo>
                  <a:lnTo>
                    <a:pt x="551" y="722"/>
                  </a:lnTo>
                  <a:cubicBezTo>
                    <a:pt x="650" y="722"/>
                    <a:pt x="721" y="651"/>
                    <a:pt x="721" y="550"/>
                  </a:cubicBezTo>
                  <a:lnTo>
                    <a:pt x="721" y="550"/>
                  </a:lnTo>
                  <a:cubicBezTo>
                    <a:pt x="722" y="445"/>
                    <a:pt x="722" y="339"/>
                    <a:pt x="721" y="233"/>
                  </a:cubicBezTo>
                  <a:lnTo>
                    <a:pt x="721" y="233"/>
                  </a:lnTo>
                  <a:cubicBezTo>
                    <a:pt x="721" y="134"/>
                    <a:pt x="650" y="63"/>
                    <a:pt x="551" y="63"/>
                  </a:cubicBezTo>
                  <a:lnTo>
                    <a:pt x="551" y="63"/>
                  </a:lnTo>
                  <a:cubicBezTo>
                    <a:pt x="445" y="63"/>
                    <a:pt x="339" y="63"/>
                    <a:pt x="233" y="63"/>
                  </a:cubicBezTo>
                  <a:lnTo>
                    <a:pt x="233" y="63"/>
                  </a:lnTo>
                  <a:cubicBezTo>
                    <a:pt x="133" y="63"/>
                    <a:pt x="62" y="133"/>
                    <a:pt x="62" y="233"/>
                  </a:cubicBezTo>
                  <a:lnTo>
                    <a:pt x="62" y="233"/>
                  </a:lnTo>
                  <a:cubicBezTo>
                    <a:pt x="62" y="286"/>
                    <a:pt x="62" y="338"/>
                    <a:pt x="62" y="391"/>
                  </a:cubicBezTo>
                  <a:close/>
                  <a:moveTo>
                    <a:pt x="569" y="785"/>
                  </a:moveTo>
                  <a:lnTo>
                    <a:pt x="213" y="785"/>
                  </a:lnTo>
                  <a:lnTo>
                    <a:pt x="213" y="785"/>
                  </a:lnTo>
                  <a:cubicBezTo>
                    <a:pt x="209" y="784"/>
                    <a:pt x="206" y="782"/>
                    <a:pt x="201" y="781"/>
                  </a:cubicBezTo>
                  <a:lnTo>
                    <a:pt x="201" y="781"/>
                  </a:lnTo>
                  <a:cubicBezTo>
                    <a:pt x="94" y="770"/>
                    <a:pt x="5" y="679"/>
                    <a:pt x="2" y="571"/>
                  </a:cubicBezTo>
                  <a:lnTo>
                    <a:pt x="2" y="571"/>
                  </a:lnTo>
                  <a:cubicBezTo>
                    <a:pt x="0" y="452"/>
                    <a:pt x="0" y="332"/>
                    <a:pt x="2" y="212"/>
                  </a:cubicBezTo>
                  <a:lnTo>
                    <a:pt x="2" y="212"/>
                  </a:lnTo>
                  <a:cubicBezTo>
                    <a:pt x="5" y="103"/>
                    <a:pt x="102" y="6"/>
                    <a:pt x="211" y="3"/>
                  </a:cubicBezTo>
                  <a:lnTo>
                    <a:pt x="211" y="3"/>
                  </a:lnTo>
                  <a:cubicBezTo>
                    <a:pt x="329" y="1"/>
                    <a:pt x="447" y="0"/>
                    <a:pt x="565" y="3"/>
                  </a:cubicBezTo>
                  <a:lnTo>
                    <a:pt x="565" y="3"/>
                  </a:lnTo>
                  <a:cubicBezTo>
                    <a:pt x="686" y="6"/>
                    <a:pt x="781" y="105"/>
                    <a:pt x="783" y="227"/>
                  </a:cubicBezTo>
                  <a:lnTo>
                    <a:pt x="783" y="227"/>
                  </a:lnTo>
                  <a:cubicBezTo>
                    <a:pt x="783" y="337"/>
                    <a:pt x="783" y="447"/>
                    <a:pt x="783" y="557"/>
                  </a:cubicBezTo>
                  <a:lnTo>
                    <a:pt x="783" y="557"/>
                  </a:lnTo>
                  <a:cubicBezTo>
                    <a:pt x="781" y="662"/>
                    <a:pt x="712" y="750"/>
                    <a:pt x="611" y="776"/>
                  </a:cubicBezTo>
                  <a:lnTo>
                    <a:pt x="611" y="776"/>
                  </a:lnTo>
                  <a:cubicBezTo>
                    <a:pt x="597" y="779"/>
                    <a:pt x="583" y="782"/>
                    <a:pt x="569" y="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D65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55">
              <a:extLst>
                <a:ext uri="{FF2B5EF4-FFF2-40B4-BE49-F238E27FC236}">
                  <a16:creationId xmlns:a16="http://schemas.microsoft.com/office/drawing/2014/main" id="{2B7853C8-8C6E-FD41-B470-FA862B26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9163" y="6140325"/>
              <a:ext cx="206816" cy="208993"/>
            </a:xfrm>
            <a:custGeom>
              <a:avLst/>
              <a:gdLst>
                <a:gd name="T0" fmla="*/ 359 w 421"/>
                <a:gd name="T1" fmla="*/ 211 h 422"/>
                <a:gd name="T2" fmla="*/ 359 w 421"/>
                <a:gd name="T3" fmla="*/ 211 h 422"/>
                <a:gd name="T4" fmla="*/ 211 w 421"/>
                <a:gd name="T5" fmla="*/ 61 h 422"/>
                <a:gd name="T6" fmla="*/ 211 w 421"/>
                <a:gd name="T7" fmla="*/ 61 h 422"/>
                <a:gd name="T8" fmla="*/ 60 w 421"/>
                <a:gd name="T9" fmla="*/ 208 h 422"/>
                <a:gd name="T10" fmla="*/ 60 w 421"/>
                <a:gd name="T11" fmla="*/ 208 h 422"/>
                <a:gd name="T12" fmla="*/ 208 w 421"/>
                <a:gd name="T13" fmla="*/ 360 h 422"/>
                <a:gd name="T14" fmla="*/ 208 w 421"/>
                <a:gd name="T15" fmla="*/ 360 h 422"/>
                <a:gd name="T16" fmla="*/ 359 w 421"/>
                <a:gd name="T17" fmla="*/ 211 h 422"/>
                <a:gd name="T18" fmla="*/ 420 w 421"/>
                <a:gd name="T19" fmla="*/ 210 h 422"/>
                <a:gd name="T20" fmla="*/ 420 w 421"/>
                <a:gd name="T21" fmla="*/ 210 h 422"/>
                <a:gd name="T22" fmla="*/ 209 w 421"/>
                <a:gd name="T23" fmla="*/ 420 h 422"/>
                <a:gd name="T24" fmla="*/ 209 w 421"/>
                <a:gd name="T25" fmla="*/ 420 h 422"/>
                <a:gd name="T26" fmla="*/ 0 w 421"/>
                <a:gd name="T27" fmla="*/ 212 h 422"/>
                <a:gd name="T28" fmla="*/ 0 w 421"/>
                <a:gd name="T29" fmla="*/ 212 h 422"/>
                <a:gd name="T30" fmla="*/ 209 w 421"/>
                <a:gd name="T31" fmla="*/ 0 h 422"/>
                <a:gd name="T32" fmla="*/ 209 w 421"/>
                <a:gd name="T33" fmla="*/ 0 h 422"/>
                <a:gd name="T34" fmla="*/ 420 w 421"/>
                <a:gd name="T35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1" h="422">
                  <a:moveTo>
                    <a:pt x="359" y="211"/>
                  </a:moveTo>
                  <a:lnTo>
                    <a:pt x="359" y="211"/>
                  </a:lnTo>
                  <a:cubicBezTo>
                    <a:pt x="359" y="127"/>
                    <a:pt x="294" y="61"/>
                    <a:pt x="211" y="61"/>
                  </a:cubicBezTo>
                  <a:lnTo>
                    <a:pt x="211" y="61"/>
                  </a:lnTo>
                  <a:cubicBezTo>
                    <a:pt x="127" y="60"/>
                    <a:pt x="60" y="126"/>
                    <a:pt x="60" y="208"/>
                  </a:cubicBezTo>
                  <a:lnTo>
                    <a:pt x="60" y="208"/>
                  </a:lnTo>
                  <a:cubicBezTo>
                    <a:pt x="60" y="293"/>
                    <a:pt x="124" y="359"/>
                    <a:pt x="208" y="360"/>
                  </a:cubicBezTo>
                  <a:lnTo>
                    <a:pt x="208" y="360"/>
                  </a:lnTo>
                  <a:cubicBezTo>
                    <a:pt x="293" y="361"/>
                    <a:pt x="359" y="295"/>
                    <a:pt x="359" y="211"/>
                  </a:cubicBezTo>
                  <a:close/>
                  <a:moveTo>
                    <a:pt x="420" y="210"/>
                  </a:moveTo>
                  <a:lnTo>
                    <a:pt x="420" y="210"/>
                  </a:lnTo>
                  <a:cubicBezTo>
                    <a:pt x="420" y="327"/>
                    <a:pt x="326" y="421"/>
                    <a:pt x="209" y="420"/>
                  </a:cubicBezTo>
                  <a:lnTo>
                    <a:pt x="209" y="420"/>
                  </a:lnTo>
                  <a:cubicBezTo>
                    <a:pt x="94" y="420"/>
                    <a:pt x="0" y="327"/>
                    <a:pt x="0" y="212"/>
                  </a:cubicBezTo>
                  <a:lnTo>
                    <a:pt x="0" y="212"/>
                  </a:lnTo>
                  <a:cubicBezTo>
                    <a:pt x="0" y="95"/>
                    <a:pt x="92" y="0"/>
                    <a:pt x="209" y="0"/>
                  </a:cubicBezTo>
                  <a:lnTo>
                    <a:pt x="209" y="0"/>
                  </a:lnTo>
                  <a:cubicBezTo>
                    <a:pt x="326" y="0"/>
                    <a:pt x="420" y="94"/>
                    <a:pt x="420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D65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56">
              <a:extLst>
                <a:ext uri="{FF2B5EF4-FFF2-40B4-BE49-F238E27FC236}">
                  <a16:creationId xmlns:a16="http://schemas.microsoft.com/office/drawing/2014/main" id="{1DBC535C-6AC4-464F-A2BA-3E7A180E6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5979" y="6112024"/>
              <a:ext cx="30478" cy="30478"/>
            </a:xfrm>
            <a:custGeom>
              <a:avLst/>
              <a:gdLst>
                <a:gd name="T0" fmla="*/ 60 w 61"/>
                <a:gd name="T1" fmla="*/ 30 h 61"/>
                <a:gd name="T2" fmla="*/ 60 w 61"/>
                <a:gd name="T3" fmla="*/ 30 h 61"/>
                <a:gd name="T4" fmla="*/ 31 w 61"/>
                <a:gd name="T5" fmla="*/ 60 h 61"/>
                <a:gd name="T6" fmla="*/ 31 w 61"/>
                <a:gd name="T7" fmla="*/ 60 h 61"/>
                <a:gd name="T8" fmla="*/ 1 w 61"/>
                <a:gd name="T9" fmla="*/ 31 h 61"/>
                <a:gd name="T10" fmla="*/ 1 w 61"/>
                <a:gd name="T11" fmla="*/ 31 h 61"/>
                <a:gd name="T12" fmla="*/ 31 w 61"/>
                <a:gd name="T13" fmla="*/ 0 h 61"/>
                <a:gd name="T14" fmla="*/ 31 w 61"/>
                <a:gd name="T15" fmla="*/ 0 h 61"/>
                <a:gd name="T16" fmla="*/ 60 w 61"/>
                <a:gd name="T17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1">
                  <a:moveTo>
                    <a:pt x="60" y="30"/>
                  </a:moveTo>
                  <a:lnTo>
                    <a:pt x="60" y="30"/>
                  </a:lnTo>
                  <a:cubicBezTo>
                    <a:pt x="60" y="47"/>
                    <a:pt x="47" y="60"/>
                    <a:pt x="31" y="60"/>
                  </a:cubicBezTo>
                  <a:lnTo>
                    <a:pt x="31" y="60"/>
                  </a:lnTo>
                  <a:cubicBezTo>
                    <a:pt x="14" y="60"/>
                    <a:pt x="1" y="47"/>
                    <a:pt x="1" y="31"/>
                  </a:cubicBezTo>
                  <a:lnTo>
                    <a:pt x="1" y="31"/>
                  </a:lnTo>
                  <a:cubicBezTo>
                    <a:pt x="0" y="15"/>
                    <a:pt x="14" y="0"/>
                    <a:pt x="31" y="0"/>
                  </a:cubicBezTo>
                  <a:lnTo>
                    <a:pt x="31" y="0"/>
                  </a:lnTo>
                  <a:cubicBezTo>
                    <a:pt x="47" y="0"/>
                    <a:pt x="60" y="13"/>
                    <a:pt x="60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D65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57">
              <a:extLst>
                <a:ext uri="{FF2B5EF4-FFF2-40B4-BE49-F238E27FC236}">
                  <a16:creationId xmlns:a16="http://schemas.microsoft.com/office/drawing/2014/main" id="{FF609390-EB55-E042-88E8-BE2ADAE2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8324" y="6061952"/>
              <a:ext cx="420163" cy="359208"/>
            </a:xfrm>
            <a:custGeom>
              <a:avLst/>
              <a:gdLst>
                <a:gd name="T0" fmla="*/ 254 w 853"/>
                <a:gd name="T1" fmla="*/ 567 h 726"/>
                <a:gd name="T2" fmla="*/ 254 w 853"/>
                <a:gd name="T3" fmla="*/ 567 h 726"/>
                <a:gd name="T4" fmla="*/ 92 w 853"/>
                <a:gd name="T5" fmla="*/ 447 h 726"/>
                <a:gd name="T6" fmla="*/ 92 w 853"/>
                <a:gd name="T7" fmla="*/ 447 h 726"/>
                <a:gd name="T8" fmla="*/ 163 w 853"/>
                <a:gd name="T9" fmla="*/ 444 h 726"/>
                <a:gd name="T10" fmla="*/ 163 w 853"/>
                <a:gd name="T11" fmla="*/ 444 h 726"/>
                <a:gd name="T12" fmla="*/ 28 w 853"/>
                <a:gd name="T13" fmla="*/ 269 h 726"/>
                <a:gd name="T14" fmla="*/ 28 w 853"/>
                <a:gd name="T15" fmla="*/ 269 h 726"/>
                <a:gd name="T16" fmla="*/ 101 w 853"/>
                <a:gd name="T17" fmla="*/ 289 h 726"/>
                <a:gd name="T18" fmla="*/ 101 w 853"/>
                <a:gd name="T19" fmla="*/ 289 h 726"/>
                <a:gd name="T20" fmla="*/ 55 w 853"/>
                <a:gd name="T21" fmla="*/ 53 h 726"/>
                <a:gd name="T22" fmla="*/ 55 w 853"/>
                <a:gd name="T23" fmla="*/ 53 h 726"/>
                <a:gd name="T24" fmla="*/ 418 w 853"/>
                <a:gd name="T25" fmla="*/ 237 h 726"/>
                <a:gd name="T26" fmla="*/ 418 w 853"/>
                <a:gd name="T27" fmla="*/ 237 h 726"/>
                <a:gd name="T28" fmla="*/ 458 w 853"/>
                <a:gd name="T29" fmla="*/ 78 h 726"/>
                <a:gd name="T30" fmla="*/ 458 w 853"/>
                <a:gd name="T31" fmla="*/ 78 h 726"/>
                <a:gd name="T32" fmla="*/ 705 w 853"/>
                <a:gd name="T33" fmla="*/ 63 h 726"/>
                <a:gd name="T34" fmla="*/ 705 w 853"/>
                <a:gd name="T35" fmla="*/ 63 h 726"/>
                <a:gd name="T36" fmla="*/ 739 w 853"/>
                <a:gd name="T37" fmla="*/ 71 h 726"/>
                <a:gd name="T38" fmla="*/ 739 w 853"/>
                <a:gd name="T39" fmla="*/ 71 h 726"/>
                <a:gd name="T40" fmla="*/ 828 w 853"/>
                <a:gd name="T41" fmla="*/ 37 h 726"/>
                <a:gd name="T42" fmla="*/ 828 w 853"/>
                <a:gd name="T43" fmla="*/ 37 h 726"/>
                <a:gd name="T44" fmla="*/ 760 w 853"/>
                <a:gd name="T45" fmla="*/ 131 h 726"/>
                <a:gd name="T46" fmla="*/ 760 w 853"/>
                <a:gd name="T47" fmla="*/ 131 h 726"/>
                <a:gd name="T48" fmla="*/ 848 w 853"/>
                <a:gd name="T49" fmla="*/ 107 h 726"/>
                <a:gd name="T50" fmla="*/ 848 w 853"/>
                <a:gd name="T51" fmla="*/ 107 h 726"/>
                <a:gd name="T52" fmla="*/ 852 w 853"/>
                <a:gd name="T53" fmla="*/ 111 h 726"/>
                <a:gd name="T54" fmla="*/ 852 w 853"/>
                <a:gd name="T55" fmla="*/ 111 h 726"/>
                <a:gd name="T56" fmla="*/ 779 w 853"/>
                <a:gd name="T57" fmla="*/ 183 h 726"/>
                <a:gd name="T58" fmla="*/ 779 w 853"/>
                <a:gd name="T59" fmla="*/ 183 h 726"/>
                <a:gd name="T60" fmla="*/ 766 w 853"/>
                <a:gd name="T61" fmla="*/ 209 h 726"/>
                <a:gd name="T62" fmla="*/ 766 w 853"/>
                <a:gd name="T63" fmla="*/ 209 h 726"/>
                <a:gd name="T64" fmla="*/ 608 w 853"/>
                <a:gd name="T65" fmla="*/ 584 h 726"/>
                <a:gd name="T66" fmla="*/ 608 w 853"/>
                <a:gd name="T67" fmla="*/ 584 h 726"/>
                <a:gd name="T68" fmla="*/ 315 w 853"/>
                <a:gd name="T69" fmla="*/ 716 h 726"/>
                <a:gd name="T70" fmla="*/ 315 w 853"/>
                <a:gd name="T71" fmla="*/ 716 h 726"/>
                <a:gd name="T72" fmla="*/ 14 w 853"/>
                <a:gd name="T73" fmla="*/ 650 h 726"/>
                <a:gd name="T74" fmla="*/ 14 w 853"/>
                <a:gd name="T75" fmla="*/ 650 h 726"/>
                <a:gd name="T76" fmla="*/ 5 w 853"/>
                <a:gd name="T77" fmla="*/ 646 h 726"/>
                <a:gd name="T78" fmla="*/ 5 w 853"/>
                <a:gd name="T79" fmla="*/ 646 h 726"/>
                <a:gd name="T80" fmla="*/ 0 w 853"/>
                <a:gd name="T81" fmla="*/ 641 h 726"/>
                <a:gd name="T82" fmla="*/ 0 w 853"/>
                <a:gd name="T83" fmla="*/ 641 h 726"/>
                <a:gd name="T84" fmla="*/ 254 w 853"/>
                <a:gd name="T85" fmla="*/ 56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3" h="726">
                  <a:moveTo>
                    <a:pt x="254" y="567"/>
                  </a:moveTo>
                  <a:lnTo>
                    <a:pt x="254" y="567"/>
                  </a:lnTo>
                  <a:cubicBezTo>
                    <a:pt x="174" y="558"/>
                    <a:pt x="121" y="520"/>
                    <a:pt x="92" y="447"/>
                  </a:cubicBezTo>
                  <a:lnTo>
                    <a:pt x="92" y="447"/>
                  </a:lnTo>
                  <a:cubicBezTo>
                    <a:pt x="117" y="446"/>
                    <a:pt x="140" y="445"/>
                    <a:pt x="163" y="444"/>
                  </a:cubicBezTo>
                  <a:lnTo>
                    <a:pt x="163" y="444"/>
                  </a:lnTo>
                  <a:cubicBezTo>
                    <a:pt x="81" y="413"/>
                    <a:pt x="35" y="357"/>
                    <a:pt x="28" y="269"/>
                  </a:cubicBezTo>
                  <a:lnTo>
                    <a:pt x="28" y="269"/>
                  </a:lnTo>
                  <a:cubicBezTo>
                    <a:pt x="54" y="276"/>
                    <a:pt x="77" y="283"/>
                    <a:pt x="101" y="289"/>
                  </a:cubicBezTo>
                  <a:lnTo>
                    <a:pt x="101" y="289"/>
                  </a:lnTo>
                  <a:cubicBezTo>
                    <a:pt x="26" y="201"/>
                    <a:pt x="11" y="129"/>
                    <a:pt x="55" y="53"/>
                  </a:cubicBezTo>
                  <a:lnTo>
                    <a:pt x="55" y="53"/>
                  </a:lnTo>
                  <a:cubicBezTo>
                    <a:pt x="150" y="164"/>
                    <a:pt x="270" y="226"/>
                    <a:pt x="418" y="237"/>
                  </a:cubicBezTo>
                  <a:lnTo>
                    <a:pt x="418" y="237"/>
                  </a:lnTo>
                  <a:cubicBezTo>
                    <a:pt x="407" y="176"/>
                    <a:pt x="419" y="124"/>
                    <a:pt x="458" y="78"/>
                  </a:cubicBezTo>
                  <a:lnTo>
                    <a:pt x="458" y="78"/>
                  </a:lnTo>
                  <a:cubicBezTo>
                    <a:pt x="521" y="7"/>
                    <a:pt x="635" y="0"/>
                    <a:pt x="705" y="63"/>
                  </a:cubicBezTo>
                  <a:lnTo>
                    <a:pt x="705" y="63"/>
                  </a:lnTo>
                  <a:cubicBezTo>
                    <a:pt x="716" y="73"/>
                    <a:pt x="726" y="76"/>
                    <a:pt x="739" y="71"/>
                  </a:cubicBezTo>
                  <a:lnTo>
                    <a:pt x="739" y="71"/>
                  </a:lnTo>
                  <a:cubicBezTo>
                    <a:pt x="768" y="60"/>
                    <a:pt x="797" y="49"/>
                    <a:pt x="828" y="37"/>
                  </a:cubicBezTo>
                  <a:lnTo>
                    <a:pt x="828" y="37"/>
                  </a:lnTo>
                  <a:cubicBezTo>
                    <a:pt x="815" y="75"/>
                    <a:pt x="791" y="104"/>
                    <a:pt x="760" y="131"/>
                  </a:cubicBezTo>
                  <a:lnTo>
                    <a:pt x="760" y="131"/>
                  </a:lnTo>
                  <a:cubicBezTo>
                    <a:pt x="790" y="123"/>
                    <a:pt x="819" y="115"/>
                    <a:pt x="848" y="107"/>
                  </a:cubicBezTo>
                  <a:lnTo>
                    <a:pt x="848" y="107"/>
                  </a:lnTo>
                  <a:cubicBezTo>
                    <a:pt x="850" y="108"/>
                    <a:pt x="851" y="109"/>
                    <a:pt x="852" y="111"/>
                  </a:cubicBezTo>
                  <a:lnTo>
                    <a:pt x="852" y="111"/>
                  </a:lnTo>
                  <a:cubicBezTo>
                    <a:pt x="827" y="135"/>
                    <a:pt x="804" y="160"/>
                    <a:pt x="779" y="183"/>
                  </a:cubicBezTo>
                  <a:lnTo>
                    <a:pt x="779" y="183"/>
                  </a:lnTo>
                  <a:cubicBezTo>
                    <a:pt x="770" y="191"/>
                    <a:pt x="766" y="197"/>
                    <a:pt x="766" y="209"/>
                  </a:cubicBezTo>
                  <a:lnTo>
                    <a:pt x="766" y="209"/>
                  </a:lnTo>
                  <a:cubicBezTo>
                    <a:pt x="766" y="356"/>
                    <a:pt x="713" y="482"/>
                    <a:pt x="608" y="584"/>
                  </a:cubicBezTo>
                  <a:lnTo>
                    <a:pt x="608" y="584"/>
                  </a:lnTo>
                  <a:cubicBezTo>
                    <a:pt x="526" y="664"/>
                    <a:pt x="427" y="705"/>
                    <a:pt x="315" y="716"/>
                  </a:cubicBezTo>
                  <a:lnTo>
                    <a:pt x="315" y="716"/>
                  </a:lnTo>
                  <a:cubicBezTo>
                    <a:pt x="207" y="725"/>
                    <a:pt x="107" y="703"/>
                    <a:pt x="14" y="650"/>
                  </a:cubicBezTo>
                  <a:lnTo>
                    <a:pt x="14" y="650"/>
                  </a:lnTo>
                  <a:cubicBezTo>
                    <a:pt x="11" y="649"/>
                    <a:pt x="9" y="648"/>
                    <a:pt x="5" y="646"/>
                  </a:cubicBezTo>
                  <a:lnTo>
                    <a:pt x="5" y="646"/>
                  </a:lnTo>
                  <a:cubicBezTo>
                    <a:pt x="5" y="645"/>
                    <a:pt x="4" y="644"/>
                    <a:pt x="0" y="641"/>
                  </a:cubicBezTo>
                  <a:lnTo>
                    <a:pt x="0" y="641"/>
                  </a:lnTo>
                  <a:cubicBezTo>
                    <a:pt x="94" y="647"/>
                    <a:pt x="178" y="624"/>
                    <a:pt x="254" y="5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D65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58">
              <a:extLst>
                <a:ext uri="{FF2B5EF4-FFF2-40B4-BE49-F238E27FC236}">
                  <a16:creationId xmlns:a16="http://schemas.microsoft.com/office/drawing/2014/main" id="{5FFE1E9E-6B43-EC45-B141-277F71B7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8324" y="8689608"/>
              <a:ext cx="422341" cy="298250"/>
            </a:xfrm>
            <a:custGeom>
              <a:avLst/>
              <a:gdLst>
                <a:gd name="T0" fmla="*/ 588 w 855"/>
                <a:gd name="T1" fmla="*/ 291 h 602"/>
                <a:gd name="T2" fmla="*/ 588 w 855"/>
                <a:gd name="T3" fmla="*/ 291 h 602"/>
                <a:gd name="T4" fmla="*/ 317 w 855"/>
                <a:gd name="T5" fmla="*/ 150 h 602"/>
                <a:gd name="T6" fmla="*/ 317 w 855"/>
                <a:gd name="T7" fmla="*/ 431 h 602"/>
                <a:gd name="T8" fmla="*/ 317 w 855"/>
                <a:gd name="T9" fmla="*/ 431 h 602"/>
                <a:gd name="T10" fmla="*/ 588 w 855"/>
                <a:gd name="T11" fmla="*/ 291 h 602"/>
                <a:gd name="T12" fmla="*/ 366 w 855"/>
                <a:gd name="T13" fmla="*/ 0 h 602"/>
                <a:gd name="T14" fmla="*/ 487 w 855"/>
                <a:gd name="T15" fmla="*/ 0 h 602"/>
                <a:gd name="T16" fmla="*/ 487 w 855"/>
                <a:gd name="T17" fmla="*/ 0 h 602"/>
                <a:gd name="T18" fmla="*/ 492 w 855"/>
                <a:gd name="T19" fmla="*/ 1 h 602"/>
                <a:gd name="T20" fmla="*/ 492 w 855"/>
                <a:gd name="T21" fmla="*/ 1 h 602"/>
                <a:gd name="T22" fmla="*/ 739 w 855"/>
                <a:gd name="T23" fmla="*/ 12 h 602"/>
                <a:gd name="T24" fmla="*/ 739 w 855"/>
                <a:gd name="T25" fmla="*/ 12 h 602"/>
                <a:gd name="T26" fmla="*/ 836 w 855"/>
                <a:gd name="T27" fmla="*/ 88 h 602"/>
                <a:gd name="T28" fmla="*/ 836 w 855"/>
                <a:gd name="T29" fmla="*/ 88 h 602"/>
                <a:gd name="T30" fmla="*/ 851 w 855"/>
                <a:gd name="T31" fmla="*/ 173 h 602"/>
                <a:gd name="T32" fmla="*/ 851 w 855"/>
                <a:gd name="T33" fmla="*/ 173 h 602"/>
                <a:gd name="T34" fmla="*/ 854 w 855"/>
                <a:gd name="T35" fmla="*/ 223 h 602"/>
                <a:gd name="T36" fmla="*/ 854 w 855"/>
                <a:gd name="T37" fmla="*/ 375 h 602"/>
                <a:gd name="T38" fmla="*/ 854 w 855"/>
                <a:gd name="T39" fmla="*/ 375 h 602"/>
                <a:gd name="T40" fmla="*/ 853 w 855"/>
                <a:gd name="T41" fmla="*/ 387 h 602"/>
                <a:gd name="T42" fmla="*/ 853 w 855"/>
                <a:gd name="T43" fmla="*/ 387 h 602"/>
                <a:gd name="T44" fmla="*/ 841 w 855"/>
                <a:gd name="T45" fmla="*/ 495 h 602"/>
                <a:gd name="T46" fmla="*/ 841 w 855"/>
                <a:gd name="T47" fmla="*/ 495 h 602"/>
                <a:gd name="T48" fmla="*/ 742 w 855"/>
                <a:gd name="T49" fmla="*/ 586 h 602"/>
                <a:gd name="T50" fmla="*/ 742 w 855"/>
                <a:gd name="T51" fmla="*/ 586 h 602"/>
                <a:gd name="T52" fmla="*/ 586 w 855"/>
                <a:gd name="T53" fmla="*/ 596 h 602"/>
                <a:gd name="T54" fmla="*/ 586 w 855"/>
                <a:gd name="T55" fmla="*/ 596 h 602"/>
                <a:gd name="T56" fmla="*/ 113 w 855"/>
                <a:gd name="T57" fmla="*/ 587 h 602"/>
                <a:gd name="T58" fmla="*/ 113 w 855"/>
                <a:gd name="T59" fmla="*/ 587 h 602"/>
                <a:gd name="T60" fmla="*/ 17 w 855"/>
                <a:gd name="T61" fmla="*/ 511 h 602"/>
                <a:gd name="T62" fmla="*/ 17 w 855"/>
                <a:gd name="T63" fmla="*/ 511 h 602"/>
                <a:gd name="T64" fmla="*/ 4 w 855"/>
                <a:gd name="T65" fmla="*/ 429 h 602"/>
                <a:gd name="T66" fmla="*/ 4 w 855"/>
                <a:gd name="T67" fmla="*/ 429 h 602"/>
                <a:gd name="T68" fmla="*/ 0 w 855"/>
                <a:gd name="T69" fmla="*/ 230 h 602"/>
                <a:gd name="T70" fmla="*/ 0 w 855"/>
                <a:gd name="T71" fmla="*/ 230 h 602"/>
                <a:gd name="T72" fmla="*/ 12 w 855"/>
                <a:gd name="T73" fmla="*/ 104 h 602"/>
                <a:gd name="T74" fmla="*/ 12 w 855"/>
                <a:gd name="T75" fmla="*/ 104 h 602"/>
                <a:gd name="T76" fmla="*/ 88 w 855"/>
                <a:gd name="T77" fmla="*/ 18 h 602"/>
                <a:gd name="T78" fmla="*/ 88 w 855"/>
                <a:gd name="T79" fmla="*/ 18 h 602"/>
                <a:gd name="T80" fmla="*/ 145 w 855"/>
                <a:gd name="T81" fmla="*/ 9 h 602"/>
                <a:gd name="T82" fmla="*/ 145 w 855"/>
                <a:gd name="T83" fmla="*/ 9 h 602"/>
                <a:gd name="T84" fmla="*/ 312 w 855"/>
                <a:gd name="T85" fmla="*/ 2 h 602"/>
                <a:gd name="T86" fmla="*/ 312 w 855"/>
                <a:gd name="T87" fmla="*/ 2 h 602"/>
                <a:gd name="T88" fmla="*/ 366 w 855"/>
                <a:gd name="T8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5" h="602">
                  <a:moveTo>
                    <a:pt x="588" y="291"/>
                  </a:moveTo>
                  <a:lnTo>
                    <a:pt x="588" y="291"/>
                  </a:lnTo>
                  <a:cubicBezTo>
                    <a:pt x="497" y="243"/>
                    <a:pt x="407" y="197"/>
                    <a:pt x="317" y="150"/>
                  </a:cubicBezTo>
                  <a:lnTo>
                    <a:pt x="317" y="431"/>
                  </a:lnTo>
                  <a:lnTo>
                    <a:pt x="317" y="431"/>
                  </a:lnTo>
                  <a:cubicBezTo>
                    <a:pt x="407" y="385"/>
                    <a:pt x="497" y="339"/>
                    <a:pt x="588" y="291"/>
                  </a:cubicBezTo>
                  <a:close/>
                  <a:moveTo>
                    <a:pt x="366" y="0"/>
                  </a:moveTo>
                  <a:lnTo>
                    <a:pt x="487" y="0"/>
                  </a:lnTo>
                  <a:lnTo>
                    <a:pt x="487" y="0"/>
                  </a:lnTo>
                  <a:cubicBezTo>
                    <a:pt x="489" y="1"/>
                    <a:pt x="490" y="1"/>
                    <a:pt x="492" y="1"/>
                  </a:cubicBezTo>
                  <a:lnTo>
                    <a:pt x="492" y="1"/>
                  </a:lnTo>
                  <a:cubicBezTo>
                    <a:pt x="575" y="2"/>
                    <a:pt x="657" y="4"/>
                    <a:pt x="739" y="12"/>
                  </a:cubicBezTo>
                  <a:lnTo>
                    <a:pt x="739" y="12"/>
                  </a:lnTo>
                  <a:cubicBezTo>
                    <a:pt x="784" y="16"/>
                    <a:pt x="824" y="44"/>
                    <a:pt x="836" y="88"/>
                  </a:cubicBezTo>
                  <a:lnTo>
                    <a:pt x="836" y="88"/>
                  </a:lnTo>
                  <a:cubicBezTo>
                    <a:pt x="844" y="115"/>
                    <a:pt x="847" y="144"/>
                    <a:pt x="851" y="173"/>
                  </a:cubicBezTo>
                  <a:lnTo>
                    <a:pt x="851" y="173"/>
                  </a:lnTo>
                  <a:cubicBezTo>
                    <a:pt x="853" y="189"/>
                    <a:pt x="853" y="206"/>
                    <a:pt x="854" y="223"/>
                  </a:cubicBezTo>
                  <a:lnTo>
                    <a:pt x="854" y="375"/>
                  </a:lnTo>
                  <a:lnTo>
                    <a:pt x="854" y="375"/>
                  </a:lnTo>
                  <a:cubicBezTo>
                    <a:pt x="854" y="379"/>
                    <a:pt x="853" y="382"/>
                    <a:pt x="853" y="387"/>
                  </a:cubicBezTo>
                  <a:lnTo>
                    <a:pt x="853" y="387"/>
                  </a:lnTo>
                  <a:cubicBezTo>
                    <a:pt x="852" y="423"/>
                    <a:pt x="848" y="459"/>
                    <a:pt x="841" y="495"/>
                  </a:cubicBezTo>
                  <a:lnTo>
                    <a:pt x="841" y="495"/>
                  </a:lnTo>
                  <a:cubicBezTo>
                    <a:pt x="831" y="546"/>
                    <a:pt x="793" y="582"/>
                    <a:pt x="742" y="586"/>
                  </a:cubicBezTo>
                  <a:lnTo>
                    <a:pt x="742" y="586"/>
                  </a:lnTo>
                  <a:cubicBezTo>
                    <a:pt x="690" y="590"/>
                    <a:pt x="638" y="595"/>
                    <a:pt x="586" y="596"/>
                  </a:cubicBezTo>
                  <a:lnTo>
                    <a:pt x="586" y="596"/>
                  </a:lnTo>
                  <a:cubicBezTo>
                    <a:pt x="428" y="598"/>
                    <a:pt x="271" y="601"/>
                    <a:pt x="113" y="587"/>
                  </a:cubicBezTo>
                  <a:lnTo>
                    <a:pt x="113" y="587"/>
                  </a:lnTo>
                  <a:cubicBezTo>
                    <a:pt x="69" y="583"/>
                    <a:pt x="29" y="554"/>
                    <a:pt x="17" y="511"/>
                  </a:cubicBezTo>
                  <a:lnTo>
                    <a:pt x="17" y="511"/>
                  </a:lnTo>
                  <a:cubicBezTo>
                    <a:pt x="10" y="484"/>
                    <a:pt x="5" y="456"/>
                    <a:pt x="4" y="429"/>
                  </a:cubicBezTo>
                  <a:lnTo>
                    <a:pt x="4" y="429"/>
                  </a:lnTo>
                  <a:cubicBezTo>
                    <a:pt x="0" y="363"/>
                    <a:pt x="0" y="296"/>
                    <a:pt x="0" y="230"/>
                  </a:cubicBezTo>
                  <a:lnTo>
                    <a:pt x="0" y="230"/>
                  </a:lnTo>
                  <a:cubicBezTo>
                    <a:pt x="0" y="187"/>
                    <a:pt x="4" y="145"/>
                    <a:pt x="12" y="104"/>
                  </a:cubicBezTo>
                  <a:lnTo>
                    <a:pt x="12" y="104"/>
                  </a:lnTo>
                  <a:cubicBezTo>
                    <a:pt x="22" y="61"/>
                    <a:pt x="45" y="30"/>
                    <a:pt x="88" y="18"/>
                  </a:cubicBezTo>
                  <a:lnTo>
                    <a:pt x="88" y="18"/>
                  </a:lnTo>
                  <a:cubicBezTo>
                    <a:pt x="107" y="12"/>
                    <a:pt x="126" y="10"/>
                    <a:pt x="145" y="9"/>
                  </a:cubicBezTo>
                  <a:lnTo>
                    <a:pt x="145" y="9"/>
                  </a:lnTo>
                  <a:cubicBezTo>
                    <a:pt x="201" y="6"/>
                    <a:pt x="256" y="4"/>
                    <a:pt x="312" y="2"/>
                  </a:cubicBezTo>
                  <a:lnTo>
                    <a:pt x="312" y="2"/>
                  </a:lnTo>
                  <a:cubicBezTo>
                    <a:pt x="330" y="1"/>
                    <a:pt x="348" y="1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D65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3032EC-8654-3649-8513-4DCF093E017D}"/>
              </a:ext>
            </a:extLst>
          </p:cNvPr>
          <p:cNvGrpSpPr/>
          <p:nvPr/>
        </p:nvGrpSpPr>
        <p:grpSpPr>
          <a:xfrm>
            <a:off x="7201045" y="1096264"/>
            <a:ext cx="9749310" cy="3215091"/>
            <a:chOff x="6486943" y="1206024"/>
            <a:chExt cx="9749310" cy="3215091"/>
          </a:xfrm>
        </p:grpSpPr>
        <p:sp>
          <p:nvSpPr>
            <p:cNvPr id="21" name="Freeform 1">
              <a:extLst>
                <a:ext uri="{FF2B5EF4-FFF2-40B4-BE49-F238E27FC236}">
                  <a16:creationId xmlns:a16="http://schemas.microsoft.com/office/drawing/2014/main" id="{18485590-BC6D-2746-985D-ADA9C43A06C7}"/>
                </a:ext>
              </a:extLst>
            </p:cNvPr>
            <p:cNvSpPr/>
            <p:nvPr/>
          </p:nvSpPr>
          <p:spPr>
            <a:xfrm>
              <a:off x="6548611" y="1335786"/>
              <a:ext cx="4539028" cy="1068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7" h="1665">
                  <a:moveTo>
                    <a:pt x="6235" y="1665"/>
                  </a:moveTo>
                  <a:lnTo>
                    <a:pt x="833" y="1665"/>
                  </a:lnTo>
                  <a:cubicBezTo>
                    <a:pt x="373" y="1665"/>
                    <a:pt x="0" y="1292"/>
                    <a:pt x="0" y="833"/>
                  </a:cubicBezTo>
                  <a:cubicBezTo>
                    <a:pt x="0" y="372"/>
                    <a:pt x="373" y="0"/>
                    <a:pt x="833" y="0"/>
                  </a:cubicBezTo>
                  <a:lnTo>
                    <a:pt x="6235" y="0"/>
                  </a:lnTo>
                  <a:cubicBezTo>
                    <a:pt x="6695" y="0"/>
                    <a:pt x="7067" y="372"/>
                    <a:pt x="7067" y="833"/>
                  </a:cubicBezTo>
                  <a:cubicBezTo>
                    <a:pt x="7067" y="1292"/>
                    <a:pt x="6695" y="1665"/>
                    <a:pt x="6235" y="166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">
              <a:extLst>
                <a:ext uri="{FF2B5EF4-FFF2-40B4-BE49-F238E27FC236}">
                  <a16:creationId xmlns:a16="http://schemas.microsoft.com/office/drawing/2014/main" id="{50F9B7AD-C59F-FF41-9046-1F1F0E392571}"/>
                </a:ext>
              </a:extLst>
            </p:cNvPr>
            <p:cNvSpPr/>
            <p:nvPr/>
          </p:nvSpPr>
          <p:spPr>
            <a:xfrm>
              <a:off x="6486943" y="1206024"/>
              <a:ext cx="1329075" cy="13284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0" h="2069">
                  <a:moveTo>
                    <a:pt x="0" y="1035"/>
                  </a:moveTo>
                  <a:cubicBezTo>
                    <a:pt x="0" y="1606"/>
                    <a:pt x="464" y="2069"/>
                    <a:pt x="1035" y="2069"/>
                  </a:cubicBezTo>
                  <a:cubicBezTo>
                    <a:pt x="1606" y="2069"/>
                    <a:pt x="2070" y="1606"/>
                    <a:pt x="2070" y="1035"/>
                  </a:cubicBezTo>
                  <a:cubicBezTo>
                    <a:pt x="2070" y="463"/>
                    <a:pt x="1606" y="0"/>
                    <a:pt x="1035" y="0"/>
                  </a:cubicBezTo>
                  <a:cubicBezTo>
                    <a:pt x="464" y="0"/>
                    <a:pt x="0" y="463"/>
                    <a:pt x="0" y="1035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9449035A-31EE-E844-B2B3-BCBD81453D09}"/>
                </a:ext>
              </a:extLst>
            </p:cNvPr>
            <p:cNvSpPr/>
            <p:nvPr/>
          </p:nvSpPr>
          <p:spPr>
            <a:xfrm>
              <a:off x="6579445" y="3214093"/>
              <a:ext cx="4539028" cy="1068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7" h="1665">
                  <a:moveTo>
                    <a:pt x="6235" y="1665"/>
                  </a:moveTo>
                  <a:lnTo>
                    <a:pt x="833" y="1665"/>
                  </a:lnTo>
                  <a:cubicBezTo>
                    <a:pt x="372" y="1665"/>
                    <a:pt x="0" y="1293"/>
                    <a:pt x="0" y="832"/>
                  </a:cubicBezTo>
                  <a:cubicBezTo>
                    <a:pt x="0" y="373"/>
                    <a:pt x="372" y="0"/>
                    <a:pt x="833" y="0"/>
                  </a:cubicBezTo>
                  <a:lnTo>
                    <a:pt x="6235" y="0"/>
                  </a:lnTo>
                  <a:cubicBezTo>
                    <a:pt x="6695" y="0"/>
                    <a:pt x="7067" y="373"/>
                    <a:pt x="7067" y="832"/>
                  </a:cubicBezTo>
                  <a:cubicBezTo>
                    <a:pt x="7067" y="1293"/>
                    <a:pt x="6695" y="1665"/>
                    <a:pt x="6235" y="166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EA6C01B-E1A5-9E4A-AD6B-62632AA7B8E7}"/>
                </a:ext>
              </a:extLst>
            </p:cNvPr>
            <p:cNvSpPr/>
            <p:nvPr/>
          </p:nvSpPr>
          <p:spPr>
            <a:xfrm>
              <a:off x="6517777" y="3084333"/>
              <a:ext cx="1329075" cy="13284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0" h="2069">
                  <a:moveTo>
                    <a:pt x="0" y="1034"/>
                  </a:moveTo>
                  <a:cubicBezTo>
                    <a:pt x="0" y="1606"/>
                    <a:pt x="464" y="2069"/>
                    <a:pt x="1035" y="2069"/>
                  </a:cubicBezTo>
                  <a:cubicBezTo>
                    <a:pt x="1606" y="2069"/>
                    <a:pt x="2070" y="1606"/>
                    <a:pt x="2070" y="1034"/>
                  </a:cubicBezTo>
                  <a:cubicBezTo>
                    <a:pt x="2070" y="463"/>
                    <a:pt x="1606" y="0"/>
                    <a:pt x="1035" y="0"/>
                  </a:cubicBezTo>
                  <a:cubicBezTo>
                    <a:pt x="464" y="0"/>
                    <a:pt x="0" y="463"/>
                    <a:pt x="0" y="1034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3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AE53792-E2A6-EB4F-801E-219B84191E03}"/>
                </a:ext>
              </a:extLst>
            </p:cNvPr>
            <p:cNvSpPr/>
            <p:nvPr/>
          </p:nvSpPr>
          <p:spPr>
            <a:xfrm>
              <a:off x="11666391" y="1343494"/>
              <a:ext cx="4539028" cy="1068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7" h="1665">
                  <a:moveTo>
                    <a:pt x="6235" y="1665"/>
                  </a:moveTo>
                  <a:lnTo>
                    <a:pt x="833" y="1665"/>
                  </a:lnTo>
                  <a:cubicBezTo>
                    <a:pt x="373" y="1665"/>
                    <a:pt x="0" y="1293"/>
                    <a:pt x="0" y="833"/>
                  </a:cubicBezTo>
                  <a:cubicBezTo>
                    <a:pt x="0" y="373"/>
                    <a:pt x="373" y="0"/>
                    <a:pt x="833" y="0"/>
                  </a:cubicBezTo>
                  <a:lnTo>
                    <a:pt x="6235" y="0"/>
                  </a:lnTo>
                  <a:cubicBezTo>
                    <a:pt x="6695" y="0"/>
                    <a:pt x="7067" y="373"/>
                    <a:pt x="7067" y="833"/>
                  </a:cubicBezTo>
                  <a:cubicBezTo>
                    <a:pt x="7067" y="1293"/>
                    <a:pt x="6695" y="1665"/>
                    <a:pt x="6235" y="166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3253871-B980-0341-B580-D4DD0DCC6ED1}"/>
                </a:ext>
              </a:extLst>
            </p:cNvPr>
            <p:cNvSpPr/>
            <p:nvPr/>
          </p:nvSpPr>
          <p:spPr>
            <a:xfrm>
              <a:off x="11605364" y="1213733"/>
              <a:ext cx="1328433" cy="1329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9" h="2070">
                  <a:moveTo>
                    <a:pt x="0" y="1035"/>
                  </a:moveTo>
                  <a:cubicBezTo>
                    <a:pt x="0" y="1606"/>
                    <a:pt x="463" y="2070"/>
                    <a:pt x="1035" y="2070"/>
                  </a:cubicBezTo>
                  <a:cubicBezTo>
                    <a:pt x="1606" y="2070"/>
                    <a:pt x="2069" y="1606"/>
                    <a:pt x="2069" y="1035"/>
                  </a:cubicBezTo>
                  <a:cubicBezTo>
                    <a:pt x="2069" y="464"/>
                    <a:pt x="1606" y="0"/>
                    <a:pt x="1035" y="0"/>
                  </a:cubicBezTo>
                  <a:cubicBezTo>
                    <a:pt x="463" y="0"/>
                    <a:pt x="0" y="464"/>
                    <a:pt x="0" y="1035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2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4FA25C0-5210-E042-9CE2-538808ADE4BA}"/>
                </a:ext>
              </a:extLst>
            </p:cNvPr>
            <p:cNvSpPr/>
            <p:nvPr/>
          </p:nvSpPr>
          <p:spPr>
            <a:xfrm>
              <a:off x="11697225" y="3222443"/>
              <a:ext cx="4539028" cy="1068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7" h="1665">
                  <a:moveTo>
                    <a:pt x="6235" y="1665"/>
                  </a:moveTo>
                  <a:lnTo>
                    <a:pt x="833" y="1665"/>
                  </a:lnTo>
                  <a:cubicBezTo>
                    <a:pt x="373" y="1665"/>
                    <a:pt x="0" y="1292"/>
                    <a:pt x="0" y="832"/>
                  </a:cubicBezTo>
                  <a:cubicBezTo>
                    <a:pt x="0" y="372"/>
                    <a:pt x="373" y="0"/>
                    <a:pt x="833" y="0"/>
                  </a:cubicBezTo>
                  <a:lnTo>
                    <a:pt x="6235" y="0"/>
                  </a:lnTo>
                  <a:cubicBezTo>
                    <a:pt x="6695" y="0"/>
                    <a:pt x="7067" y="372"/>
                    <a:pt x="7067" y="832"/>
                  </a:cubicBezTo>
                  <a:cubicBezTo>
                    <a:pt x="7067" y="1292"/>
                    <a:pt x="6695" y="1665"/>
                    <a:pt x="6235" y="166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5150C69-0201-AE48-BC7E-534514649382}"/>
                </a:ext>
              </a:extLst>
            </p:cNvPr>
            <p:cNvSpPr/>
            <p:nvPr/>
          </p:nvSpPr>
          <p:spPr>
            <a:xfrm>
              <a:off x="11635558" y="3092040"/>
              <a:ext cx="1329075" cy="1329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0" h="2070">
                  <a:moveTo>
                    <a:pt x="0" y="1035"/>
                  </a:moveTo>
                  <a:cubicBezTo>
                    <a:pt x="0" y="1607"/>
                    <a:pt x="464" y="2070"/>
                    <a:pt x="1035" y="2070"/>
                  </a:cubicBezTo>
                  <a:cubicBezTo>
                    <a:pt x="1607" y="2070"/>
                    <a:pt x="2070" y="1607"/>
                    <a:pt x="2070" y="1035"/>
                  </a:cubicBezTo>
                  <a:cubicBezTo>
                    <a:pt x="2070" y="463"/>
                    <a:pt x="1607" y="0"/>
                    <a:pt x="1035" y="0"/>
                  </a:cubicBezTo>
                  <a:cubicBezTo>
                    <a:pt x="464" y="0"/>
                    <a:pt x="0" y="463"/>
                    <a:pt x="0" y="1035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4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CuadroTexto 370">
              <a:extLst>
                <a:ext uri="{FF2B5EF4-FFF2-40B4-BE49-F238E27FC236}">
                  <a16:creationId xmlns:a16="http://schemas.microsoft.com/office/drawing/2014/main" id="{3063574F-5961-2E46-B993-335FC70EEEFD}"/>
                </a:ext>
              </a:extLst>
            </p:cNvPr>
            <p:cNvSpPr txBox="1"/>
            <p:nvPr/>
          </p:nvSpPr>
          <p:spPr>
            <a:xfrm>
              <a:off x="6828369" y="1338061"/>
              <a:ext cx="6303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1</a:t>
              </a:r>
            </a:p>
          </p:txBody>
        </p:sp>
        <p:sp>
          <p:nvSpPr>
            <p:cNvPr id="30" name="CuadroTexto 371">
              <a:extLst>
                <a:ext uri="{FF2B5EF4-FFF2-40B4-BE49-F238E27FC236}">
                  <a16:creationId xmlns:a16="http://schemas.microsoft.com/office/drawing/2014/main" id="{A92B8C20-9EDA-0541-90AB-13C6C7493EC2}"/>
                </a:ext>
              </a:extLst>
            </p:cNvPr>
            <p:cNvSpPr txBox="1"/>
            <p:nvPr/>
          </p:nvSpPr>
          <p:spPr>
            <a:xfrm>
              <a:off x="11957098" y="1325213"/>
              <a:ext cx="6303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  <p:sp>
          <p:nvSpPr>
            <p:cNvPr id="31" name="CuadroTexto 372">
              <a:extLst>
                <a:ext uri="{FF2B5EF4-FFF2-40B4-BE49-F238E27FC236}">
                  <a16:creationId xmlns:a16="http://schemas.microsoft.com/office/drawing/2014/main" id="{5B29DB7E-2833-7444-933A-1D4E26F16678}"/>
                </a:ext>
              </a:extLst>
            </p:cNvPr>
            <p:cNvSpPr txBox="1"/>
            <p:nvPr/>
          </p:nvSpPr>
          <p:spPr>
            <a:xfrm>
              <a:off x="6865746" y="3227944"/>
              <a:ext cx="6303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  <a:endPara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2" name="CuadroTexto 373">
              <a:extLst>
                <a:ext uri="{FF2B5EF4-FFF2-40B4-BE49-F238E27FC236}">
                  <a16:creationId xmlns:a16="http://schemas.microsoft.com/office/drawing/2014/main" id="{072BE3A6-B267-B648-A65A-808BB13C3CDD}"/>
                </a:ext>
              </a:extLst>
            </p:cNvPr>
            <p:cNvSpPr txBox="1"/>
            <p:nvPr/>
          </p:nvSpPr>
          <p:spPr>
            <a:xfrm>
              <a:off x="11939140" y="3211244"/>
              <a:ext cx="6303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  <a:endPara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3" name="CuadroTexto 374">
              <a:extLst>
                <a:ext uri="{FF2B5EF4-FFF2-40B4-BE49-F238E27FC236}">
                  <a16:creationId xmlns:a16="http://schemas.microsoft.com/office/drawing/2014/main" id="{2F9EFE3A-DA77-A048-9AC9-C85962EC7148}"/>
                </a:ext>
              </a:extLst>
            </p:cNvPr>
            <p:cNvSpPr txBox="1"/>
            <p:nvPr/>
          </p:nvSpPr>
          <p:spPr>
            <a:xfrm>
              <a:off x="8116416" y="1563537"/>
              <a:ext cx="2495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34" name="CuadroTexto 375">
              <a:extLst>
                <a:ext uri="{FF2B5EF4-FFF2-40B4-BE49-F238E27FC236}">
                  <a16:creationId xmlns:a16="http://schemas.microsoft.com/office/drawing/2014/main" id="{4DF62428-BA10-C943-B552-DA8B59CF01AB}"/>
                </a:ext>
              </a:extLst>
            </p:cNvPr>
            <p:cNvSpPr txBox="1"/>
            <p:nvPr/>
          </p:nvSpPr>
          <p:spPr>
            <a:xfrm>
              <a:off x="8116416" y="3433531"/>
              <a:ext cx="2495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35" name="CuadroTexto 376">
              <a:extLst>
                <a:ext uri="{FF2B5EF4-FFF2-40B4-BE49-F238E27FC236}">
                  <a16:creationId xmlns:a16="http://schemas.microsoft.com/office/drawing/2014/main" id="{E25FB14C-6921-BE41-8A62-18762B6FE3E3}"/>
                </a:ext>
              </a:extLst>
            </p:cNvPr>
            <p:cNvSpPr txBox="1"/>
            <p:nvPr/>
          </p:nvSpPr>
          <p:spPr>
            <a:xfrm>
              <a:off x="13164831" y="1546044"/>
              <a:ext cx="2495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36" name="CuadroTexto 377">
              <a:extLst>
                <a:ext uri="{FF2B5EF4-FFF2-40B4-BE49-F238E27FC236}">
                  <a16:creationId xmlns:a16="http://schemas.microsoft.com/office/drawing/2014/main" id="{CD4E7147-86EA-444B-907A-4F270433425E}"/>
                </a:ext>
              </a:extLst>
            </p:cNvPr>
            <p:cNvSpPr txBox="1"/>
            <p:nvPr/>
          </p:nvSpPr>
          <p:spPr>
            <a:xfrm>
              <a:off x="13251225" y="3449874"/>
              <a:ext cx="2495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CA2EFE-FCE8-1944-B15D-F0134F731F4C}"/>
              </a:ext>
            </a:extLst>
          </p:cNvPr>
          <p:cNvGrpSpPr/>
          <p:nvPr/>
        </p:nvGrpSpPr>
        <p:grpSpPr>
          <a:xfrm>
            <a:off x="19227052" y="959078"/>
            <a:ext cx="3393853" cy="3395818"/>
            <a:chOff x="17786793" y="1075697"/>
            <a:chExt cx="4626640" cy="4629318"/>
          </a:xfrm>
        </p:grpSpPr>
        <p:sp>
          <p:nvSpPr>
            <p:cNvPr id="40" name="Freeform 436">
              <a:extLst>
                <a:ext uri="{FF2B5EF4-FFF2-40B4-BE49-F238E27FC236}">
                  <a16:creationId xmlns:a16="http://schemas.microsoft.com/office/drawing/2014/main" id="{D25EF10C-6092-4143-826D-8D070231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6793" y="1075697"/>
              <a:ext cx="2314659" cy="2314659"/>
            </a:xfrm>
            <a:custGeom>
              <a:avLst/>
              <a:gdLst>
                <a:gd name="T0" fmla="*/ 1280 w 3810"/>
                <a:gd name="T1" fmla="*/ 961 h 3809"/>
                <a:gd name="T2" fmla="*/ 667 w 3810"/>
                <a:gd name="T3" fmla="*/ 797 h 3809"/>
                <a:gd name="T4" fmla="*/ 836 w 3810"/>
                <a:gd name="T5" fmla="*/ 1428 h 3809"/>
                <a:gd name="T6" fmla="*/ 836 w 3810"/>
                <a:gd name="T7" fmla="*/ 1428 h 3809"/>
                <a:gd name="T8" fmla="*/ 0 w 3810"/>
                <a:gd name="T9" fmla="*/ 3808 h 3809"/>
                <a:gd name="T10" fmla="*/ 3809 w 3810"/>
                <a:gd name="T11" fmla="*/ 3808 h 3809"/>
                <a:gd name="T12" fmla="*/ 3809 w 3810"/>
                <a:gd name="T13" fmla="*/ 0 h 3809"/>
                <a:gd name="T14" fmla="*/ 3809 w 3810"/>
                <a:gd name="T15" fmla="*/ 0 h 3809"/>
                <a:gd name="T16" fmla="*/ 1280 w 3810"/>
                <a:gd name="T17" fmla="*/ 961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0" h="3809">
                  <a:moveTo>
                    <a:pt x="1280" y="961"/>
                  </a:moveTo>
                  <a:lnTo>
                    <a:pt x="667" y="797"/>
                  </a:lnTo>
                  <a:lnTo>
                    <a:pt x="836" y="1428"/>
                  </a:lnTo>
                  <a:lnTo>
                    <a:pt x="836" y="1428"/>
                  </a:lnTo>
                  <a:cubicBezTo>
                    <a:pt x="313" y="2080"/>
                    <a:pt x="0" y="2908"/>
                    <a:pt x="0" y="3808"/>
                  </a:cubicBezTo>
                  <a:lnTo>
                    <a:pt x="3809" y="3808"/>
                  </a:lnTo>
                  <a:lnTo>
                    <a:pt x="3809" y="0"/>
                  </a:lnTo>
                  <a:lnTo>
                    <a:pt x="3809" y="0"/>
                  </a:lnTo>
                  <a:cubicBezTo>
                    <a:pt x="2838" y="0"/>
                    <a:pt x="1952" y="363"/>
                    <a:pt x="1280" y="9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37">
              <a:extLst>
                <a:ext uri="{FF2B5EF4-FFF2-40B4-BE49-F238E27FC236}">
                  <a16:creationId xmlns:a16="http://schemas.microsoft.com/office/drawing/2014/main" id="{EF2BDEA8-80BB-7F4F-84C2-EA9C3170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774" y="1075697"/>
              <a:ext cx="2314659" cy="2314659"/>
            </a:xfrm>
            <a:custGeom>
              <a:avLst/>
              <a:gdLst>
                <a:gd name="T0" fmla="*/ 2980 w 3809"/>
                <a:gd name="T1" fmla="*/ 1438 h 3809"/>
                <a:gd name="T2" fmla="*/ 2999 w 3809"/>
                <a:gd name="T3" fmla="*/ 1457 h 3809"/>
                <a:gd name="T4" fmla="*/ 3176 w 3809"/>
                <a:gd name="T5" fmla="*/ 797 h 3809"/>
                <a:gd name="T6" fmla="*/ 2537 w 3809"/>
                <a:gd name="T7" fmla="*/ 968 h 3809"/>
                <a:gd name="T8" fmla="*/ 2537 w 3809"/>
                <a:gd name="T9" fmla="*/ 968 h 3809"/>
                <a:gd name="T10" fmla="*/ 0 w 3809"/>
                <a:gd name="T11" fmla="*/ 0 h 3809"/>
                <a:gd name="T12" fmla="*/ 0 w 3809"/>
                <a:gd name="T13" fmla="*/ 3808 h 3809"/>
                <a:gd name="T14" fmla="*/ 3808 w 3809"/>
                <a:gd name="T15" fmla="*/ 3808 h 3809"/>
                <a:gd name="T16" fmla="*/ 3808 w 3809"/>
                <a:gd name="T17" fmla="*/ 3808 h 3809"/>
                <a:gd name="T18" fmla="*/ 2980 w 3809"/>
                <a:gd name="T19" fmla="*/ 1438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9" h="3809">
                  <a:moveTo>
                    <a:pt x="2980" y="1438"/>
                  </a:moveTo>
                  <a:lnTo>
                    <a:pt x="2999" y="1457"/>
                  </a:lnTo>
                  <a:lnTo>
                    <a:pt x="3176" y="797"/>
                  </a:lnTo>
                  <a:lnTo>
                    <a:pt x="2537" y="968"/>
                  </a:lnTo>
                  <a:lnTo>
                    <a:pt x="2537" y="968"/>
                  </a:lnTo>
                  <a:cubicBezTo>
                    <a:pt x="1862" y="366"/>
                    <a:pt x="974" y="0"/>
                    <a:pt x="0" y="0"/>
                  </a:cubicBezTo>
                  <a:lnTo>
                    <a:pt x="0" y="3808"/>
                  </a:lnTo>
                  <a:lnTo>
                    <a:pt x="3808" y="3808"/>
                  </a:lnTo>
                  <a:lnTo>
                    <a:pt x="3808" y="3808"/>
                  </a:lnTo>
                  <a:cubicBezTo>
                    <a:pt x="3808" y="2912"/>
                    <a:pt x="3498" y="2088"/>
                    <a:pt x="2980" y="1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38">
              <a:extLst>
                <a:ext uri="{FF2B5EF4-FFF2-40B4-BE49-F238E27FC236}">
                  <a16:creationId xmlns:a16="http://schemas.microsoft.com/office/drawing/2014/main" id="{10CA2415-A007-EC49-98C9-89728C169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6793" y="3390356"/>
              <a:ext cx="2314659" cy="2314659"/>
            </a:xfrm>
            <a:custGeom>
              <a:avLst/>
              <a:gdLst>
                <a:gd name="T0" fmla="*/ 3809 w 3810"/>
                <a:gd name="T1" fmla="*/ 0 h 3809"/>
                <a:gd name="T2" fmla="*/ 0 w 3810"/>
                <a:gd name="T3" fmla="*/ 0 h 3809"/>
                <a:gd name="T4" fmla="*/ 0 w 3810"/>
                <a:gd name="T5" fmla="*/ 0 h 3809"/>
                <a:gd name="T6" fmla="*/ 834 w 3810"/>
                <a:gd name="T7" fmla="*/ 2377 h 3809"/>
                <a:gd name="T8" fmla="*/ 667 w 3810"/>
                <a:gd name="T9" fmla="*/ 3001 h 3809"/>
                <a:gd name="T10" fmla="*/ 1270 w 3810"/>
                <a:gd name="T11" fmla="*/ 2839 h 3809"/>
                <a:gd name="T12" fmla="*/ 1270 w 3810"/>
                <a:gd name="T13" fmla="*/ 2839 h 3809"/>
                <a:gd name="T14" fmla="*/ 3809 w 3810"/>
                <a:gd name="T15" fmla="*/ 3808 h 3809"/>
                <a:gd name="T16" fmla="*/ 3809 w 3810"/>
                <a:gd name="T17" fmla="*/ 0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0" h="3809">
                  <a:moveTo>
                    <a:pt x="3809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899"/>
                    <a:pt x="312" y="1726"/>
                    <a:pt x="834" y="2377"/>
                  </a:cubicBezTo>
                  <a:lnTo>
                    <a:pt x="667" y="3001"/>
                  </a:lnTo>
                  <a:lnTo>
                    <a:pt x="1270" y="2839"/>
                  </a:lnTo>
                  <a:lnTo>
                    <a:pt x="1270" y="2839"/>
                  </a:lnTo>
                  <a:cubicBezTo>
                    <a:pt x="1944" y="3442"/>
                    <a:pt x="2833" y="3808"/>
                    <a:pt x="3809" y="3808"/>
                  </a:cubicBezTo>
                  <a:lnTo>
                    <a:pt x="3809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39">
              <a:extLst>
                <a:ext uri="{FF2B5EF4-FFF2-40B4-BE49-F238E27FC236}">
                  <a16:creationId xmlns:a16="http://schemas.microsoft.com/office/drawing/2014/main" id="{9E9444FE-E89B-934D-8E68-576154A6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774" y="3390356"/>
              <a:ext cx="2314659" cy="2314659"/>
            </a:xfrm>
            <a:custGeom>
              <a:avLst/>
              <a:gdLst>
                <a:gd name="T0" fmla="*/ 3000 w 3809"/>
                <a:gd name="T1" fmla="*/ 2344 h 3809"/>
                <a:gd name="T2" fmla="*/ 3000 w 3809"/>
                <a:gd name="T3" fmla="*/ 2344 h 3809"/>
                <a:gd name="T4" fmla="*/ 3808 w 3809"/>
                <a:gd name="T5" fmla="*/ 0 h 3809"/>
                <a:gd name="T6" fmla="*/ 0 w 3809"/>
                <a:gd name="T7" fmla="*/ 0 h 3809"/>
                <a:gd name="T8" fmla="*/ 0 w 3809"/>
                <a:gd name="T9" fmla="*/ 3808 h 3809"/>
                <a:gd name="T10" fmla="*/ 0 w 3809"/>
                <a:gd name="T11" fmla="*/ 3808 h 3809"/>
                <a:gd name="T12" fmla="*/ 2546 w 3809"/>
                <a:gd name="T13" fmla="*/ 2832 h 3809"/>
                <a:gd name="T14" fmla="*/ 3176 w 3809"/>
                <a:gd name="T15" fmla="*/ 3001 h 3809"/>
                <a:gd name="T16" fmla="*/ 3000 w 3809"/>
                <a:gd name="T17" fmla="*/ 2344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9" h="3809">
                  <a:moveTo>
                    <a:pt x="3000" y="2344"/>
                  </a:moveTo>
                  <a:lnTo>
                    <a:pt x="3000" y="2344"/>
                  </a:lnTo>
                  <a:cubicBezTo>
                    <a:pt x="3506" y="1698"/>
                    <a:pt x="3808" y="884"/>
                    <a:pt x="3808" y="0"/>
                  </a:cubicBezTo>
                  <a:lnTo>
                    <a:pt x="0" y="0"/>
                  </a:lnTo>
                  <a:lnTo>
                    <a:pt x="0" y="3808"/>
                  </a:lnTo>
                  <a:lnTo>
                    <a:pt x="0" y="3808"/>
                  </a:lnTo>
                  <a:cubicBezTo>
                    <a:pt x="978" y="3808"/>
                    <a:pt x="1871" y="3438"/>
                    <a:pt x="2546" y="2832"/>
                  </a:cubicBezTo>
                  <a:lnTo>
                    <a:pt x="3176" y="3001"/>
                  </a:lnTo>
                  <a:lnTo>
                    <a:pt x="3000" y="23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40">
              <a:extLst>
                <a:ext uri="{FF2B5EF4-FFF2-40B4-BE49-F238E27FC236}">
                  <a16:creationId xmlns:a16="http://schemas.microsoft.com/office/drawing/2014/main" id="{9B6588F5-FCA1-6147-82A4-AE4073FDE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5322" y="1914224"/>
              <a:ext cx="2949582" cy="2949584"/>
            </a:xfrm>
            <a:custGeom>
              <a:avLst/>
              <a:gdLst>
                <a:gd name="T0" fmla="*/ 4853 w 4854"/>
                <a:gd name="T1" fmla="*/ 2427 h 4854"/>
                <a:gd name="T2" fmla="*/ 4853 w 4854"/>
                <a:gd name="T3" fmla="*/ 2427 h 4854"/>
                <a:gd name="T4" fmla="*/ 2427 w 4854"/>
                <a:gd name="T5" fmla="*/ 4853 h 4854"/>
                <a:gd name="T6" fmla="*/ 2427 w 4854"/>
                <a:gd name="T7" fmla="*/ 4853 h 4854"/>
                <a:gd name="T8" fmla="*/ 0 w 4854"/>
                <a:gd name="T9" fmla="*/ 2427 h 4854"/>
                <a:gd name="T10" fmla="*/ 0 w 4854"/>
                <a:gd name="T11" fmla="*/ 2427 h 4854"/>
                <a:gd name="T12" fmla="*/ 2427 w 4854"/>
                <a:gd name="T13" fmla="*/ 0 h 4854"/>
                <a:gd name="T14" fmla="*/ 2427 w 4854"/>
                <a:gd name="T15" fmla="*/ 0 h 4854"/>
                <a:gd name="T16" fmla="*/ 4853 w 4854"/>
                <a:gd name="T17" fmla="*/ 2427 h 4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4" h="4854">
                  <a:moveTo>
                    <a:pt x="4853" y="2427"/>
                  </a:moveTo>
                  <a:lnTo>
                    <a:pt x="4853" y="2427"/>
                  </a:lnTo>
                  <a:cubicBezTo>
                    <a:pt x="4853" y="3767"/>
                    <a:pt x="3766" y="4853"/>
                    <a:pt x="2427" y="4853"/>
                  </a:cubicBezTo>
                  <a:lnTo>
                    <a:pt x="2427" y="4853"/>
                  </a:lnTo>
                  <a:cubicBezTo>
                    <a:pt x="1086" y="4853"/>
                    <a:pt x="0" y="3767"/>
                    <a:pt x="0" y="2427"/>
                  </a:cubicBezTo>
                  <a:lnTo>
                    <a:pt x="0" y="2427"/>
                  </a:lnTo>
                  <a:cubicBezTo>
                    <a:pt x="0" y="1087"/>
                    <a:pt x="1086" y="0"/>
                    <a:pt x="2427" y="0"/>
                  </a:cubicBezTo>
                  <a:lnTo>
                    <a:pt x="2427" y="0"/>
                  </a:lnTo>
                  <a:cubicBezTo>
                    <a:pt x="3766" y="0"/>
                    <a:pt x="4853" y="1087"/>
                    <a:pt x="4853" y="24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1">
              <a:extLst>
                <a:ext uri="{FF2B5EF4-FFF2-40B4-BE49-F238E27FC236}">
                  <a16:creationId xmlns:a16="http://schemas.microsoft.com/office/drawing/2014/main" id="{A012FC04-D6A4-2844-96D3-F70691268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9940" y="1801706"/>
              <a:ext cx="525085" cy="498295"/>
            </a:xfrm>
            <a:custGeom>
              <a:avLst/>
              <a:gdLst>
                <a:gd name="T0" fmla="*/ 90 w 865"/>
                <a:gd name="T1" fmla="*/ 340 h 822"/>
                <a:gd name="T2" fmla="*/ 247 w 865"/>
                <a:gd name="T3" fmla="*/ 492 h 822"/>
                <a:gd name="T4" fmla="*/ 247 w 865"/>
                <a:gd name="T5" fmla="*/ 492 h 822"/>
                <a:gd name="T6" fmla="*/ 258 w 865"/>
                <a:gd name="T7" fmla="*/ 527 h 822"/>
                <a:gd name="T8" fmla="*/ 221 w 865"/>
                <a:gd name="T9" fmla="*/ 742 h 822"/>
                <a:gd name="T10" fmla="*/ 414 w 865"/>
                <a:gd name="T11" fmla="*/ 640 h 822"/>
                <a:gd name="T12" fmla="*/ 414 w 865"/>
                <a:gd name="T13" fmla="*/ 640 h 822"/>
                <a:gd name="T14" fmla="*/ 451 w 865"/>
                <a:gd name="T15" fmla="*/ 640 h 822"/>
                <a:gd name="T16" fmla="*/ 644 w 865"/>
                <a:gd name="T17" fmla="*/ 741 h 822"/>
                <a:gd name="T18" fmla="*/ 607 w 865"/>
                <a:gd name="T19" fmla="*/ 526 h 822"/>
                <a:gd name="T20" fmla="*/ 607 w 865"/>
                <a:gd name="T21" fmla="*/ 526 h 822"/>
                <a:gd name="T22" fmla="*/ 618 w 865"/>
                <a:gd name="T23" fmla="*/ 491 h 822"/>
                <a:gd name="T24" fmla="*/ 774 w 865"/>
                <a:gd name="T25" fmla="*/ 338 h 822"/>
                <a:gd name="T26" fmla="*/ 558 w 865"/>
                <a:gd name="T27" fmla="*/ 308 h 822"/>
                <a:gd name="T28" fmla="*/ 558 w 865"/>
                <a:gd name="T29" fmla="*/ 308 h 822"/>
                <a:gd name="T30" fmla="*/ 558 w 865"/>
                <a:gd name="T31" fmla="*/ 308 h 822"/>
                <a:gd name="T32" fmla="*/ 528 w 865"/>
                <a:gd name="T33" fmla="*/ 286 h 822"/>
                <a:gd name="T34" fmla="*/ 431 w 865"/>
                <a:gd name="T35" fmla="*/ 91 h 822"/>
                <a:gd name="T36" fmla="*/ 335 w 865"/>
                <a:gd name="T37" fmla="*/ 287 h 822"/>
                <a:gd name="T38" fmla="*/ 335 w 865"/>
                <a:gd name="T39" fmla="*/ 287 h 822"/>
                <a:gd name="T40" fmla="*/ 306 w 865"/>
                <a:gd name="T41" fmla="*/ 308 h 822"/>
                <a:gd name="T42" fmla="*/ 90 w 865"/>
                <a:gd name="T43" fmla="*/ 340 h 822"/>
                <a:gd name="T44" fmla="*/ 185 w 865"/>
                <a:gd name="T45" fmla="*/ 820 h 822"/>
                <a:gd name="T46" fmla="*/ 185 w 865"/>
                <a:gd name="T47" fmla="*/ 820 h 822"/>
                <a:gd name="T48" fmla="*/ 169 w 865"/>
                <a:gd name="T49" fmla="*/ 816 h 822"/>
                <a:gd name="T50" fmla="*/ 169 w 865"/>
                <a:gd name="T51" fmla="*/ 816 h 822"/>
                <a:gd name="T52" fmla="*/ 157 w 865"/>
                <a:gd name="T53" fmla="*/ 788 h 822"/>
                <a:gd name="T54" fmla="*/ 202 w 865"/>
                <a:gd name="T55" fmla="*/ 526 h 822"/>
                <a:gd name="T56" fmla="*/ 10 w 865"/>
                <a:gd name="T57" fmla="*/ 341 h 822"/>
                <a:gd name="T58" fmla="*/ 10 w 865"/>
                <a:gd name="T59" fmla="*/ 341 h 822"/>
                <a:gd name="T60" fmla="*/ 3 w 865"/>
                <a:gd name="T61" fmla="*/ 313 h 822"/>
                <a:gd name="T62" fmla="*/ 3 w 865"/>
                <a:gd name="T63" fmla="*/ 313 h 822"/>
                <a:gd name="T64" fmla="*/ 26 w 865"/>
                <a:gd name="T65" fmla="*/ 293 h 822"/>
                <a:gd name="T66" fmla="*/ 289 w 865"/>
                <a:gd name="T67" fmla="*/ 254 h 822"/>
                <a:gd name="T68" fmla="*/ 406 w 865"/>
                <a:gd name="T69" fmla="*/ 15 h 822"/>
                <a:gd name="T70" fmla="*/ 406 w 865"/>
                <a:gd name="T71" fmla="*/ 15 h 822"/>
                <a:gd name="T72" fmla="*/ 431 w 865"/>
                <a:gd name="T73" fmla="*/ 0 h 822"/>
                <a:gd name="T74" fmla="*/ 431 w 865"/>
                <a:gd name="T75" fmla="*/ 0 h 822"/>
                <a:gd name="T76" fmla="*/ 431 w 865"/>
                <a:gd name="T77" fmla="*/ 0 h 822"/>
                <a:gd name="T78" fmla="*/ 456 w 865"/>
                <a:gd name="T79" fmla="*/ 15 h 822"/>
                <a:gd name="T80" fmla="*/ 574 w 865"/>
                <a:gd name="T81" fmla="*/ 254 h 822"/>
                <a:gd name="T82" fmla="*/ 838 w 865"/>
                <a:gd name="T83" fmla="*/ 291 h 822"/>
                <a:gd name="T84" fmla="*/ 838 w 865"/>
                <a:gd name="T85" fmla="*/ 291 h 822"/>
                <a:gd name="T86" fmla="*/ 860 w 865"/>
                <a:gd name="T87" fmla="*/ 310 h 822"/>
                <a:gd name="T88" fmla="*/ 860 w 865"/>
                <a:gd name="T89" fmla="*/ 310 h 822"/>
                <a:gd name="T90" fmla="*/ 854 w 865"/>
                <a:gd name="T91" fmla="*/ 339 h 822"/>
                <a:gd name="T92" fmla="*/ 664 w 865"/>
                <a:gd name="T93" fmla="*/ 525 h 822"/>
                <a:gd name="T94" fmla="*/ 709 w 865"/>
                <a:gd name="T95" fmla="*/ 787 h 822"/>
                <a:gd name="T96" fmla="*/ 709 w 865"/>
                <a:gd name="T97" fmla="*/ 787 h 822"/>
                <a:gd name="T98" fmla="*/ 698 w 865"/>
                <a:gd name="T99" fmla="*/ 814 h 822"/>
                <a:gd name="T100" fmla="*/ 698 w 865"/>
                <a:gd name="T101" fmla="*/ 814 h 822"/>
                <a:gd name="T102" fmla="*/ 668 w 865"/>
                <a:gd name="T103" fmla="*/ 816 h 822"/>
                <a:gd name="T104" fmla="*/ 433 w 865"/>
                <a:gd name="T105" fmla="*/ 693 h 822"/>
                <a:gd name="T106" fmla="*/ 198 w 865"/>
                <a:gd name="T107" fmla="*/ 818 h 822"/>
                <a:gd name="T108" fmla="*/ 198 w 865"/>
                <a:gd name="T109" fmla="*/ 818 h 822"/>
                <a:gd name="T110" fmla="*/ 185 w 865"/>
                <a:gd name="T111" fmla="*/ 82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5" h="822">
                  <a:moveTo>
                    <a:pt x="90" y="340"/>
                  </a:moveTo>
                  <a:lnTo>
                    <a:pt x="247" y="492"/>
                  </a:lnTo>
                  <a:lnTo>
                    <a:pt x="247" y="492"/>
                  </a:lnTo>
                  <a:cubicBezTo>
                    <a:pt x="256" y="501"/>
                    <a:pt x="260" y="514"/>
                    <a:pt x="258" y="527"/>
                  </a:cubicBezTo>
                  <a:lnTo>
                    <a:pt x="221" y="742"/>
                  </a:lnTo>
                  <a:lnTo>
                    <a:pt x="414" y="640"/>
                  </a:lnTo>
                  <a:lnTo>
                    <a:pt x="414" y="640"/>
                  </a:lnTo>
                  <a:cubicBezTo>
                    <a:pt x="426" y="634"/>
                    <a:pt x="439" y="634"/>
                    <a:pt x="451" y="640"/>
                  </a:cubicBezTo>
                  <a:lnTo>
                    <a:pt x="644" y="741"/>
                  </a:lnTo>
                  <a:lnTo>
                    <a:pt x="607" y="526"/>
                  </a:lnTo>
                  <a:lnTo>
                    <a:pt x="607" y="526"/>
                  </a:lnTo>
                  <a:cubicBezTo>
                    <a:pt x="605" y="513"/>
                    <a:pt x="609" y="500"/>
                    <a:pt x="618" y="491"/>
                  </a:cubicBezTo>
                  <a:lnTo>
                    <a:pt x="774" y="338"/>
                  </a:lnTo>
                  <a:lnTo>
                    <a:pt x="558" y="308"/>
                  </a:lnTo>
                  <a:lnTo>
                    <a:pt x="558" y="308"/>
                  </a:lnTo>
                  <a:lnTo>
                    <a:pt x="558" y="308"/>
                  </a:lnTo>
                  <a:cubicBezTo>
                    <a:pt x="545" y="306"/>
                    <a:pt x="534" y="298"/>
                    <a:pt x="528" y="286"/>
                  </a:cubicBezTo>
                  <a:lnTo>
                    <a:pt x="431" y="91"/>
                  </a:lnTo>
                  <a:lnTo>
                    <a:pt x="335" y="287"/>
                  </a:lnTo>
                  <a:lnTo>
                    <a:pt x="335" y="287"/>
                  </a:lnTo>
                  <a:cubicBezTo>
                    <a:pt x="329" y="298"/>
                    <a:pt x="318" y="306"/>
                    <a:pt x="306" y="308"/>
                  </a:cubicBezTo>
                  <a:lnTo>
                    <a:pt x="90" y="340"/>
                  </a:lnTo>
                  <a:close/>
                  <a:moveTo>
                    <a:pt x="185" y="820"/>
                  </a:moveTo>
                  <a:lnTo>
                    <a:pt x="185" y="820"/>
                  </a:lnTo>
                  <a:cubicBezTo>
                    <a:pt x="179" y="820"/>
                    <a:pt x="174" y="819"/>
                    <a:pt x="169" y="816"/>
                  </a:cubicBezTo>
                  <a:lnTo>
                    <a:pt x="169" y="816"/>
                  </a:lnTo>
                  <a:cubicBezTo>
                    <a:pt x="160" y="809"/>
                    <a:pt x="155" y="799"/>
                    <a:pt x="157" y="788"/>
                  </a:cubicBezTo>
                  <a:lnTo>
                    <a:pt x="202" y="526"/>
                  </a:lnTo>
                  <a:lnTo>
                    <a:pt x="10" y="341"/>
                  </a:lnTo>
                  <a:lnTo>
                    <a:pt x="10" y="341"/>
                  </a:lnTo>
                  <a:cubicBezTo>
                    <a:pt x="3" y="333"/>
                    <a:pt x="0" y="323"/>
                    <a:pt x="3" y="313"/>
                  </a:cubicBezTo>
                  <a:lnTo>
                    <a:pt x="3" y="313"/>
                  </a:lnTo>
                  <a:cubicBezTo>
                    <a:pt x="7" y="302"/>
                    <a:pt x="15" y="295"/>
                    <a:pt x="26" y="293"/>
                  </a:cubicBezTo>
                  <a:lnTo>
                    <a:pt x="289" y="254"/>
                  </a:lnTo>
                  <a:lnTo>
                    <a:pt x="406" y="15"/>
                  </a:lnTo>
                  <a:lnTo>
                    <a:pt x="406" y="15"/>
                  </a:lnTo>
                  <a:cubicBezTo>
                    <a:pt x="411" y="6"/>
                    <a:pt x="420" y="0"/>
                    <a:pt x="431" y="0"/>
                  </a:cubicBezTo>
                  <a:lnTo>
                    <a:pt x="431" y="0"/>
                  </a:lnTo>
                  <a:lnTo>
                    <a:pt x="431" y="0"/>
                  </a:lnTo>
                  <a:cubicBezTo>
                    <a:pt x="442" y="0"/>
                    <a:pt x="452" y="6"/>
                    <a:pt x="456" y="15"/>
                  </a:cubicBezTo>
                  <a:lnTo>
                    <a:pt x="574" y="254"/>
                  </a:lnTo>
                  <a:lnTo>
                    <a:pt x="838" y="291"/>
                  </a:lnTo>
                  <a:lnTo>
                    <a:pt x="838" y="291"/>
                  </a:lnTo>
                  <a:cubicBezTo>
                    <a:pt x="848" y="293"/>
                    <a:pt x="857" y="300"/>
                    <a:pt x="860" y="310"/>
                  </a:cubicBezTo>
                  <a:lnTo>
                    <a:pt x="860" y="310"/>
                  </a:lnTo>
                  <a:cubicBezTo>
                    <a:pt x="864" y="320"/>
                    <a:pt x="861" y="331"/>
                    <a:pt x="854" y="339"/>
                  </a:cubicBezTo>
                  <a:lnTo>
                    <a:pt x="664" y="525"/>
                  </a:lnTo>
                  <a:lnTo>
                    <a:pt x="709" y="787"/>
                  </a:lnTo>
                  <a:lnTo>
                    <a:pt x="709" y="787"/>
                  </a:lnTo>
                  <a:cubicBezTo>
                    <a:pt x="711" y="797"/>
                    <a:pt x="707" y="808"/>
                    <a:pt x="698" y="814"/>
                  </a:cubicBezTo>
                  <a:lnTo>
                    <a:pt x="698" y="814"/>
                  </a:lnTo>
                  <a:cubicBezTo>
                    <a:pt x="689" y="820"/>
                    <a:pt x="678" y="821"/>
                    <a:pt x="668" y="816"/>
                  </a:cubicBezTo>
                  <a:lnTo>
                    <a:pt x="433" y="693"/>
                  </a:lnTo>
                  <a:lnTo>
                    <a:pt x="198" y="818"/>
                  </a:lnTo>
                  <a:lnTo>
                    <a:pt x="198" y="818"/>
                  </a:lnTo>
                  <a:cubicBezTo>
                    <a:pt x="194" y="820"/>
                    <a:pt x="189" y="820"/>
                    <a:pt x="185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42">
              <a:extLst>
                <a:ext uri="{FF2B5EF4-FFF2-40B4-BE49-F238E27FC236}">
                  <a16:creationId xmlns:a16="http://schemas.microsoft.com/office/drawing/2014/main" id="{59B6C694-CB11-6843-9F4B-48CD480C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0494" y="4545006"/>
              <a:ext cx="326838" cy="321480"/>
            </a:xfrm>
            <a:custGeom>
              <a:avLst/>
              <a:gdLst>
                <a:gd name="T0" fmla="*/ 97 w 538"/>
                <a:gd name="T1" fmla="*/ 355 h 530"/>
                <a:gd name="T2" fmla="*/ 271 w 538"/>
                <a:gd name="T3" fmla="*/ 183 h 530"/>
                <a:gd name="T4" fmla="*/ 355 w 538"/>
                <a:gd name="T5" fmla="*/ 268 h 530"/>
                <a:gd name="T6" fmla="*/ 184 w 538"/>
                <a:gd name="T7" fmla="*/ 440 h 530"/>
                <a:gd name="T8" fmla="*/ 68 w 538"/>
                <a:gd name="T9" fmla="*/ 464 h 530"/>
                <a:gd name="T10" fmla="*/ 97 w 538"/>
                <a:gd name="T11" fmla="*/ 355 h 530"/>
                <a:gd name="T12" fmla="*/ 386 w 538"/>
                <a:gd name="T13" fmla="*/ 68 h 530"/>
                <a:gd name="T14" fmla="*/ 468 w 538"/>
                <a:gd name="T15" fmla="*/ 153 h 530"/>
                <a:gd name="T16" fmla="*/ 394 w 538"/>
                <a:gd name="T17" fmla="*/ 228 h 530"/>
                <a:gd name="T18" fmla="*/ 310 w 538"/>
                <a:gd name="T19" fmla="*/ 144 h 530"/>
                <a:gd name="T20" fmla="*/ 386 w 538"/>
                <a:gd name="T21" fmla="*/ 68 h 530"/>
                <a:gd name="T22" fmla="*/ 29 w 538"/>
                <a:gd name="T23" fmla="*/ 529 h 530"/>
                <a:gd name="T24" fmla="*/ 29 w 538"/>
                <a:gd name="T25" fmla="*/ 529 h 530"/>
                <a:gd name="T26" fmla="*/ 35 w 538"/>
                <a:gd name="T27" fmla="*/ 528 h 530"/>
                <a:gd name="T28" fmla="*/ 204 w 538"/>
                <a:gd name="T29" fmla="*/ 493 h 530"/>
                <a:gd name="T30" fmla="*/ 204 w 538"/>
                <a:gd name="T31" fmla="*/ 493 h 530"/>
                <a:gd name="T32" fmla="*/ 219 w 538"/>
                <a:gd name="T33" fmla="*/ 485 h 530"/>
                <a:gd name="T34" fmla="*/ 527 w 538"/>
                <a:gd name="T35" fmla="*/ 173 h 530"/>
                <a:gd name="T36" fmla="*/ 527 w 538"/>
                <a:gd name="T37" fmla="*/ 173 h 530"/>
                <a:gd name="T38" fmla="*/ 527 w 538"/>
                <a:gd name="T39" fmla="*/ 134 h 530"/>
                <a:gd name="T40" fmla="*/ 407 w 538"/>
                <a:gd name="T41" fmla="*/ 8 h 530"/>
                <a:gd name="T42" fmla="*/ 407 w 538"/>
                <a:gd name="T43" fmla="*/ 8 h 530"/>
                <a:gd name="T44" fmla="*/ 387 w 538"/>
                <a:gd name="T45" fmla="*/ 0 h 530"/>
                <a:gd name="T46" fmla="*/ 387 w 538"/>
                <a:gd name="T47" fmla="*/ 0 h 530"/>
                <a:gd name="T48" fmla="*/ 367 w 538"/>
                <a:gd name="T49" fmla="*/ 8 h 530"/>
                <a:gd name="T50" fmla="*/ 53 w 538"/>
                <a:gd name="T51" fmla="*/ 321 h 530"/>
                <a:gd name="T52" fmla="*/ 53 w 538"/>
                <a:gd name="T53" fmla="*/ 321 h 530"/>
                <a:gd name="T54" fmla="*/ 46 w 538"/>
                <a:gd name="T55" fmla="*/ 333 h 530"/>
                <a:gd name="T56" fmla="*/ 2 w 538"/>
                <a:gd name="T57" fmla="*/ 494 h 530"/>
                <a:gd name="T58" fmla="*/ 2 w 538"/>
                <a:gd name="T59" fmla="*/ 494 h 530"/>
                <a:gd name="T60" fmla="*/ 9 w 538"/>
                <a:gd name="T61" fmla="*/ 520 h 530"/>
                <a:gd name="T62" fmla="*/ 9 w 538"/>
                <a:gd name="T63" fmla="*/ 520 h 530"/>
                <a:gd name="T64" fmla="*/ 29 w 538"/>
                <a:gd name="T65" fmla="*/ 52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8" h="530">
                  <a:moveTo>
                    <a:pt x="97" y="355"/>
                  </a:moveTo>
                  <a:lnTo>
                    <a:pt x="271" y="183"/>
                  </a:lnTo>
                  <a:lnTo>
                    <a:pt x="355" y="268"/>
                  </a:lnTo>
                  <a:lnTo>
                    <a:pt x="184" y="440"/>
                  </a:lnTo>
                  <a:lnTo>
                    <a:pt x="68" y="464"/>
                  </a:lnTo>
                  <a:lnTo>
                    <a:pt x="97" y="355"/>
                  </a:lnTo>
                  <a:close/>
                  <a:moveTo>
                    <a:pt x="386" y="68"/>
                  </a:moveTo>
                  <a:lnTo>
                    <a:pt x="468" y="153"/>
                  </a:lnTo>
                  <a:lnTo>
                    <a:pt x="394" y="228"/>
                  </a:lnTo>
                  <a:lnTo>
                    <a:pt x="310" y="144"/>
                  </a:lnTo>
                  <a:lnTo>
                    <a:pt x="386" y="68"/>
                  </a:lnTo>
                  <a:close/>
                  <a:moveTo>
                    <a:pt x="29" y="529"/>
                  </a:moveTo>
                  <a:lnTo>
                    <a:pt x="29" y="529"/>
                  </a:lnTo>
                  <a:cubicBezTo>
                    <a:pt x="31" y="529"/>
                    <a:pt x="33" y="529"/>
                    <a:pt x="35" y="528"/>
                  </a:cubicBezTo>
                  <a:lnTo>
                    <a:pt x="204" y="493"/>
                  </a:lnTo>
                  <a:lnTo>
                    <a:pt x="204" y="493"/>
                  </a:lnTo>
                  <a:cubicBezTo>
                    <a:pt x="210" y="492"/>
                    <a:pt x="214" y="489"/>
                    <a:pt x="219" y="485"/>
                  </a:cubicBezTo>
                  <a:lnTo>
                    <a:pt x="527" y="173"/>
                  </a:lnTo>
                  <a:lnTo>
                    <a:pt x="527" y="173"/>
                  </a:lnTo>
                  <a:cubicBezTo>
                    <a:pt x="537" y="162"/>
                    <a:pt x="537" y="145"/>
                    <a:pt x="527" y="134"/>
                  </a:cubicBezTo>
                  <a:lnTo>
                    <a:pt x="407" y="8"/>
                  </a:lnTo>
                  <a:lnTo>
                    <a:pt x="407" y="8"/>
                  </a:lnTo>
                  <a:cubicBezTo>
                    <a:pt x="402" y="3"/>
                    <a:pt x="395" y="0"/>
                    <a:pt x="387" y="0"/>
                  </a:cubicBezTo>
                  <a:lnTo>
                    <a:pt x="387" y="0"/>
                  </a:lnTo>
                  <a:cubicBezTo>
                    <a:pt x="380" y="0"/>
                    <a:pt x="373" y="2"/>
                    <a:pt x="367" y="8"/>
                  </a:cubicBezTo>
                  <a:lnTo>
                    <a:pt x="53" y="321"/>
                  </a:lnTo>
                  <a:lnTo>
                    <a:pt x="53" y="321"/>
                  </a:lnTo>
                  <a:cubicBezTo>
                    <a:pt x="50" y="324"/>
                    <a:pt x="47" y="328"/>
                    <a:pt x="46" y="333"/>
                  </a:cubicBezTo>
                  <a:lnTo>
                    <a:pt x="2" y="494"/>
                  </a:lnTo>
                  <a:lnTo>
                    <a:pt x="2" y="494"/>
                  </a:lnTo>
                  <a:cubicBezTo>
                    <a:pt x="0" y="503"/>
                    <a:pt x="2" y="513"/>
                    <a:pt x="9" y="520"/>
                  </a:cubicBezTo>
                  <a:lnTo>
                    <a:pt x="9" y="520"/>
                  </a:lnTo>
                  <a:cubicBezTo>
                    <a:pt x="14" y="526"/>
                    <a:pt x="22" y="529"/>
                    <a:pt x="29" y="5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43">
              <a:extLst>
                <a:ext uri="{FF2B5EF4-FFF2-40B4-BE49-F238E27FC236}">
                  <a16:creationId xmlns:a16="http://schemas.microsoft.com/office/drawing/2014/main" id="{C237FFF9-92CB-1746-9EB9-E3B249409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1556" y="4893276"/>
              <a:ext cx="399172" cy="34828"/>
            </a:xfrm>
            <a:custGeom>
              <a:avLst/>
              <a:gdLst>
                <a:gd name="T0" fmla="*/ 630 w 658"/>
                <a:gd name="T1" fmla="*/ 0 h 56"/>
                <a:gd name="T2" fmla="*/ 29 w 658"/>
                <a:gd name="T3" fmla="*/ 0 h 56"/>
                <a:gd name="T4" fmla="*/ 29 w 658"/>
                <a:gd name="T5" fmla="*/ 0 h 56"/>
                <a:gd name="T6" fmla="*/ 0 w 658"/>
                <a:gd name="T7" fmla="*/ 27 h 56"/>
                <a:gd name="T8" fmla="*/ 0 w 658"/>
                <a:gd name="T9" fmla="*/ 27 h 56"/>
                <a:gd name="T10" fmla="*/ 29 w 658"/>
                <a:gd name="T11" fmla="*/ 55 h 56"/>
                <a:gd name="T12" fmla="*/ 630 w 658"/>
                <a:gd name="T13" fmla="*/ 55 h 56"/>
                <a:gd name="T14" fmla="*/ 630 w 658"/>
                <a:gd name="T15" fmla="*/ 55 h 56"/>
                <a:gd name="T16" fmla="*/ 657 w 658"/>
                <a:gd name="T17" fmla="*/ 27 h 56"/>
                <a:gd name="T18" fmla="*/ 657 w 658"/>
                <a:gd name="T19" fmla="*/ 27 h 56"/>
                <a:gd name="T20" fmla="*/ 630 w 658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8" h="56">
                  <a:moveTo>
                    <a:pt x="630" y="0"/>
                  </a:moveTo>
                  <a:lnTo>
                    <a:pt x="29" y="0"/>
                  </a:lnTo>
                  <a:lnTo>
                    <a:pt x="29" y="0"/>
                  </a:lnTo>
                  <a:cubicBezTo>
                    <a:pt x="13" y="0"/>
                    <a:pt x="0" y="12"/>
                    <a:pt x="0" y="27"/>
                  </a:cubicBezTo>
                  <a:lnTo>
                    <a:pt x="0" y="27"/>
                  </a:lnTo>
                  <a:cubicBezTo>
                    <a:pt x="0" y="43"/>
                    <a:pt x="13" y="55"/>
                    <a:pt x="29" y="55"/>
                  </a:cubicBezTo>
                  <a:lnTo>
                    <a:pt x="630" y="55"/>
                  </a:lnTo>
                  <a:lnTo>
                    <a:pt x="630" y="55"/>
                  </a:lnTo>
                  <a:cubicBezTo>
                    <a:pt x="644" y="55"/>
                    <a:pt x="657" y="43"/>
                    <a:pt x="657" y="27"/>
                  </a:cubicBezTo>
                  <a:lnTo>
                    <a:pt x="657" y="27"/>
                  </a:lnTo>
                  <a:cubicBezTo>
                    <a:pt x="657" y="12"/>
                    <a:pt x="644" y="0"/>
                    <a:pt x="6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44">
              <a:extLst>
                <a:ext uri="{FF2B5EF4-FFF2-40B4-BE49-F238E27FC236}">
                  <a16:creationId xmlns:a16="http://schemas.microsoft.com/office/drawing/2014/main" id="{D1B9E91D-1FC5-094B-8304-9AADC2D2B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6553" y="2865271"/>
              <a:ext cx="964441" cy="1044811"/>
            </a:xfrm>
            <a:custGeom>
              <a:avLst/>
              <a:gdLst>
                <a:gd name="T0" fmla="*/ 951 w 1588"/>
                <a:gd name="T1" fmla="*/ 1566 h 1718"/>
                <a:gd name="T2" fmla="*/ 1022 w 1588"/>
                <a:gd name="T3" fmla="*/ 1575 h 1718"/>
                <a:gd name="T4" fmla="*/ 1308 w 1588"/>
                <a:gd name="T5" fmla="*/ 1588 h 1718"/>
                <a:gd name="T6" fmla="*/ 1332 w 1588"/>
                <a:gd name="T7" fmla="*/ 1522 h 1718"/>
                <a:gd name="T8" fmla="*/ 1310 w 1588"/>
                <a:gd name="T9" fmla="*/ 1436 h 1718"/>
                <a:gd name="T10" fmla="*/ 1347 w 1588"/>
                <a:gd name="T11" fmla="*/ 1401 h 1718"/>
                <a:gd name="T12" fmla="*/ 1390 w 1588"/>
                <a:gd name="T13" fmla="*/ 1262 h 1718"/>
                <a:gd name="T14" fmla="*/ 1376 w 1588"/>
                <a:gd name="T15" fmla="*/ 1207 h 1718"/>
                <a:gd name="T16" fmla="*/ 1450 w 1588"/>
                <a:gd name="T17" fmla="*/ 1153 h 1718"/>
                <a:gd name="T18" fmla="*/ 1476 w 1588"/>
                <a:gd name="T19" fmla="*/ 1095 h 1718"/>
                <a:gd name="T20" fmla="*/ 1382 w 1588"/>
                <a:gd name="T21" fmla="*/ 977 h 1718"/>
                <a:gd name="T22" fmla="*/ 1411 w 1588"/>
                <a:gd name="T23" fmla="*/ 928 h 1718"/>
                <a:gd name="T24" fmla="*/ 1418 w 1588"/>
                <a:gd name="T25" fmla="*/ 781 h 1718"/>
                <a:gd name="T26" fmla="*/ 1272 w 1588"/>
                <a:gd name="T27" fmla="*/ 772 h 1718"/>
                <a:gd name="T28" fmla="*/ 942 w 1588"/>
                <a:gd name="T29" fmla="*/ 451 h 1718"/>
                <a:gd name="T30" fmla="*/ 946 w 1588"/>
                <a:gd name="T31" fmla="*/ 276 h 1718"/>
                <a:gd name="T32" fmla="*/ 730 w 1588"/>
                <a:gd name="T33" fmla="*/ 149 h 1718"/>
                <a:gd name="T34" fmla="*/ 739 w 1588"/>
                <a:gd name="T35" fmla="*/ 179 h 1718"/>
                <a:gd name="T36" fmla="*/ 625 w 1588"/>
                <a:gd name="T37" fmla="*/ 699 h 1718"/>
                <a:gd name="T38" fmla="*/ 491 w 1588"/>
                <a:gd name="T39" fmla="*/ 848 h 1718"/>
                <a:gd name="T40" fmla="*/ 215 w 1588"/>
                <a:gd name="T41" fmla="*/ 846 h 1718"/>
                <a:gd name="T42" fmla="*/ 111 w 1588"/>
                <a:gd name="T43" fmla="*/ 1159 h 1718"/>
                <a:gd name="T44" fmla="*/ 183 w 1588"/>
                <a:gd name="T45" fmla="*/ 1431 h 1718"/>
                <a:gd name="T46" fmla="*/ 356 w 1588"/>
                <a:gd name="T47" fmla="*/ 1453 h 1718"/>
                <a:gd name="T48" fmla="*/ 467 w 1588"/>
                <a:gd name="T49" fmla="*/ 1428 h 1718"/>
                <a:gd name="T50" fmla="*/ 589 w 1588"/>
                <a:gd name="T51" fmla="*/ 1432 h 1718"/>
                <a:gd name="T52" fmla="*/ 779 w 1588"/>
                <a:gd name="T53" fmla="*/ 1541 h 1718"/>
                <a:gd name="T54" fmla="*/ 951 w 1588"/>
                <a:gd name="T55" fmla="*/ 1566 h 1718"/>
                <a:gd name="T56" fmla="*/ 1180 w 1588"/>
                <a:gd name="T57" fmla="*/ 1716 h 1718"/>
                <a:gd name="T58" fmla="*/ 995 w 1588"/>
                <a:gd name="T59" fmla="*/ 1683 h 1718"/>
                <a:gd name="T60" fmla="*/ 914 w 1588"/>
                <a:gd name="T61" fmla="*/ 1680 h 1718"/>
                <a:gd name="T62" fmla="*/ 533 w 1588"/>
                <a:gd name="T63" fmla="*/ 1530 h 1718"/>
                <a:gd name="T64" fmla="*/ 332 w 1588"/>
                <a:gd name="T65" fmla="*/ 1575 h 1718"/>
                <a:gd name="T66" fmla="*/ 97 w 1588"/>
                <a:gd name="T67" fmla="*/ 1502 h 1718"/>
                <a:gd name="T68" fmla="*/ 110 w 1588"/>
                <a:gd name="T69" fmla="*/ 780 h 1718"/>
                <a:gd name="T70" fmla="*/ 430 w 1588"/>
                <a:gd name="T71" fmla="*/ 752 h 1718"/>
                <a:gd name="T72" fmla="*/ 537 w 1588"/>
                <a:gd name="T73" fmla="*/ 630 h 1718"/>
                <a:gd name="T74" fmla="*/ 634 w 1588"/>
                <a:gd name="T75" fmla="*/ 216 h 1718"/>
                <a:gd name="T76" fmla="*/ 621 w 1588"/>
                <a:gd name="T77" fmla="*/ 173 h 1718"/>
                <a:gd name="T78" fmla="*/ 887 w 1588"/>
                <a:gd name="T79" fmla="*/ 39 h 1718"/>
                <a:gd name="T80" fmla="*/ 1045 w 1588"/>
                <a:gd name="T81" fmla="*/ 227 h 1718"/>
                <a:gd name="T82" fmla="*/ 1042 w 1588"/>
                <a:gd name="T83" fmla="*/ 565 h 1718"/>
                <a:gd name="T84" fmla="*/ 1046 w 1588"/>
                <a:gd name="T85" fmla="*/ 608 h 1718"/>
                <a:gd name="T86" fmla="*/ 1437 w 1588"/>
                <a:gd name="T87" fmla="*/ 671 h 1718"/>
                <a:gd name="T88" fmla="*/ 1575 w 1588"/>
                <a:gd name="T89" fmla="*/ 880 h 1718"/>
                <a:gd name="T90" fmla="*/ 1587 w 1588"/>
                <a:gd name="T91" fmla="*/ 1095 h 1718"/>
                <a:gd name="T92" fmla="*/ 1512 w 1588"/>
                <a:gd name="T93" fmla="*/ 1244 h 1718"/>
                <a:gd name="T94" fmla="*/ 1438 w 1588"/>
                <a:gd name="T95" fmla="*/ 1486 h 1718"/>
                <a:gd name="T96" fmla="*/ 1441 w 1588"/>
                <a:gd name="T97" fmla="*/ 1501 h 1718"/>
                <a:gd name="T98" fmla="*/ 1224 w 1588"/>
                <a:gd name="T99" fmla="*/ 1717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8" h="1718">
                  <a:moveTo>
                    <a:pt x="730" y="150"/>
                  </a:moveTo>
                  <a:lnTo>
                    <a:pt x="730" y="150"/>
                  </a:lnTo>
                  <a:close/>
                  <a:moveTo>
                    <a:pt x="951" y="1566"/>
                  </a:moveTo>
                  <a:lnTo>
                    <a:pt x="951" y="1566"/>
                  </a:lnTo>
                  <a:cubicBezTo>
                    <a:pt x="975" y="1566"/>
                    <a:pt x="998" y="1569"/>
                    <a:pt x="1022" y="1575"/>
                  </a:cubicBezTo>
                  <a:lnTo>
                    <a:pt x="1022" y="1575"/>
                  </a:lnTo>
                  <a:cubicBezTo>
                    <a:pt x="1064" y="1586"/>
                    <a:pt x="1128" y="1600"/>
                    <a:pt x="1188" y="1605"/>
                  </a:cubicBezTo>
                  <a:lnTo>
                    <a:pt x="1188" y="1605"/>
                  </a:lnTo>
                  <a:cubicBezTo>
                    <a:pt x="1276" y="1610"/>
                    <a:pt x="1302" y="1593"/>
                    <a:pt x="1308" y="1588"/>
                  </a:cubicBezTo>
                  <a:lnTo>
                    <a:pt x="1308" y="1588"/>
                  </a:lnTo>
                  <a:cubicBezTo>
                    <a:pt x="1329" y="1568"/>
                    <a:pt x="1337" y="1548"/>
                    <a:pt x="1332" y="1522"/>
                  </a:cubicBezTo>
                  <a:lnTo>
                    <a:pt x="1332" y="1522"/>
                  </a:lnTo>
                  <a:cubicBezTo>
                    <a:pt x="1328" y="1503"/>
                    <a:pt x="1318" y="1488"/>
                    <a:pt x="1318" y="1488"/>
                  </a:cubicBezTo>
                  <a:lnTo>
                    <a:pt x="1318" y="1488"/>
                  </a:lnTo>
                  <a:cubicBezTo>
                    <a:pt x="1307" y="1473"/>
                    <a:pt x="1304" y="1454"/>
                    <a:pt x="1310" y="1436"/>
                  </a:cubicBezTo>
                  <a:lnTo>
                    <a:pt x="1310" y="1436"/>
                  </a:lnTo>
                  <a:cubicBezTo>
                    <a:pt x="1315" y="1419"/>
                    <a:pt x="1330" y="1406"/>
                    <a:pt x="1347" y="1401"/>
                  </a:cubicBezTo>
                  <a:lnTo>
                    <a:pt x="1347" y="1401"/>
                  </a:lnTo>
                  <a:cubicBezTo>
                    <a:pt x="1393" y="1388"/>
                    <a:pt x="1423" y="1370"/>
                    <a:pt x="1428" y="1350"/>
                  </a:cubicBezTo>
                  <a:lnTo>
                    <a:pt x="1428" y="1350"/>
                  </a:lnTo>
                  <a:cubicBezTo>
                    <a:pt x="1436" y="1323"/>
                    <a:pt x="1405" y="1278"/>
                    <a:pt x="1390" y="1262"/>
                  </a:cubicBezTo>
                  <a:lnTo>
                    <a:pt x="1390" y="1262"/>
                  </a:lnTo>
                  <a:cubicBezTo>
                    <a:pt x="1375" y="1247"/>
                    <a:pt x="1370" y="1226"/>
                    <a:pt x="1376" y="1207"/>
                  </a:cubicBezTo>
                  <a:lnTo>
                    <a:pt x="1376" y="1207"/>
                  </a:lnTo>
                  <a:cubicBezTo>
                    <a:pt x="1382" y="1188"/>
                    <a:pt x="1398" y="1174"/>
                    <a:pt x="1417" y="1169"/>
                  </a:cubicBezTo>
                  <a:lnTo>
                    <a:pt x="1417" y="1169"/>
                  </a:lnTo>
                  <a:cubicBezTo>
                    <a:pt x="1420" y="1169"/>
                    <a:pt x="1435" y="1164"/>
                    <a:pt x="1450" y="1153"/>
                  </a:cubicBezTo>
                  <a:lnTo>
                    <a:pt x="1450" y="1153"/>
                  </a:lnTo>
                  <a:cubicBezTo>
                    <a:pt x="1467" y="1138"/>
                    <a:pt x="1476" y="1120"/>
                    <a:pt x="1476" y="1095"/>
                  </a:cubicBezTo>
                  <a:lnTo>
                    <a:pt x="1476" y="1095"/>
                  </a:lnTo>
                  <a:cubicBezTo>
                    <a:pt x="1476" y="1086"/>
                    <a:pt x="1476" y="1060"/>
                    <a:pt x="1411" y="1026"/>
                  </a:cubicBezTo>
                  <a:lnTo>
                    <a:pt x="1411" y="1026"/>
                  </a:lnTo>
                  <a:cubicBezTo>
                    <a:pt x="1393" y="1016"/>
                    <a:pt x="1382" y="997"/>
                    <a:pt x="1382" y="977"/>
                  </a:cubicBezTo>
                  <a:lnTo>
                    <a:pt x="1382" y="977"/>
                  </a:lnTo>
                  <a:cubicBezTo>
                    <a:pt x="1382" y="957"/>
                    <a:pt x="1393" y="937"/>
                    <a:pt x="1411" y="928"/>
                  </a:cubicBezTo>
                  <a:lnTo>
                    <a:pt x="1411" y="928"/>
                  </a:lnTo>
                  <a:cubicBezTo>
                    <a:pt x="1432" y="916"/>
                    <a:pt x="1463" y="889"/>
                    <a:pt x="1465" y="869"/>
                  </a:cubicBezTo>
                  <a:lnTo>
                    <a:pt x="1465" y="869"/>
                  </a:lnTo>
                  <a:cubicBezTo>
                    <a:pt x="1472" y="790"/>
                    <a:pt x="1442" y="785"/>
                    <a:pt x="1418" y="781"/>
                  </a:cubicBezTo>
                  <a:lnTo>
                    <a:pt x="1418" y="781"/>
                  </a:lnTo>
                  <a:cubicBezTo>
                    <a:pt x="1368" y="773"/>
                    <a:pt x="1319" y="772"/>
                    <a:pt x="1272" y="772"/>
                  </a:cubicBezTo>
                  <a:lnTo>
                    <a:pt x="1272" y="772"/>
                  </a:lnTo>
                  <a:cubicBezTo>
                    <a:pt x="1176" y="770"/>
                    <a:pt x="1076" y="768"/>
                    <a:pt x="978" y="696"/>
                  </a:cubicBezTo>
                  <a:lnTo>
                    <a:pt x="978" y="696"/>
                  </a:lnTo>
                  <a:cubicBezTo>
                    <a:pt x="915" y="650"/>
                    <a:pt x="928" y="554"/>
                    <a:pt x="942" y="451"/>
                  </a:cubicBezTo>
                  <a:lnTo>
                    <a:pt x="942" y="451"/>
                  </a:lnTo>
                  <a:cubicBezTo>
                    <a:pt x="951" y="388"/>
                    <a:pt x="962" y="309"/>
                    <a:pt x="946" y="276"/>
                  </a:cubicBezTo>
                  <a:lnTo>
                    <a:pt x="946" y="276"/>
                  </a:lnTo>
                  <a:cubicBezTo>
                    <a:pt x="893" y="170"/>
                    <a:pt x="828" y="112"/>
                    <a:pt x="772" y="121"/>
                  </a:cubicBezTo>
                  <a:lnTo>
                    <a:pt x="772" y="121"/>
                  </a:lnTo>
                  <a:cubicBezTo>
                    <a:pt x="746" y="125"/>
                    <a:pt x="732" y="142"/>
                    <a:pt x="730" y="149"/>
                  </a:cubicBezTo>
                  <a:lnTo>
                    <a:pt x="730" y="149"/>
                  </a:lnTo>
                  <a:cubicBezTo>
                    <a:pt x="732" y="160"/>
                    <a:pt x="735" y="169"/>
                    <a:pt x="739" y="179"/>
                  </a:cubicBezTo>
                  <a:lnTo>
                    <a:pt x="739" y="179"/>
                  </a:lnTo>
                  <a:cubicBezTo>
                    <a:pt x="753" y="219"/>
                    <a:pt x="770" y="265"/>
                    <a:pt x="769" y="450"/>
                  </a:cubicBezTo>
                  <a:lnTo>
                    <a:pt x="769" y="450"/>
                  </a:lnTo>
                  <a:cubicBezTo>
                    <a:pt x="769" y="486"/>
                    <a:pt x="752" y="546"/>
                    <a:pt x="625" y="699"/>
                  </a:cubicBezTo>
                  <a:lnTo>
                    <a:pt x="625" y="699"/>
                  </a:lnTo>
                  <a:cubicBezTo>
                    <a:pt x="559" y="778"/>
                    <a:pt x="494" y="845"/>
                    <a:pt x="491" y="848"/>
                  </a:cubicBezTo>
                  <a:lnTo>
                    <a:pt x="491" y="848"/>
                  </a:lnTo>
                  <a:cubicBezTo>
                    <a:pt x="480" y="860"/>
                    <a:pt x="464" y="866"/>
                    <a:pt x="448" y="864"/>
                  </a:cubicBezTo>
                  <a:lnTo>
                    <a:pt x="215" y="846"/>
                  </a:lnTo>
                  <a:lnTo>
                    <a:pt x="215" y="846"/>
                  </a:lnTo>
                  <a:cubicBezTo>
                    <a:pt x="206" y="845"/>
                    <a:pt x="198" y="849"/>
                    <a:pt x="192" y="855"/>
                  </a:cubicBezTo>
                  <a:lnTo>
                    <a:pt x="192" y="855"/>
                  </a:lnTo>
                  <a:cubicBezTo>
                    <a:pt x="162" y="888"/>
                    <a:pt x="111" y="971"/>
                    <a:pt x="111" y="1159"/>
                  </a:cubicBezTo>
                  <a:lnTo>
                    <a:pt x="111" y="1159"/>
                  </a:lnTo>
                  <a:cubicBezTo>
                    <a:pt x="111" y="1280"/>
                    <a:pt x="136" y="1374"/>
                    <a:pt x="183" y="1431"/>
                  </a:cubicBezTo>
                  <a:lnTo>
                    <a:pt x="183" y="1431"/>
                  </a:lnTo>
                  <a:cubicBezTo>
                    <a:pt x="212" y="1466"/>
                    <a:pt x="259" y="1481"/>
                    <a:pt x="303" y="1468"/>
                  </a:cubicBezTo>
                  <a:lnTo>
                    <a:pt x="303" y="1468"/>
                  </a:lnTo>
                  <a:cubicBezTo>
                    <a:pt x="320" y="1464"/>
                    <a:pt x="338" y="1458"/>
                    <a:pt x="356" y="1453"/>
                  </a:cubicBezTo>
                  <a:lnTo>
                    <a:pt x="356" y="1453"/>
                  </a:lnTo>
                  <a:cubicBezTo>
                    <a:pt x="385" y="1445"/>
                    <a:pt x="434" y="1435"/>
                    <a:pt x="467" y="1428"/>
                  </a:cubicBezTo>
                  <a:lnTo>
                    <a:pt x="467" y="1428"/>
                  </a:lnTo>
                  <a:cubicBezTo>
                    <a:pt x="488" y="1425"/>
                    <a:pt x="506" y="1422"/>
                    <a:pt x="521" y="1420"/>
                  </a:cubicBezTo>
                  <a:lnTo>
                    <a:pt x="521" y="1420"/>
                  </a:lnTo>
                  <a:cubicBezTo>
                    <a:pt x="544" y="1417"/>
                    <a:pt x="568" y="1413"/>
                    <a:pt x="589" y="1432"/>
                  </a:cubicBezTo>
                  <a:lnTo>
                    <a:pt x="589" y="1432"/>
                  </a:lnTo>
                  <a:cubicBezTo>
                    <a:pt x="653" y="1490"/>
                    <a:pt x="728" y="1524"/>
                    <a:pt x="779" y="1541"/>
                  </a:cubicBezTo>
                  <a:lnTo>
                    <a:pt x="779" y="1541"/>
                  </a:lnTo>
                  <a:cubicBezTo>
                    <a:pt x="843" y="1563"/>
                    <a:pt x="898" y="1570"/>
                    <a:pt x="925" y="1567"/>
                  </a:cubicBezTo>
                  <a:lnTo>
                    <a:pt x="925" y="1567"/>
                  </a:lnTo>
                  <a:cubicBezTo>
                    <a:pt x="933" y="1567"/>
                    <a:pt x="942" y="1566"/>
                    <a:pt x="951" y="1566"/>
                  </a:cubicBezTo>
                  <a:close/>
                  <a:moveTo>
                    <a:pt x="1224" y="1717"/>
                  </a:moveTo>
                  <a:lnTo>
                    <a:pt x="1224" y="1717"/>
                  </a:lnTo>
                  <a:cubicBezTo>
                    <a:pt x="1210" y="1717"/>
                    <a:pt x="1195" y="1716"/>
                    <a:pt x="1180" y="1716"/>
                  </a:cubicBezTo>
                  <a:lnTo>
                    <a:pt x="1180" y="1716"/>
                  </a:lnTo>
                  <a:cubicBezTo>
                    <a:pt x="1112" y="1710"/>
                    <a:pt x="1041" y="1695"/>
                    <a:pt x="995" y="1683"/>
                  </a:cubicBezTo>
                  <a:lnTo>
                    <a:pt x="995" y="1683"/>
                  </a:lnTo>
                  <a:cubicBezTo>
                    <a:pt x="975" y="1678"/>
                    <a:pt x="955" y="1676"/>
                    <a:pt x="935" y="1678"/>
                  </a:cubicBezTo>
                  <a:lnTo>
                    <a:pt x="935" y="1678"/>
                  </a:lnTo>
                  <a:cubicBezTo>
                    <a:pt x="928" y="1679"/>
                    <a:pt x="921" y="1680"/>
                    <a:pt x="914" y="1680"/>
                  </a:cubicBezTo>
                  <a:lnTo>
                    <a:pt x="914" y="1680"/>
                  </a:lnTo>
                  <a:cubicBezTo>
                    <a:pt x="823" y="1680"/>
                    <a:pt x="659" y="1635"/>
                    <a:pt x="533" y="1530"/>
                  </a:cubicBezTo>
                  <a:lnTo>
                    <a:pt x="533" y="1530"/>
                  </a:lnTo>
                  <a:cubicBezTo>
                    <a:pt x="497" y="1536"/>
                    <a:pt x="420" y="1550"/>
                    <a:pt x="388" y="1560"/>
                  </a:cubicBezTo>
                  <a:lnTo>
                    <a:pt x="388" y="1560"/>
                  </a:lnTo>
                  <a:cubicBezTo>
                    <a:pt x="368" y="1565"/>
                    <a:pt x="350" y="1570"/>
                    <a:pt x="332" y="1575"/>
                  </a:cubicBezTo>
                  <a:lnTo>
                    <a:pt x="332" y="1575"/>
                  </a:lnTo>
                  <a:cubicBezTo>
                    <a:pt x="246" y="1600"/>
                    <a:pt x="153" y="1571"/>
                    <a:pt x="97" y="1502"/>
                  </a:cubicBezTo>
                  <a:lnTo>
                    <a:pt x="97" y="1502"/>
                  </a:lnTo>
                  <a:cubicBezTo>
                    <a:pt x="32" y="1424"/>
                    <a:pt x="0" y="1308"/>
                    <a:pt x="0" y="1159"/>
                  </a:cubicBezTo>
                  <a:lnTo>
                    <a:pt x="0" y="1159"/>
                  </a:lnTo>
                  <a:cubicBezTo>
                    <a:pt x="0" y="945"/>
                    <a:pt x="59" y="835"/>
                    <a:pt x="110" y="780"/>
                  </a:cubicBezTo>
                  <a:lnTo>
                    <a:pt x="110" y="780"/>
                  </a:lnTo>
                  <a:cubicBezTo>
                    <a:pt x="138" y="749"/>
                    <a:pt x="181" y="732"/>
                    <a:pt x="224" y="736"/>
                  </a:cubicBezTo>
                  <a:lnTo>
                    <a:pt x="430" y="752"/>
                  </a:lnTo>
                  <a:lnTo>
                    <a:pt x="430" y="752"/>
                  </a:lnTo>
                  <a:cubicBezTo>
                    <a:pt x="453" y="727"/>
                    <a:pt x="495" y="681"/>
                    <a:pt x="537" y="630"/>
                  </a:cubicBezTo>
                  <a:lnTo>
                    <a:pt x="537" y="630"/>
                  </a:lnTo>
                  <a:cubicBezTo>
                    <a:pt x="654" y="491"/>
                    <a:pt x="657" y="451"/>
                    <a:pt x="658" y="449"/>
                  </a:cubicBezTo>
                  <a:lnTo>
                    <a:pt x="658" y="449"/>
                  </a:lnTo>
                  <a:cubicBezTo>
                    <a:pt x="659" y="284"/>
                    <a:pt x="646" y="250"/>
                    <a:pt x="634" y="216"/>
                  </a:cubicBezTo>
                  <a:lnTo>
                    <a:pt x="634" y="216"/>
                  </a:lnTo>
                  <a:cubicBezTo>
                    <a:pt x="630" y="204"/>
                    <a:pt x="625" y="191"/>
                    <a:pt x="621" y="173"/>
                  </a:cubicBezTo>
                  <a:lnTo>
                    <a:pt x="621" y="173"/>
                  </a:lnTo>
                  <a:cubicBezTo>
                    <a:pt x="607" y="112"/>
                    <a:pt x="652" y="45"/>
                    <a:pt x="723" y="19"/>
                  </a:cubicBezTo>
                  <a:lnTo>
                    <a:pt x="723" y="19"/>
                  </a:lnTo>
                  <a:cubicBezTo>
                    <a:pt x="776" y="0"/>
                    <a:pt x="834" y="8"/>
                    <a:pt x="887" y="39"/>
                  </a:cubicBezTo>
                  <a:lnTo>
                    <a:pt x="887" y="39"/>
                  </a:lnTo>
                  <a:cubicBezTo>
                    <a:pt x="947" y="74"/>
                    <a:pt x="1001" y="137"/>
                    <a:pt x="1045" y="227"/>
                  </a:cubicBezTo>
                  <a:lnTo>
                    <a:pt x="1045" y="227"/>
                  </a:lnTo>
                  <a:cubicBezTo>
                    <a:pt x="1076" y="290"/>
                    <a:pt x="1064" y="380"/>
                    <a:pt x="1052" y="466"/>
                  </a:cubicBezTo>
                  <a:lnTo>
                    <a:pt x="1052" y="466"/>
                  </a:lnTo>
                  <a:cubicBezTo>
                    <a:pt x="1048" y="502"/>
                    <a:pt x="1043" y="537"/>
                    <a:pt x="1042" y="565"/>
                  </a:cubicBezTo>
                  <a:lnTo>
                    <a:pt x="1042" y="565"/>
                  </a:lnTo>
                  <a:cubicBezTo>
                    <a:pt x="1041" y="594"/>
                    <a:pt x="1044" y="605"/>
                    <a:pt x="1046" y="608"/>
                  </a:cubicBezTo>
                  <a:lnTo>
                    <a:pt x="1046" y="608"/>
                  </a:lnTo>
                  <a:cubicBezTo>
                    <a:pt x="1115" y="657"/>
                    <a:pt x="1185" y="659"/>
                    <a:pt x="1274" y="660"/>
                  </a:cubicBezTo>
                  <a:lnTo>
                    <a:pt x="1274" y="660"/>
                  </a:lnTo>
                  <a:cubicBezTo>
                    <a:pt x="1323" y="661"/>
                    <a:pt x="1378" y="662"/>
                    <a:pt x="1437" y="671"/>
                  </a:cubicBezTo>
                  <a:lnTo>
                    <a:pt x="1437" y="671"/>
                  </a:lnTo>
                  <a:cubicBezTo>
                    <a:pt x="1538" y="688"/>
                    <a:pt x="1587" y="763"/>
                    <a:pt x="1575" y="880"/>
                  </a:cubicBezTo>
                  <a:lnTo>
                    <a:pt x="1575" y="880"/>
                  </a:lnTo>
                  <a:cubicBezTo>
                    <a:pt x="1572" y="918"/>
                    <a:pt x="1552" y="949"/>
                    <a:pt x="1529" y="973"/>
                  </a:cubicBezTo>
                  <a:lnTo>
                    <a:pt x="1529" y="973"/>
                  </a:lnTo>
                  <a:cubicBezTo>
                    <a:pt x="1568" y="1009"/>
                    <a:pt x="1587" y="1050"/>
                    <a:pt x="1587" y="1095"/>
                  </a:cubicBezTo>
                  <a:lnTo>
                    <a:pt x="1587" y="1095"/>
                  </a:lnTo>
                  <a:cubicBezTo>
                    <a:pt x="1587" y="1167"/>
                    <a:pt x="1552" y="1215"/>
                    <a:pt x="1512" y="1244"/>
                  </a:cubicBezTo>
                  <a:lnTo>
                    <a:pt x="1512" y="1244"/>
                  </a:lnTo>
                  <a:cubicBezTo>
                    <a:pt x="1533" y="1280"/>
                    <a:pt x="1549" y="1329"/>
                    <a:pt x="1535" y="1379"/>
                  </a:cubicBezTo>
                  <a:lnTo>
                    <a:pt x="1535" y="1379"/>
                  </a:lnTo>
                  <a:cubicBezTo>
                    <a:pt x="1523" y="1425"/>
                    <a:pt x="1490" y="1461"/>
                    <a:pt x="1438" y="1486"/>
                  </a:cubicBezTo>
                  <a:lnTo>
                    <a:pt x="1438" y="1486"/>
                  </a:lnTo>
                  <a:cubicBezTo>
                    <a:pt x="1439" y="1491"/>
                    <a:pt x="1440" y="1496"/>
                    <a:pt x="1441" y="1501"/>
                  </a:cubicBezTo>
                  <a:lnTo>
                    <a:pt x="1441" y="1501"/>
                  </a:lnTo>
                  <a:cubicBezTo>
                    <a:pt x="1454" y="1564"/>
                    <a:pt x="1433" y="1624"/>
                    <a:pt x="1383" y="1670"/>
                  </a:cubicBezTo>
                  <a:lnTo>
                    <a:pt x="1383" y="1670"/>
                  </a:lnTo>
                  <a:cubicBezTo>
                    <a:pt x="1349" y="1701"/>
                    <a:pt x="1296" y="1717"/>
                    <a:pt x="1224" y="17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45">
              <a:extLst>
                <a:ext uri="{FF2B5EF4-FFF2-40B4-BE49-F238E27FC236}">
                  <a16:creationId xmlns:a16="http://schemas.microsoft.com/office/drawing/2014/main" id="{724EAA90-F7DC-F443-9A21-0B46419E6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1116" y="4451241"/>
              <a:ext cx="292011" cy="509011"/>
            </a:xfrm>
            <a:custGeom>
              <a:avLst/>
              <a:gdLst>
                <a:gd name="T0" fmla="*/ 86 w 481"/>
                <a:gd name="T1" fmla="*/ 56 h 840"/>
                <a:gd name="T2" fmla="*/ 86 w 481"/>
                <a:gd name="T3" fmla="*/ 56 h 840"/>
                <a:gd name="T4" fmla="*/ 56 w 481"/>
                <a:gd name="T5" fmla="*/ 86 h 840"/>
                <a:gd name="T6" fmla="*/ 56 w 481"/>
                <a:gd name="T7" fmla="*/ 753 h 840"/>
                <a:gd name="T8" fmla="*/ 56 w 481"/>
                <a:gd name="T9" fmla="*/ 753 h 840"/>
                <a:gd name="T10" fmla="*/ 86 w 481"/>
                <a:gd name="T11" fmla="*/ 783 h 840"/>
                <a:gd name="T12" fmla="*/ 395 w 481"/>
                <a:gd name="T13" fmla="*/ 783 h 840"/>
                <a:gd name="T14" fmla="*/ 395 w 481"/>
                <a:gd name="T15" fmla="*/ 783 h 840"/>
                <a:gd name="T16" fmla="*/ 425 w 481"/>
                <a:gd name="T17" fmla="*/ 753 h 840"/>
                <a:gd name="T18" fmla="*/ 425 w 481"/>
                <a:gd name="T19" fmla="*/ 86 h 840"/>
                <a:gd name="T20" fmla="*/ 425 w 481"/>
                <a:gd name="T21" fmla="*/ 86 h 840"/>
                <a:gd name="T22" fmla="*/ 395 w 481"/>
                <a:gd name="T23" fmla="*/ 56 h 840"/>
                <a:gd name="T24" fmla="*/ 86 w 481"/>
                <a:gd name="T25" fmla="*/ 56 h 840"/>
                <a:gd name="T26" fmla="*/ 395 w 481"/>
                <a:gd name="T27" fmla="*/ 839 h 840"/>
                <a:gd name="T28" fmla="*/ 86 w 481"/>
                <a:gd name="T29" fmla="*/ 839 h 840"/>
                <a:gd name="T30" fmla="*/ 86 w 481"/>
                <a:gd name="T31" fmla="*/ 839 h 840"/>
                <a:gd name="T32" fmla="*/ 0 w 481"/>
                <a:gd name="T33" fmla="*/ 753 h 840"/>
                <a:gd name="T34" fmla="*/ 0 w 481"/>
                <a:gd name="T35" fmla="*/ 86 h 840"/>
                <a:gd name="T36" fmla="*/ 0 w 481"/>
                <a:gd name="T37" fmla="*/ 86 h 840"/>
                <a:gd name="T38" fmla="*/ 86 w 481"/>
                <a:gd name="T39" fmla="*/ 0 h 840"/>
                <a:gd name="T40" fmla="*/ 395 w 481"/>
                <a:gd name="T41" fmla="*/ 0 h 840"/>
                <a:gd name="T42" fmla="*/ 395 w 481"/>
                <a:gd name="T43" fmla="*/ 0 h 840"/>
                <a:gd name="T44" fmla="*/ 480 w 481"/>
                <a:gd name="T45" fmla="*/ 86 h 840"/>
                <a:gd name="T46" fmla="*/ 480 w 481"/>
                <a:gd name="T47" fmla="*/ 753 h 840"/>
                <a:gd name="T48" fmla="*/ 480 w 481"/>
                <a:gd name="T49" fmla="*/ 753 h 840"/>
                <a:gd name="T50" fmla="*/ 395 w 481"/>
                <a:gd name="T51" fmla="*/ 83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1" h="840">
                  <a:moveTo>
                    <a:pt x="86" y="56"/>
                  </a:moveTo>
                  <a:lnTo>
                    <a:pt x="86" y="56"/>
                  </a:lnTo>
                  <a:cubicBezTo>
                    <a:pt x="70" y="56"/>
                    <a:pt x="56" y="69"/>
                    <a:pt x="56" y="86"/>
                  </a:cubicBezTo>
                  <a:lnTo>
                    <a:pt x="56" y="753"/>
                  </a:lnTo>
                  <a:lnTo>
                    <a:pt x="56" y="753"/>
                  </a:lnTo>
                  <a:cubicBezTo>
                    <a:pt x="56" y="770"/>
                    <a:pt x="70" y="783"/>
                    <a:pt x="86" y="783"/>
                  </a:cubicBezTo>
                  <a:lnTo>
                    <a:pt x="395" y="783"/>
                  </a:lnTo>
                  <a:lnTo>
                    <a:pt x="395" y="783"/>
                  </a:lnTo>
                  <a:cubicBezTo>
                    <a:pt x="411" y="783"/>
                    <a:pt x="425" y="770"/>
                    <a:pt x="425" y="753"/>
                  </a:cubicBezTo>
                  <a:lnTo>
                    <a:pt x="425" y="86"/>
                  </a:lnTo>
                  <a:lnTo>
                    <a:pt x="425" y="86"/>
                  </a:lnTo>
                  <a:cubicBezTo>
                    <a:pt x="425" y="69"/>
                    <a:pt x="411" y="56"/>
                    <a:pt x="395" y="56"/>
                  </a:cubicBezTo>
                  <a:lnTo>
                    <a:pt x="86" y="56"/>
                  </a:lnTo>
                  <a:close/>
                  <a:moveTo>
                    <a:pt x="395" y="839"/>
                  </a:moveTo>
                  <a:lnTo>
                    <a:pt x="86" y="839"/>
                  </a:lnTo>
                  <a:lnTo>
                    <a:pt x="86" y="839"/>
                  </a:lnTo>
                  <a:cubicBezTo>
                    <a:pt x="39" y="839"/>
                    <a:pt x="0" y="800"/>
                    <a:pt x="0" y="753"/>
                  </a:cubicBezTo>
                  <a:lnTo>
                    <a:pt x="0" y="86"/>
                  </a:lnTo>
                  <a:lnTo>
                    <a:pt x="0" y="86"/>
                  </a:lnTo>
                  <a:cubicBezTo>
                    <a:pt x="0" y="38"/>
                    <a:pt x="39" y="0"/>
                    <a:pt x="86" y="0"/>
                  </a:cubicBezTo>
                  <a:lnTo>
                    <a:pt x="395" y="0"/>
                  </a:lnTo>
                  <a:lnTo>
                    <a:pt x="395" y="0"/>
                  </a:lnTo>
                  <a:cubicBezTo>
                    <a:pt x="442" y="0"/>
                    <a:pt x="480" y="38"/>
                    <a:pt x="480" y="86"/>
                  </a:cubicBezTo>
                  <a:lnTo>
                    <a:pt x="480" y="753"/>
                  </a:lnTo>
                  <a:lnTo>
                    <a:pt x="480" y="753"/>
                  </a:lnTo>
                  <a:cubicBezTo>
                    <a:pt x="480" y="800"/>
                    <a:pt x="442" y="839"/>
                    <a:pt x="395" y="8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46">
              <a:extLst>
                <a:ext uri="{FF2B5EF4-FFF2-40B4-BE49-F238E27FC236}">
                  <a16:creationId xmlns:a16="http://schemas.microsoft.com/office/drawing/2014/main" id="{60ECE864-61E6-9140-9383-C8A117159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028" y="4855770"/>
              <a:ext cx="40186" cy="40186"/>
            </a:xfrm>
            <a:custGeom>
              <a:avLst/>
              <a:gdLst>
                <a:gd name="T0" fmla="*/ 32 w 65"/>
                <a:gd name="T1" fmla="*/ 65 h 66"/>
                <a:gd name="T2" fmla="*/ 32 w 65"/>
                <a:gd name="T3" fmla="*/ 65 h 66"/>
                <a:gd name="T4" fmla="*/ 0 w 65"/>
                <a:gd name="T5" fmla="*/ 32 h 66"/>
                <a:gd name="T6" fmla="*/ 0 w 65"/>
                <a:gd name="T7" fmla="*/ 32 h 66"/>
                <a:gd name="T8" fmla="*/ 32 w 65"/>
                <a:gd name="T9" fmla="*/ 0 h 66"/>
                <a:gd name="T10" fmla="*/ 32 w 65"/>
                <a:gd name="T11" fmla="*/ 0 h 66"/>
                <a:gd name="T12" fmla="*/ 64 w 65"/>
                <a:gd name="T13" fmla="*/ 32 h 66"/>
                <a:gd name="T14" fmla="*/ 64 w 65"/>
                <a:gd name="T15" fmla="*/ 32 h 66"/>
                <a:gd name="T16" fmla="*/ 32 w 65"/>
                <a:gd name="T17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6">
                  <a:moveTo>
                    <a:pt x="32" y="65"/>
                  </a:moveTo>
                  <a:lnTo>
                    <a:pt x="32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2" y="0"/>
                  </a:cubicBezTo>
                  <a:lnTo>
                    <a:pt x="32" y="0"/>
                  </a:lnTo>
                  <a:cubicBezTo>
                    <a:pt x="50" y="0"/>
                    <a:pt x="64" y="14"/>
                    <a:pt x="64" y="32"/>
                  </a:cubicBezTo>
                  <a:lnTo>
                    <a:pt x="64" y="32"/>
                  </a:lnTo>
                  <a:cubicBezTo>
                    <a:pt x="64" y="50"/>
                    <a:pt x="50" y="65"/>
                    <a:pt x="32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47">
              <a:extLst>
                <a:ext uri="{FF2B5EF4-FFF2-40B4-BE49-F238E27FC236}">
                  <a16:creationId xmlns:a16="http://schemas.microsoft.com/office/drawing/2014/main" id="{8B58CA4C-BC8C-434F-B5D2-203DDE71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8276" y="4515537"/>
              <a:ext cx="77690" cy="18752"/>
            </a:xfrm>
            <a:custGeom>
              <a:avLst/>
              <a:gdLst>
                <a:gd name="T0" fmla="*/ 114 w 130"/>
                <a:gd name="T1" fmla="*/ 28 h 29"/>
                <a:gd name="T2" fmla="*/ 14 w 130"/>
                <a:gd name="T3" fmla="*/ 28 h 29"/>
                <a:gd name="T4" fmla="*/ 14 w 130"/>
                <a:gd name="T5" fmla="*/ 28 h 29"/>
                <a:gd name="T6" fmla="*/ 0 w 130"/>
                <a:gd name="T7" fmla="*/ 14 h 29"/>
                <a:gd name="T8" fmla="*/ 0 w 130"/>
                <a:gd name="T9" fmla="*/ 14 h 29"/>
                <a:gd name="T10" fmla="*/ 14 w 130"/>
                <a:gd name="T11" fmla="*/ 0 h 29"/>
                <a:gd name="T12" fmla="*/ 114 w 130"/>
                <a:gd name="T13" fmla="*/ 0 h 29"/>
                <a:gd name="T14" fmla="*/ 114 w 130"/>
                <a:gd name="T15" fmla="*/ 0 h 29"/>
                <a:gd name="T16" fmla="*/ 129 w 130"/>
                <a:gd name="T17" fmla="*/ 14 h 29"/>
                <a:gd name="T18" fmla="*/ 129 w 130"/>
                <a:gd name="T19" fmla="*/ 14 h 29"/>
                <a:gd name="T20" fmla="*/ 114 w 130"/>
                <a:gd name="T2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29">
                  <a:moveTo>
                    <a:pt x="114" y="28"/>
                  </a:moveTo>
                  <a:lnTo>
                    <a:pt x="14" y="28"/>
                  </a:lnTo>
                  <a:lnTo>
                    <a:pt x="14" y="28"/>
                  </a:lnTo>
                  <a:cubicBezTo>
                    <a:pt x="6" y="28"/>
                    <a:pt x="0" y="22"/>
                    <a:pt x="0" y="14"/>
                  </a:cubicBezTo>
                  <a:lnTo>
                    <a:pt x="0" y="14"/>
                  </a:lnTo>
                  <a:cubicBezTo>
                    <a:pt x="0" y="7"/>
                    <a:pt x="6" y="0"/>
                    <a:pt x="14" y="0"/>
                  </a:cubicBezTo>
                  <a:lnTo>
                    <a:pt x="114" y="0"/>
                  </a:lnTo>
                  <a:lnTo>
                    <a:pt x="114" y="0"/>
                  </a:lnTo>
                  <a:cubicBezTo>
                    <a:pt x="122" y="0"/>
                    <a:pt x="129" y="7"/>
                    <a:pt x="129" y="14"/>
                  </a:cubicBezTo>
                  <a:lnTo>
                    <a:pt x="129" y="14"/>
                  </a:lnTo>
                  <a:cubicBezTo>
                    <a:pt x="129" y="22"/>
                    <a:pt x="122" y="28"/>
                    <a:pt x="114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48">
              <a:extLst>
                <a:ext uri="{FF2B5EF4-FFF2-40B4-BE49-F238E27FC236}">
                  <a16:creationId xmlns:a16="http://schemas.microsoft.com/office/drawing/2014/main" id="{6BD157C2-71E1-AD4D-8737-71FF95A6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2064" y="1962446"/>
              <a:ext cx="83050" cy="289332"/>
            </a:xfrm>
            <a:custGeom>
              <a:avLst/>
              <a:gdLst>
                <a:gd name="T0" fmla="*/ 52 w 137"/>
                <a:gd name="T1" fmla="*/ 12 h 475"/>
                <a:gd name="T2" fmla="*/ 52 w 137"/>
                <a:gd name="T3" fmla="*/ 12 h 475"/>
                <a:gd name="T4" fmla="*/ 12 w 137"/>
                <a:gd name="T5" fmla="*/ 11 h 475"/>
                <a:gd name="T6" fmla="*/ 12 w 137"/>
                <a:gd name="T7" fmla="*/ 11 h 475"/>
                <a:gd name="T8" fmla="*/ 11 w 137"/>
                <a:gd name="T9" fmla="*/ 50 h 475"/>
                <a:gd name="T10" fmla="*/ 11 w 137"/>
                <a:gd name="T11" fmla="*/ 50 h 475"/>
                <a:gd name="T12" fmla="*/ 80 w 137"/>
                <a:gd name="T13" fmla="*/ 240 h 475"/>
                <a:gd name="T14" fmla="*/ 80 w 137"/>
                <a:gd name="T15" fmla="*/ 240 h 475"/>
                <a:gd name="T16" fmla="*/ 13 w 137"/>
                <a:gd name="T17" fmla="*/ 427 h 475"/>
                <a:gd name="T18" fmla="*/ 13 w 137"/>
                <a:gd name="T19" fmla="*/ 427 h 475"/>
                <a:gd name="T20" fmla="*/ 15 w 137"/>
                <a:gd name="T21" fmla="*/ 467 h 475"/>
                <a:gd name="T22" fmla="*/ 15 w 137"/>
                <a:gd name="T23" fmla="*/ 467 h 475"/>
                <a:gd name="T24" fmla="*/ 34 w 137"/>
                <a:gd name="T25" fmla="*/ 474 h 475"/>
                <a:gd name="T26" fmla="*/ 34 w 137"/>
                <a:gd name="T27" fmla="*/ 474 h 475"/>
                <a:gd name="T28" fmla="*/ 54 w 137"/>
                <a:gd name="T29" fmla="*/ 465 h 475"/>
                <a:gd name="T30" fmla="*/ 54 w 137"/>
                <a:gd name="T31" fmla="*/ 465 h 475"/>
                <a:gd name="T32" fmla="*/ 136 w 137"/>
                <a:gd name="T33" fmla="*/ 240 h 475"/>
                <a:gd name="T34" fmla="*/ 136 w 137"/>
                <a:gd name="T35" fmla="*/ 240 h 475"/>
                <a:gd name="T36" fmla="*/ 52 w 137"/>
                <a:gd name="T37" fmla="*/ 1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" h="475">
                  <a:moveTo>
                    <a:pt x="52" y="12"/>
                  </a:moveTo>
                  <a:lnTo>
                    <a:pt x="52" y="12"/>
                  </a:lnTo>
                  <a:cubicBezTo>
                    <a:pt x="41" y="1"/>
                    <a:pt x="24" y="0"/>
                    <a:pt x="12" y="11"/>
                  </a:cubicBezTo>
                  <a:lnTo>
                    <a:pt x="12" y="11"/>
                  </a:lnTo>
                  <a:cubicBezTo>
                    <a:pt x="1" y="21"/>
                    <a:pt x="0" y="39"/>
                    <a:pt x="11" y="50"/>
                  </a:cubicBezTo>
                  <a:lnTo>
                    <a:pt x="11" y="50"/>
                  </a:lnTo>
                  <a:cubicBezTo>
                    <a:pt x="55" y="97"/>
                    <a:pt x="80" y="166"/>
                    <a:pt x="80" y="240"/>
                  </a:cubicBezTo>
                  <a:lnTo>
                    <a:pt x="80" y="240"/>
                  </a:lnTo>
                  <a:cubicBezTo>
                    <a:pt x="80" y="312"/>
                    <a:pt x="55" y="380"/>
                    <a:pt x="13" y="427"/>
                  </a:cubicBezTo>
                  <a:lnTo>
                    <a:pt x="13" y="427"/>
                  </a:lnTo>
                  <a:cubicBezTo>
                    <a:pt x="3" y="439"/>
                    <a:pt x="3" y="456"/>
                    <a:pt x="15" y="467"/>
                  </a:cubicBezTo>
                  <a:lnTo>
                    <a:pt x="15" y="467"/>
                  </a:lnTo>
                  <a:cubicBezTo>
                    <a:pt x="20" y="472"/>
                    <a:pt x="27" y="474"/>
                    <a:pt x="34" y="474"/>
                  </a:cubicBezTo>
                  <a:lnTo>
                    <a:pt x="34" y="474"/>
                  </a:lnTo>
                  <a:cubicBezTo>
                    <a:pt x="41" y="474"/>
                    <a:pt x="49" y="471"/>
                    <a:pt x="54" y="465"/>
                  </a:cubicBezTo>
                  <a:lnTo>
                    <a:pt x="54" y="465"/>
                  </a:lnTo>
                  <a:cubicBezTo>
                    <a:pt x="106" y="408"/>
                    <a:pt x="136" y="326"/>
                    <a:pt x="136" y="240"/>
                  </a:cubicBezTo>
                  <a:lnTo>
                    <a:pt x="136" y="240"/>
                  </a:lnTo>
                  <a:cubicBezTo>
                    <a:pt x="136" y="152"/>
                    <a:pt x="105" y="68"/>
                    <a:pt x="52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49">
              <a:extLst>
                <a:ext uri="{FF2B5EF4-FFF2-40B4-BE49-F238E27FC236}">
                  <a16:creationId xmlns:a16="http://schemas.microsoft.com/office/drawing/2014/main" id="{B7BE18C9-9E1A-0645-80BD-2D759AEF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2016" y="1914224"/>
              <a:ext cx="251826" cy="401851"/>
            </a:xfrm>
            <a:custGeom>
              <a:avLst/>
              <a:gdLst>
                <a:gd name="T0" fmla="*/ 359 w 416"/>
                <a:gd name="T1" fmla="*/ 574 h 660"/>
                <a:gd name="T2" fmla="*/ 155 w 416"/>
                <a:gd name="T3" fmla="*/ 418 h 660"/>
                <a:gd name="T4" fmla="*/ 155 w 416"/>
                <a:gd name="T5" fmla="*/ 236 h 660"/>
                <a:gd name="T6" fmla="*/ 359 w 416"/>
                <a:gd name="T7" fmla="*/ 85 h 660"/>
                <a:gd name="T8" fmla="*/ 359 w 416"/>
                <a:gd name="T9" fmla="*/ 574 h 660"/>
                <a:gd name="T10" fmla="*/ 99 w 416"/>
                <a:gd name="T11" fmla="*/ 403 h 660"/>
                <a:gd name="T12" fmla="*/ 56 w 416"/>
                <a:gd name="T13" fmla="*/ 403 h 660"/>
                <a:gd name="T14" fmla="*/ 56 w 416"/>
                <a:gd name="T15" fmla="*/ 250 h 660"/>
                <a:gd name="T16" fmla="*/ 99 w 416"/>
                <a:gd name="T17" fmla="*/ 250 h 660"/>
                <a:gd name="T18" fmla="*/ 99 w 416"/>
                <a:gd name="T19" fmla="*/ 403 h 660"/>
                <a:gd name="T20" fmla="*/ 400 w 416"/>
                <a:gd name="T21" fmla="*/ 5 h 660"/>
                <a:gd name="T22" fmla="*/ 400 w 416"/>
                <a:gd name="T23" fmla="*/ 5 h 660"/>
                <a:gd name="T24" fmla="*/ 370 w 416"/>
                <a:gd name="T25" fmla="*/ 8 h 660"/>
                <a:gd name="T26" fmla="*/ 118 w 416"/>
                <a:gd name="T27" fmla="*/ 194 h 660"/>
                <a:gd name="T28" fmla="*/ 29 w 416"/>
                <a:gd name="T29" fmla="*/ 194 h 660"/>
                <a:gd name="T30" fmla="*/ 29 w 416"/>
                <a:gd name="T31" fmla="*/ 194 h 660"/>
                <a:gd name="T32" fmla="*/ 5 w 416"/>
                <a:gd name="T33" fmla="*/ 210 h 660"/>
                <a:gd name="T34" fmla="*/ 3 w 416"/>
                <a:gd name="T35" fmla="*/ 213 h 660"/>
                <a:gd name="T36" fmla="*/ 3 w 416"/>
                <a:gd name="T37" fmla="*/ 213 h 660"/>
                <a:gd name="T38" fmla="*/ 0 w 416"/>
                <a:gd name="T39" fmla="*/ 225 h 660"/>
                <a:gd name="T40" fmla="*/ 0 w 416"/>
                <a:gd name="T41" fmla="*/ 428 h 660"/>
                <a:gd name="T42" fmla="*/ 0 w 416"/>
                <a:gd name="T43" fmla="*/ 428 h 660"/>
                <a:gd name="T44" fmla="*/ 3 w 416"/>
                <a:gd name="T45" fmla="*/ 440 h 660"/>
                <a:gd name="T46" fmla="*/ 5 w 416"/>
                <a:gd name="T47" fmla="*/ 443 h 660"/>
                <a:gd name="T48" fmla="*/ 5 w 416"/>
                <a:gd name="T49" fmla="*/ 443 h 660"/>
                <a:gd name="T50" fmla="*/ 29 w 416"/>
                <a:gd name="T51" fmla="*/ 459 h 660"/>
                <a:gd name="T52" fmla="*/ 118 w 416"/>
                <a:gd name="T53" fmla="*/ 459 h 660"/>
                <a:gd name="T54" fmla="*/ 370 w 416"/>
                <a:gd name="T55" fmla="*/ 652 h 660"/>
                <a:gd name="T56" fmla="*/ 370 w 416"/>
                <a:gd name="T57" fmla="*/ 652 h 660"/>
                <a:gd name="T58" fmla="*/ 387 w 416"/>
                <a:gd name="T59" fmla="*/ 659 h 660"/>
                <a:gd name="T60" fmla="*/ 387 w 416"/>
                <a:gd name="T61" fmla="*/ 659 h 660"/>
                <a:gd name="T62" fmla="*/ 400 w 416"/>
                <a:gd name="T63" fmla="*/ 656 h 660"/>
                <a:gd name="T64" fmla="*/ 400 w 416"/>
                <a:gd name="T65" fmla="*/ 656 h 660"/>
                <a:gd name="T66" fmla="*/ 415 w 416"/>
                <a:gd name="T67" fmla="*/ 630 h 660"/>
                <a:gd name="T68" fmla="*/ 415 w 416"/>
                <a:gd name="T69" fmla="*/ 30 h 660"/>
                <a:gd name="T70" fmla="*/ 415 w 416"/>
                <a:gd name="T71" fmla="*/ 30 h 660"/>
                <a:gd name="T72" fmla="*/ 400 w 416"/>
                <a:gd name="T73" fmla="*/ 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6" h="660">
                  <a:moveTo>
                    <a:pt x="359" y="574"/>
                  </a:moveTo>
                  <a:lnTo>
                    <a:pt x="155" y="418"/>
                  </a:lnTo>
                  <a:lnTo>
                    <a:pt x="155" y="236"/>
                  </a:lnTo>
                  <a:lnTo>
                    <a:pt x="359" y="85"/>
                  </a:lnTo>
                  <a:lnTo>
                    <a:pt x="359" y="574"/>
                  </a:lnTo>
                  <a:close/>
                  <a:moveTo>
                    <a:pt x="99" y="403"/>
                  </a:moveTo>
                  <a:lnTo>
                    <a:pt x="56" y="403"/>
                  </a:lnTo>
                  <a:lnTo>
                    <a:pt x="56" y="250"/>
                  </a:lnTo>
                  <a:lnTo>
                    <a:pt x="99" y="250"/>
                  </a:lnTo>
                  <a:lnTo>
                    <a:pt x="99" y="403"/>
                  </a:lnTo>
                  <a:close/>
                  <a:moveTo>
                    <a:pt x="400" y="5"/>
                  </a:moveTo>
                  <a:lnTo>
                    <a:pt x="400" y="5"/>
                  </a:lnTo>
                  <a:cubicBezTo>
                    <a:pt x="390" y="0"/>
                    <a:pt x="379" y="1"/>
                    <a:pt x="370" y="8"/>
                  </a:cubicBezTo>
                  <a:lnTo>
                    <a:pt x="118" y="194"/>
                  </a:lnTo>
                  <a:lnTo>
                    <a:pt x="29" y="194"/>
                  </a:lnTo>
                  <a:lnTo>
                    <a:pt x="29" y="194"/>
                  </a:lnTo>
                  <a:cubicBezTo>
                    <a:pt x="19" y="194"/>
                    <a:pt x="9" y="200"/>
                    <a:pt x="5" y="210"/>
                  </a:cubicBezTo>
                  <a:lnTo>
                    <a:pt x="3" y="213"/>
                  </a:lnTo>
                  <a:lnTo>
                    <a:pt x="3" y="213"/>
                  </a:lnTo>
                  <a:cubicBezTo>
                    <a:pt x="1" y="218"/>
                    <a:pt x="0" y="221"/>
                    <a:pt x="0" y="225"/>
                  </a:cubicBezTo>
                  <a:lnTo>
                    <a:pt x="0" y="428"/>
                  </a:lnTo>
                  <a:lnTo>
                    <a:pt x="0" y="428"/>
                  </a:lnTo>
                  <a:cubicBezTo>
                    <a:pt x="0" y="432"/>
                    <a:pt x="1" y="436"/>
                    <a:pt x="3" y="440"/>
                  </a:cubicBezTo>
                  <a:lnTo>
                    <a:pt x="5" y="443"/>
                  </a:lnTo>
                  <a:lnTo>
                    <a:pt x="5" y="443"/>
                  </a:lnTo>
                  <a:cubicBezTo>
                    <a:pt x="9" y="453"/>
                    <a:pt x="19" y="459"/>
                    <a:pt x="29" y="459"/>
                  </a:cubicBezTo>
                  <a:lnTo>
                    <a:pt x="118" y="459"/>
                  </a:lnTo>
                  <a:lnTo>
                    <a:pt x="370" y="652"/>
                  </a:lnTo>
                  <a:lnTo>
                    <a:pt x="370" y="652"/>
                  </a:lnTo>
                  <a:cubicBezTo>
                    <a:pt x="375" y="656"/>
                    <a:pt x="381" y="659"/>
                    <a:pt x="387" y="659"/>
                  </a:cubicBezTo>
                  <a:lnTo>
                    <a:pt x="387" y="659"/>
                  </a:lnTo>
                  <a:cubicBezTo>
                    <a:pt x="391" y="659"/>
                    <a:pt x="395" y="657"/>
                    <a:pt x="400" y="656"/>
                  </a:cubicBezTo>
                  <a:lnTo>
                    <a:pt x="400" y="656"/>
                  </a:lnTo>
                  <a:cubicBezTo>
                    <a:pt x="409" y="651"/>
                    <a:pt x="415" y="641"/>
                    <a:pt x="415" y="630"/>
                  </a:cubicBezTo>
                  <a:lnTo>
                    <a:pt x="415" y="30"/>
                  </a:lnTo>
                  <a:lnTo>
                    <a:pt x="415" y="30"/>
                  </a:lnTo>
                  <a:cubicBezTo>
                    <a:pt x="415" y="20"/>
                    <a:pt x="409" y="10"/>
                    <a:pt x="40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B44B0F5-4AB1-8C48-9E72-48A18524C844}"/>
              </a:ext>
            </a:extLst>
          </p:cNvPr>
          <p:cNvGrpSpPr/>
          <p:nvPr/>
        </p:nvGrpSpPr>
        <p:grpSpPr>
          <a:xfrm>
            <a:off x="1035020" y="5381502"/>
            <a:ext cx="5125148" cy="3779896"/>
            <a:chOff x="1520910" y="8416316"/>
            <a:chExt cx="5967284" cy="4400988"/>
          </a:xfrm>
        </p:grpSpPr>
        <p:sp>
          <p:nvSpPr>
            <p:cNvPr id="54" name="Freeform 1">
              <a:extLst>
                <a:ext uri="{FF2B5EF4-FFF2-40B4-BE49-F238E27FC236}">
                  <a16:creationId xmlns:a16="http://schemas.microsoft.com/office/drawing/2014/main" id="{C1D9C203-23FB-A84A-957C-63C18C9A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668" y="9002804"/>
              <a:ext cx="2166747" cy="1198576"/>
            </a:xfrm>
            <a:custGeom>
              <a:avLst/>
              <a:gdLst>
                <a:gd name="T0" fmla="*/ 4103 w 4104"/>
                <a:gd name="T1" fmla="*/ 0 h 2269"/>
                <a:gd name="T2" fmla="*/ 4103 w 4104"/>
                <a:gd name="T3" fmla="*/ 2268 h 2269"/>
                <a:gd name="T4" fmla="*/ 0 w 4104"/>
                <a:gd name="T5" fmla="*/ 2268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4" h="2269">
                  <a:moveTo>
                    <a:pt x="4103" y="0"/>
                  </a:moveTo>
                  <a:lnTo>
                    <a:pt x="4103" y="2268"/>
                  </a:lnTo>
                  <a:lnTo>
                    <a:pt x="0" y="2268"/>
                  </a:lnTo>
                </a:path>
              </a:pathLst>
            </a:custGeom>
            <a:noFill/>
            <a:ln w="216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">
              <a:extLst>
                <a:ext uri="{FF2B5EF4-FFF2-40B4-BE49-F238E27FC236}">
                  <a16:creationId xmlns:a16="http://schemas.microsoft.com/office/drawing/2014/main" id="{87BC7042-72C7-034D-ACA5-29693801F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640" y="10103632"/>
              <a:ext cx="2166749" cy="1196250"/>
            </a:xfrm>
            <a:custGeom>
              <a:avLst/>
              <a:gdLst>
                <a:gd name="T0" fmla="*/ 4103 w 4104"/>
                <a:gd name="T1" fmla="*/ 0 h 2268"/>
                <a:gd name="T2" fmla="*/ 4103 w 4104"/>
                <a:gd name="T3" fmla="*/ 2267 h 2268"/>
                <a:gd name="T4" fmla="*/ 0 w 4104"/>
                <a:gd name="T5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4" h="2268">
                  <a:moveTo>
                    <a:pt x="4103" y="0"/>
                  </a:moveTo>
                  <a:lnTo>
                    <a:pt x="4103" y="2267"/>
                  </a:lnTo>
                  <a:lnTo>
                    <a:pt x="0" y="2267"/>
                  </a:lnTo>
                </a:path>
              </a:pathLst>
            </a:custGeom>
            <a:noFill/>
            <a:ln w="216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D27F91E1-CA6A-DA4C-87D5-353E855C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641" y="11204462"/>
              <a:ext cx="3851738" cy="1198576"/>
            </a:xfrm>
            <a:custGeom>
              <a:avLst/>
              <a:gdLst>
                <a:gd name="T0" fmla="*/ 7298 w 7299"/>
                <a:gd name="T1" fmla="*/ 0 h 2269"/>
                <a:gd name="T2" fmla="*/ 7298 w 7299"/>
                <a:gd name="T3" fmla="*/ 2268 h 2269"/>
                <a:gd name="T4" fmla="*/ 0 w 7299"/>
                <a:gd name="T5" fmla="*/ 2268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99" h="2269">
                  <a:moveTo>
                    <a:pt x="7298" y="0"/>
                  </a:moveTo>
                  <a:lnTo>
                    <a:pt x="7298" y="2268"/>
                  </a:lnTo>
                  <a:lnTo>
                    <a:pt x="0" y="2268"/>
                  </a:lnTo>
                </a:path>
              </a:pathLst>
            </a:custGeom>
            <a:noFill/>
            <a:ln w="216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4942ECB1-258B-534E-9347-8A84B1DE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614" y="8758433"/>
              <a:ext cx="2029435" cy="4058871"/>
            </a:xfrm>
            <a:custGeom>
              <a:avLst/>
              <a:gdLst>
                <a:gd name="T0" fmla="*/ 0 w 3847"/>
                <a:gd name="T1" fmla="*/ 0 h 7692"/>
                <a:gd name="T2" fmla="*/ 0 w 3847"/>
                <a:gd name="T3" fmla="*/ 0 h 7692"/>
                <a:gd name="T4" fmla="*/ 3846 w 3847"/>
                <a:gd name="T5" fmla="*/ 3845 h 7692"/>
                <a:gd name="T6" fmla="*/ 3846 w 3847"/>
                <a:gd name="T7" fmla="*/ 3845 h 7692"/>
                <a:gd name="T8" fmla="*/ 0 w 3847"/>
                <a:gd name="T9" fmla="*/ 7691 h 7692"/>
                <a:gd name="T10" fmla="*/ 0 w 3847"/>
                <a:gd name="T11" fmla="*/ 0 h 7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7" h="7692">
                  <a:moveTo>
                    <a:pt x="0" y="0"/>
                  </a:moveTo>
                  <a:lnTo>
                    <a:pt x="0" y="0"/>
                  </a:lnTo>
                  <a:cubicBezTo>
                    <a:pt x="2124" y="0"/>
                    <a:pt x="3846" y="1722"/>
                    <a:pt x="3846" y="3845"/>
                  </a:cubicBezTo>
                  <a:lnTo>
                    <a:pt x="3846" y="3845"/>
                  </a:lnTo>
                  <a:cubicBezTo>
                    <a:pt x="3846" y="5969"/>
                    <a:pt x="2124" y="7691"/>
                    <a:pt x="0" y="7691"/>
                  </a:cubicBez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F07B444-160D-C740-8F50-418A323CE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614" y="9279756"/>
              <a:ext cx="1508112" cy="3016225"/>
            </a:xfrm>
            <a:custGeom>
              <a:avLst/>
              <a:gdLst>
                <a:gd name="T0" fmla="*/ 0 w 2858"/>
                <a:gd name="T1" fmla="*/ 0 h 5714"/>
                <a:gd name="T2" fmla="*/ 0 w 2858"/>
                <a:gd name="T3" fmla="*/ 0 h 5714"/>
                <a:gd name="T4" fmla="*/ 2857 w 2858"/>
                <a:gd name="T5" fmla="*/ 2856 h 5714"/>
                <a:gd name="T6" fmla="*/ 2857 w 2858"/>
                <a:gd name="T7" fmla="*/ 2856 h 5714"/>
                <a:gd name="T8" fmla="*/ 0 w 2858"/>
                <a:gd name="T9" fmla="*/ 5713 h 5714"/>
                <a:gd name="T10" fmla="*/ 0 w 2858"/>
                <a:gd name="T11" fmla="*/ 0 h 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8" h="5714">
                  <a:moveTo>
                    <a:pt x="0" y="0"/>
                  </a:moveTo>
                  <a:lnTo>
                    <a:pt x="0" y="0"/>
                  </a:lnTo>
                  <a:cubicBezTo>
                    <a:pt x="1578" y="0"/>
                    <a:pt x="2857" y="1279"/>
                    <a:pt x="2857" y="2856"/>
                  </a:cubicBezTo>
                  <a:lnTo>
                    <a:pt x="2857" y="2856"/>
                  </a:lnTo>
                  <a:cubicBezTo>
                    <a:pt x="2857" y="4433"/>
                    <a:pt x="1578" y="5713"/>
                    <a:pt x="0" y="571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52515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2DFB80C-5976-5E49-9FF5-A14111F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927" y="8416316"/>
              <a:ext cx="1170650" cy="1170648"/>
            </a:xfrm>
            <a:custGeom>
              <a:avLst/>
              <a:gdLst>
                <a:gd name="T0" fmla="*/ 2219 w 2220"/>
                <a:gd name="T1" fmla="*/ 1110 h 2220"/>
                <a:gd name="T2" fmla="*/ 2219 w 2220"/>
                <a:gd name="T3" fmla="*/ 1110 h 2220"/>
                <a:gd name="T4" fmla="*/ 1110 w 2220"/>
                <a:gd name="T5" fmla="*/ 2219 h 2220"/>
                <a:gd name="T6" fmla="*/ 1110 w 2220"/>
                <a:gd name="T7" fmla="*/ 2219 h 2220"/>
                <a:gd name="T8" fmla="*/ 0 w 2220"/>
                <a:gd name="T9" fmla="*/ 1110 h 2220"/>
                <a:gd name="T10" fmla="*/ 0 w 2220"/>
                <a:gd name="T11" fmla="*/ 1110 h 2220"/>
                <a:gd name="T12" fmla="*/ 1110 w 2220"/>
                <a:gd name="T13" fmla="*/ 0 h 2220"/>
                <a:gd name="T14" fmla="*/ 1110 w 2220"/>
                <a:gd name="T15" fmla="*/ 0 h 2220"/>
                <a:gd name="T16" fmla="*/ 2219 w 2220"/>
                <a:gd name="T17" fmla="*/ 111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" h="2220">
                  <a:moveTo>
                    <a:pt x="2219" y="1110"/>
                  </a:moveTo>
                  <a:lnTo>
                    <a:pt x="2219" y="1110"/>
                  </a:lnTo>
                  <a:cubicBezTo>
                    <a:pt x="2219" y="1723"/>
                    <a:pt x="1722" y="2219"/>
                    <a:pt x="1110" y="2219"/>
                  </a:cubicBezTo>
                  <a:lnTo>
                    <a:pt x="1110" y="2219"/>
                  </a:lnTo>
                  <a:cubicBezTo>
                    <a:pt x="497" y="2219"/>
                    <a:pt x="0" y="1723"/>
                    <a:pt x="0" y="1110"/>
                  </a:cubicBezTo>
                  <a:lnTo>
                    <a:pt x="0" y="1110"/>
                  </a:lnTo>
                  <a:cubicBezTo>
                    <a:pt x="0" y="497"/>
                    <a:pt x="497" y="0"/>
                    <a:pt x="1110" y="0"/>
                  </a:cubicBezTo>
                  <a:lnTo>
                    <a:pt x="1110" y="0"/>
                  </a:lnTo>
                  <a:cubicBezTo>
                    <a:pt x="1722" y="0"/>
                    <a:pt x="2219" y="497"/>
                    <a:pt x="2219" y="11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C6E07E3-3825-284B-8CA7-6F70AFE7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927" y="8416316"/>
              <a:ext cx="1170650" cy="1170648"/>
            </a:xfrm>
            <a:custGeom>
              <a:avLst/>
              <a:gdLst>
                <a:gd name="T0" fmla="*/ 2219 w 2220"/>
                <a:gd name="T1" fmla="*/ 1110 h 2220"/>
                <a:gd name="T2" fmla="*/ 2219 w 2220"/>
                <a:gd name="T3" fmla="*/ 1110 h 2220"/>
                <a:gd name="T4" fmla="*/ 1110 w 2220"/>
                <a:gd name="T5" fmla="*/ 2219 h 2220"/>
                <a:gd name="T6" fmla="*/ 1110 w 2220"/>
                <a:gd name="T7" fmla="*/ 2219 h 2220"/>
                <a:gd name="T8" fmla="*/ 0 w 2220"/>
                <a:gd name="T9" fmla="*/ 1110 h 2220"/>
                <a:gd name="T10" fmla="*/ 0 w 2220"/>
                <a:gd name="T11" fmla="*/ 1110 h 2220"/>
                <a:gd name="T12" fmla="*/ 1110 w 2220"/>
                <a:gd name="T13" fmla="*/ 0 h 2220"/>
                <a:gd name="T14" fmla="*/ 1110 w 2220"/>
                <a:gd name="T15" fmla="*/ 0 h 2220"/>
                <a:gd name="T16" fmla="*/ 2219 w 2220"/>
                <a:gd name="T17" fmla="*/ 111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" h="2220">
                  <a:moveTo>
                    <a:pt x="2219" y="1110"/>
                  </a:moveTo>
                  <a:lnTo>
                    <a:pt x="2219" y="1110"/>
                  </a:lnTo>
                  <a:cubicBezTo>
                    <a:pt x="2219" y="1723"/>
                    <a:pt x="1722" y="2219"/>
                    <a:pt x="1110" y="2219"/>
                  </a:cubicBezTo>
                  <a:lnTo>
                    <a:pt x="1110" y="2219"/>
                  </a:lnTo>
                  <a:cubicBezTo>
                    <a:pt x="497" y="2219"/>
                    <a:pt x="0" y="1723"/>
                    <a:pt x="0" y="1110"/>
                  </a:cubicBezTo>
                  <a:lnTo>
                    <a:pt x="0" y="1110"/>
                  </a:lnTo>
                  <a:cubicBezTo>
                    <a:pt x="0" y="497"/>
                    <a:pt x="497" y="0"/>
                    <a:pt x="1110" y="0"/>
                  </a:cubicBezTo>
                  <a:lnTo>
                    <a:pt x="1110" y="0"/>
                  </a:lnTo>
                  <a:cubicBezTo>
                    <a:pt x="1722" y="0"/>
                    <a:pt x="2219" y="497"/>
                    <a:pt x="2219" y="1110"/>
                  </a:cubicBezTo>
                </a:path>
              </a:pathLst>
            </a:custGeom>
            <a:noFill/>
            <a:ln w="18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508858D7-1B0F-0941-BBB5-7DE7C95F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572" y="9524127"/>
              <a:ext cx="1172976" cy="1170648"/>
            </a:xfrm>
            <a:custGeom>
              <a:avLst/>
              <a:gdLst>
                <a:gd name="T0" fmla="*/ 2220 w 2221"/>
                <a:gd name="T1" fmla="*/ 1109 h 2218"/>
                <a:gd name="T2" fmla="*/ 2220 w 2221"/>
                <a:gd name="T3" fmla="*/ 1109 h 2218"/>
                <a:gd name="T4" fmla="*/ 1110 w 2221"/>
                <a:gd name="T5" fmla="*/ 2217 h 2218"/>
                <a:gd name="T6" fmla="*/ 1110 w 2221"/>
                <a:gd name="T7" fmla="*/ 2217 h 2218"/>
                <a:gd name="T8" fmla="*/ 0 w 2221"/>
                <a:gd name="T9" fmla="*/ 1109 h 2218"/>
                <a:gd name="T10" fmla="*/ 0 w 2221"/>
                <a:gd name="T11" fmla="*/ 1109 h 2218"/>
                <a:gd name="T12" fmla="*/ 1110 w 2221"/>
                <a:gd name="T13" fmla="*/ 0 h 2218"/>
                <a:gd name="T14" fmla="*/ 1110 w 2221"/>
                <a:gd name="T15" fmla="*/ 0 h 2218"/>
                <a:gd name="T16" fmla="*/ 2220 w 2221"/>
                <a:gd name="T17" fmla="*/ 1109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1" h="2218">
                  <a:moveTo>
                    <a:pt x="2220" y="1109"/>
                  </a:moveTo>
                  <a:lnTo>
                    <a:pt x="2220" y="1109"/>
                  </a:lnTo>
                  <a:cubicBezTo>
                    <a:pt x="2220" y="1722"/>
                    <a:pt x="1723" y="2217"/>
                    <a:pt x="1110" y="2217"/>
                  </a:cubicBezTo>
                  <a:lnTo>
                    <a:pt x="1110" y="2217"/>
                  </a:lnTo>
                  <a:cubicBezTo>
                    <a:pt x="497" y="2217"/>
                    <a:pt x="0" y="1722"/>
                    <a:pt x="0" y="1109"/>
                  </a:cubicBezTo>
                  <a:lnTo>
                    <a:pt x="0" y="1109"/>
                  </a:lnTo>
                  <a:cubicBezTo>
                    <a:pt x="0" y="496"/>
                    <a:pt x="497" y="0"/>
                    <a:pt x="1110" y="0"/>
                  </a:cubicBezTo>
                  <a:lnTo>
                    <a:pt x="1110" y="0"/>
                  </a:lnTo>
                  <a:cubicBezTo>
                    <a:pt x="1723" y="0"/>
                    <a:pt x="2220" y="496"/>
                    <a:pt x="2220" y="1109"/>
                  </a:cubicBezTo>
                </a:path>
              </a:pathLst>
            </a:custGeom>
            <a:solidFill>
              <a:srgbClr val="85C4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0F0F0120-E4DC-FA45-A089-F30C8ECF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572" y="9524127"/>
              <a:ext cx="1172976" cy="1170648"/>
            </a:xfrm>
            <a:custGeom>
              <a:avLst/>
              <a:gdLst>
                <a:gd name="T0" fmla="*/ 2220 w 2221"/>
                <a:gd name="T1" fmla="*/ 1109 h 2218"/>
                <a:gd name="T2" fmla="*/ 2220 w 2221"/>
                <a:gd name="T3" fmla="*/ 1109 h 2218"/>
                <a:gd name="T4" fmla="*/ 1110 w 2221"/>
                <a:gd name="T5" fmla="*/ 2217 h 2218"/>
                <a:gd name="T6" fmla="*/ 1110 w 2221"/>
                <a:gd name="T7" fmla="*/ 2217 h 2218"/>
                <a:gd name="T8" fmla="*/ 0 w 2221"/>
                <a:gd name="T9" fmla="*/ 1109 h 2218"/>
                <a:gd name="T10" fmla="*/ 0 w 2221"/>
                <a:gd name="T11" fmla="*/ 1109 h 2218"/>
                <a:gd name="T12" fmla="*/ 1110 w 2221"/>
                <a:gd name="T13" fmla="*/ 0 h 2218"/>
                <a:gd name="T14" fmla="*/ 1110 w 2221"/>
                <a:gd name="T15" fmla="*/ 0 h 2218"/>
                <a:gd name="T16" fmla="*/ 2220 w 2221"/>
                <a:gd name="T17" fmla="*/ 1109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1" h="2218">
                  <a:moveTo>
                    <a:pt x="2220" y="1109"/>
                  </a:moveTo>
                  <a:lnTo>
                    <a:pt x="2220" y="1109"/>
                  </a:lnTo>
                  <a:cubicBezTo>
                    <a:pt x="2220" y="1722"/>
                    <a:pt x="1723" y="2217"/>
                    <a:pt x="1110" y="2217"/>
                  </a:cubicBezTo>
                  <a:lnTo>
                    <a:pt x="1110" y="2217"/>
                  </a:lnTo>
                  <a:cubicBezTo>
                    <a:pt x="497" y="2217"/>
                    <a:pt x="0" y="1722"/>
                    <a:pt x="0" y="1109"/>
                  </a:cubicBezTo>
                  <a:lnTo>
                    <a:pt x="0" y="1109"/>
                  </a:lnTo>
                  <a:cubicBezTo>
                    <a:pt x="0" y="496"/>
                    <a:pt x="497" y="0"/>
                    <a:pt x="1110" y="0"/>
                  </a:cubicBezTo>
                  <a:lnTo>
                    <a:pt x="1110" y="0"/>
                  </a:lnTo>
                  <a:cubicBezTo>
                    <a:pt x="1723" y="0"/>
                    <a:pt x="2220" y="496"/>
                    <a:pt x="2220" y="1109"/>
                  </a:cubicBezTo>
                </a:path>
              </a:pathLst>
            </a:custGeom>
            <a:solidFill>
              <a:schemeClr val="accent2"/>
            </a:solidFill>
            <a:ln w="180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650CB084-A516-0447-8771-CBB1057D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546" y="10629610"/>
              <a:ext cx="1170648" cy="1170650"/>
            </a:xfrm>
            <a:custGeom>
              <a:avLst/>
              <a:gdLst>
                <a:gd name="T0" fmla="*/ 2218 w 2219"/>
                <a:gd name="T1" fmla="*/ 1109 h 2220"/>
                <a:gd name="T2" fmla="*/ 2218 w 2219"/>
                <a:gd name="T3" fmla="*/ 1109 h 2220"/>
                <a:gd name="T4" fmla="*/ 1109 w 2219"/>
                <a:gd name="T5" fmla="*/ 2219 h 2220"/>
                <a:gd name="T6" fmla="*/ 1109 w 2219"/>
                <a:gd name="T7" fmla="*/ 2219 h 2220"/>
                <a:gd name="T8" fmla="*/ 0 w 2219"/>
                <a:gd name="T9" fmla="*/ 1109 h 2220"/>
                <a:gd name="T10" fmla="*/ 0 w 2219"/>
                <a:gd name="T11" fmla="*/ 1109 h 2220"/>
                <a:gd name="T12" fmla="*/ 1109 w 2219"/>
                <a:gd name="T13" fmla="*/ 0 h 2220"/>
                <a:gd name="T14" fmla="*/ 1109 w 2219"/>
                <a:gd name="T15" fmla="*/ 0 h 2220"/>
                <a:gd name="T16" fmla="*/ 2218 w 2219"/>
                <a:gd name="T17" fmla="*/ 1109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9" h="2220">
                  <a:moveTo>
                    <a:pt x="2218" y="1109"/>
                  </a:moveTo>
                  <a:lnTo>
                    <a:pt x="2218" y="1109"/>
                  </a:lnTo>
                  <a:cubicBezTo>
                    <a:pt x="2218" y="1722"/>
                    <a:pt x="1721" y="2219"/>
                    <a:pt x="1109" y="2219"/>
                  </a:cubicBezTo>
                  <a:lnTo>
                    <a:pt x="1109" y="2219"/>
                  </a:lnTo>
                  <a:cubicBezTo>
                    <a:pt x="496" y="2219"/>
                    <a:pt x="0" y="1722"/>
                    <a:pt x="0" y="1109"/>
                  </a:cubicBezTo>
                  <a:lnTo>
                    <a:pt x="0" y="1109"/>
                  </a:lnTo>
                  <a:cubicBezTo>
                    <a:pt x="0" y="496"/>
                    <a:pt x="496" y="0"/>
                    <a:pt x="1109" y="0"/>
                  </a:cubicBezTo>
                  <a:lnTo>
                    <a:pt x="1109" y="0"/>
                  </a:lnTo>
                  <a:cubicBezTo>
                    <a:pt x="1721" y="0"/>
                    <a:pt x="2218" y="496"/>
                    <a:pt x="2218" y="110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83CD9E5-E615-C84C-9038-00A2B2FEE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546" y="10629610"/>
              <a:ext cx="1170648" cy="1170650"/>
            </a:xfrm>
            <a:custGeom>
              <a:avLst/>
              <a:gdLst>
                <a:gd name="T0" fmla="*/ 2218 w 2219"/>
                <a:gd name="T1" fmla="*/ 1109 h 2220"/>
                <a:gd name="T2" fmla="*/ 2218 w 2219"/>
                <a:gd name="T3" fmla="*/ 1109 h 2220"/>
                <a:gd name="T4" fmla="*/ 1109 w 2219"/>
                <a:gd name="T5" fmla="*/ 2219 h 2220"/>
                <a:gd name="T6" fmla="*/ 1109 w 2219"/>
                <a:gd name="T7" fmla="*/ 2219 h 2220"/>
                <a:gd name="T8" fmla="*/ 0 w 2219"/>
                <a:gd name="T9" fmla="*/ 1109 h 2220"/>
                <a:gd name="T10" fmla="*/ 0 w 2219"/>
                <a:gd name="T11" fmla="*/ 1109 h 2220"/>
                <a:gd name="T12" fmla="*/ 1109 w 2219"/>
                <a:gd name="T13" fmla="*/ 0 h 2220"/>
                <a:gd name="T14" fmla="*/ 1109 w 2219"/>
                <a:gd name="T15" fmla="*/ 0 h 2220"/>
                <a:gd name="T16" fmla="*/ 2218 w 2219"/>
                <a:gd name="T17" fmla="*/ 1109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9" h="2220">
                  <a:moveTo>
                    <a:pt x="2218" y="1109"/>
                  </a:moveTo>
                  <a:lnTo>
                    <a:pt x="2218" y="1109"/>
                  </a:lnTo>
                  <a:cubicBezTo>
                    <a:pt x="2218" y="1722"/>
                    <a:pt x="1721" y="2219"/>
                    <a:pt x="1109" y="2219"/>
                  </a:cubicBezTo>
                  <a:lnTo>
                    <a:pt x="1109" y="2219"/>
                  </a:lnTo>
                  <a:cubicBezTo>
                    <a:pt x="496" y="2219"/>
                    <a:pt x="0" y="1722"/>
                    <a:pt x="0" y="1109"/>
                  </a:cubicBezTo>
                  <a:lnTo>
                    <a:pt x="0" y="1109"/>
                  </a:lnTo>
                  <a:cubicBezTo>
                    <a:pt x="0" y="496"/>
                    <a:pt x="496" y="0"/>
                    <a:pt x="1109" y="0"/>
                  </a:cubicBezTo>
                  <a:lnTo>
                    <a:pt x="1109" y="0"/>
                  </a:lnTo>
                  <a:cubicBezTo>
                    <a:pt x="1721" y="0"/>
                    <a:pt x="2218" y="496"/>
                    <a:pt x="2218" y="1109"/>
                  </a:cubicBezTo>
                </a:path>
              </a:pathLst>
            </a:custGeom>
            <a:noFill/>
            <a:ln w="18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397E944-8831-2A41-BF25-178A8ACC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60" y="8651376"/>
              <a:ext cx="702855" cy="32583"/>
            </a:xfrm>
            <a:custGeom>
              <a:avLst/>
              <a:gdLst>
                <a:gd name="T0" fmla="*/ 1301 w 1333"/>
                <a:gd name="T1" fmla="*/ 62 h 63"/>
                <a:gd name="T2" fmla="*/ 30 w 1333"/>
                <a:gd name="T3" fmla="*/ 62 h 63"/>
                <a:gd name="T4" fmla="*/ 30 w 1333"/>
                <a:gd name="T5" fmla="*/ 62 h 63"/>
                <a:gd name="T6" fmla="*/ 0 w 1333"/>
                <a:gd name="T7" fmla="*/ 31 h 63"/>
                <a:gd name="T8" fmla="*/ 0 w 1333"/>
                <a:gd name="T9" fmla="*/ 31 h 63"/>
                <a:gd name="T10" fmla="*/ 30 w 1333"/>
                <a:gd name="T11" fmla="*/ 0 h 63"/>
                <a:gd name="T12" fmla="*/ 1301 w 1333"/>
                <a:gd name="T13" fmla="*/ 0 h 63"/>
                <a:gd name="T14" fmla="*/ 1301 w 1333"/>
                <a:gd name="T15" fmla="*/ 0 h 63"/>
                <a:gd name="T16" fmla="*/ 1332 w 1333"/>
                <a:gd name="T17" fmla="*/ 31 h 63"/>
                <a:gd name="T18" fmla="*/ 1332 w 1333"/>
                <a:gd name="T19" fmla="*/ 31 h 63"/>
                <a:gd name="T20" fmla="*/ 1301 w 1333"/>
                <a:gd name="T21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3" h="63">
                  <a:moveTo>
                    <a:pt x="1301" y="62"/>
                  </a:moveTo>
                  <a:lnTo>
                    <a:pt x="30" y="62"/>
                  </a:lnTo>
                  <a:lnTo>
                    <a:pt x="30" y="62"/>
                  </a:lnTo>
                  <a:cubicBezTo>
                    <a:pt x="13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3" y="0"/>
                    <a:pt x="30" y="0"/>
                  </a:cubicBezTo>
                  <a:lnTo>
                    <a:pt x="1301" y="0"/>
                  </a:lnTo>
                  <a:lnTo>
                    <a:pt x="1301" y="0"/>
                  </a:lnTo>
                  <a:cubicBezTo>
                    <a:pt x="1318" y="0"/>
                    <a:pt x="1332" y="14"/>
                    <a:pt x="1332" y="31"/>
                  </a:cubicBezTo>
                  <a:lnTo>
                    <a:pt x="1332" y="31"/>
                  </a:lnTo>
                  <a:cubicBezTo>
                    <a:pt x="1332" y="48"/>
                    <a:pt x="1318" y="62"/>
                    <a:pt x="1301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EC21EDA3-7D54-A742-828B-0377AAFF1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988" y="9016768"/>
              <a:ext cx="705181" cy="32583"/>
            </a:xfrm>
            <a:custGeom>
              <a:avLst/>
              <a:gdLst>
                <a:gd name="T0" fmla="*/ 1302 w 1334"/>
                <a:gd name="T1" fmla="*/ 62 h 63"/>
                <a:gd name="T2" fmla="*/ 31 w 1334"/>
                <a:gd name="T3" fmla="*/ 62 h 63"/>
                <a:gd name="T4" fmla="*/ 31 w 1334"/>
                <a:gd name="T5" fmla="*/ 62 h 63"/>
                <a:gd name="T6" fmla="*/ 0 w 1334"/>
                <a:gd name="T7" fmla="*/ 31 h 63"/>
                <a:gd name="T8" fmla="*/ 0 w 1334"/>
                <a:gd name="T9" fmla="*/ 31 h 63"/>
                <a:gd name="T10" fmla="*/ 31 w 1334"/>
                <a:gd name="T11" fmla="*/ 0 h 63"/>
                <a:gd name="T12" fmla="*/ 1302 w 1334"/>
                <a:gd name="T13" fmla="*/ 0 h 63"/>
                <a:gd name="T14" fmla="*/ 1302 w 1334"/>
                <a:gd name="T15" fmla="*/ 0 h 63"/>
                <a:gd name="T16" fmla="*/ 1333 w 1334"/>
                <a:gd name="T17" fmla="*/ 31 h 63"/>
                <a:gd name="T18" fmla="*/ 1333 w 1334"/>
                <a:gd name="T19" fmla="*/ 31 h 63"/>
                <a:gd name="T20" fmla="*/ 1302 w 1334"/>
                <a:gd name="T21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4" h="63">
                  <a:moveTo>
                    <a:pt x="1302" y="62"/>
                  </a:moveTo>
                  <a:lnTo>
                    <a:pt x="31" y="62"/>
                  </a:ln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1302" y="0"/>
                  </a:lnTo>
                  <a:lnTo>
                    <a:pt x="1302" y="0"/>
                  </a:lnTo>
                  <a:cubicBezTo>
                    <a:pt x="1319" y="0"/>
                    <a:pt x="1333" y="14"/>
                    <a:pt x="1333" y="31"/>
                  </a:cubicBezTo>
                  <a:lnTo>
                    <a:pt x="1333" y="31"/>
                  </a:lnTo>
                  <a:cubicBezTo>
                    <a:pt x="1333" y="48"/>
                    <a:pt x="1319" y="62"/>
                    <a:pt x="1302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382E6B2-92D6-5943-8B79-80EC7EE76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225" y="8651376"/>
              <a:ext cx="621397" cy="400301"/>
            </a:xfrm>
            <a:custGeom>
              <a:avLst/>
              <a:gdLst>
                <a:gd name="T0" fmla="*/ 62 w 1179"/>
                <a:gd name="T1" fmla="*/ 695 h 758"/>
                <a:gd name="T2" fmla="*/ 1117 w 1179"/>
                <a:gd name="T3" fmla="*/ 695 h 758"/>
                <a:gd name="T4" fmla="*/ 1117 w 1179"/>
                <a:gd name="T5" fmla="*/ 62 h 758"/>
                <a:gd name="T6" fmla="*/ 62 w 1179"/>
                <a:gd name="T7" fmla="*/ 62 h 758"/>
                <a:gd name="T8" fmla="*/ 62 w 1179"/>
                <a:gd name="T9" fmla="*/ 695 h 758"/>
                <a:gd name="T10" fmla="*/ 1148 w 1179"/>
                <a:gd name="T11" fmla="*/ 757 h 758"/>
                <a:gd name="T12" fmla="*/ 32 w 1179"/>
                <a:gd name="T13" fmla="*/ 757 h 758"/>
                <a:gd name="T14" fmla="*/ 32 w 1179"/>
                <a:gd name="T15" fmla="*/ 757 h 758"/>
                <a:gd name="T16" fmla="*/ 0 w 1179"/>
                <a:gd name="T17" fmla="*/ 726 h 758"/>
                <a:gd name="T18" fmla="*/ 0 w 1179"/>
                <a:gd name="T19" fmla="*/ 31 h 758"/>
                <a:gd name="T20" fmla="*/ 0 w 1179"/>
                <a:gd name="T21" fmla="*/ 31 h 758"/>
                <a:gd name="T22" fmla="*/ 32 w 1179"/>
                <a:gd name="T23" fmla="*/ 0 h 758"/>
                <a:gd name="T24" fmla="*/ 1148 w 1179"/>
                <a:gd name="T25" fmla="*/ 0 h 758"/>
                <a:gd name="T26" fmla="*/ 1148 w 1179"/>
                <a:gd name="T27" fmla="*/ 0 h 758"/>
                <a:gd name="T28" fmla="*/ 1178 w 1179"/>
                <a:gd name="T29" fmla="*/ 31 h 758"/>
                <a:gd name="T30" fmla="*/ 1178 w 1179"/>
                <a:gd name="T31" fmla="*/ 726 h 758"/>
                <a:gd name="T32" fmla="*/ 1178 w 1179"/>
                <a:gd name="T33" fmla="*/ 726 h 758"/>
                <a:gd name="T34" fmla="*/ 1148 w 1179"/>
                <a:gd name="T35" fmla="*/ 757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9" h="758">
                  <a:moveTo>
                    <a:pt x="62" y="695"/>
                  </a:moveTo>
                  <a:lnTo>
                    <a:pt x="1117" y="695"/>
                  </a:lnTo>
                  <a:lnTo>
                    <a:pt x="1117" y="62"/>
                  </a:lnTo>
                  <a:lnTo>
                    <a:pt x="62" y="62"/>
                  </a:lnTo>
                  <a:lnTo>
                    <a:pt x="62" y="695"/>
                  </a:lnTo>
                  <a:close/>
                  <a:moveTo>
                    <a:pt x="1148" y="757"/>
                  </a:moveTo>
                  <a:lnTo>
                    <a:pt x="32" y="757"/>
                  </a:lnTo>
                  <a:lnTo>
                    <a:pt x="32" y="757"/>
                  </a:lnTo>
                  <a:cubicBezTo>
                    <a:pt x="14" y="757"/>
                    <a:pt x="0" y="743"/>
                    <a:pt x="0" y="726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4" y="0"/>
                    <a:pt x="32" y="0"/>
                  </a:cubicBezTo>
                  <a:lnTo>
                    <a:pt x="1148" y="0"/>
                  </a:lnTo>
                  <a:lnTo>
                    <a:pt x="1148" y="0"/>
                  </a:lnTo>
                  <a:cubicBezTo>
                    <a:pt x="1164" y="0"/>
                    <a:pt x="1178" y="14"/>
                    <a:pt x="1178" y="31"/>
                  </a:cubicBezTo>
                  <a:lnTo>
                    <a:pt x="1178" y="726"/>
                  </a:lnTo>
                  <a:lnTo>
                    <a:pt x="1178" y="726"/>
                  </a:lnTo>
                  <a:cubicBezTo>
                    <a:pt x="1178" y="743"/>
                    <a:pt x="1164" y="757"/>
                    <a:pt x="1148" y="7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A8FFFC47-EEA2-2C45-838B-81C12AB2E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451" y="9016768"/>
              <a:ext cx="32583" cy="251352"/>
            </a:xfrm>
            <a:custGeom>
              <a:avLst/>
              <a:gdLst>
                <a:gd name="T0" fmla="*/ 30 w 62"/>
                <a:gd name="T1" fmla="*/ 477 h 478"/>
                <a:gd name="T2" fmla="*/ 30 w 62"/>
                <a:gd name="T3" fmla="*/ 477 h 478"/>
                <a:gd name="T4" fmla="*/ 0 w 62"/>
                <a:gd name="T5" fmla="*/ 446 h 478"/>
                <a:gd name="T6" fmla="*/ 0 w 62"/>
                <a:gd name="T7" fmla="*/ 31 h 478"/>
                <a:gd name="T8" fmla="*/ 0 w 62"/>
                <a:gd name="T9" fmla="*/ 31 h 478"/>
                <a:gd name="T10" fmla="*/ 30 w 62"/>
                <a:gd name="T11" fmla="*/ 0 h 478"/>
                <a:gd name="T12" fmla="*/ 30 w 62"/>
                <a:gd name="T13" fmla="*/ 0 h 478"/>
                <a:gd name="T14" fmla="*/ 61 w 62"/>
                <a:gd name="T15" fmla="*/ 31 h 478"/>
                <a:gd name="T16" fmla="*/ 61 w 62"/>
                <a:gd name="T17" fmla="*/ 446 h 478"/>
                <a:gd name="T18" fmla="*/ 61 w 62"/>
                <a:gd name="T19" fmla="*/ 446 h 478"/>
                <a:gd name="T20" fmla="*/ 30 w 62"/>
                <a:gd name="T21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478">
                  <a:moveTo>
                    <a:pt x="30" y="477"/>
                  </a:moveTo>
                  <a:lnTo>
                    <a:pt x="30" y="477"/>
                  </a:lnTo>
                  <a:cubicBezTo>
                    <a:pt x="14" y="477"/>
                    <a:pt x="0" y="463"/>
                    <a:pt x="0" y="446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  <a:lnTo>
                    <a:pt x="61" y="446"/>
                  </a:lnTo>
                  <a:lnTo>
                    <a:pt x="61" y="446"/>
                  </a:lnTo>
                  <a:cubicBezTo>
                    <a:pt x="61" y="463"/>
                    <a:pt x="48" y="477"/>
                    <a:pt x="30" y="4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255A4638-09F8-124B-A876-3C3AF4F99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01" y="9235538"/>
              <a:ext cx="374700" cy="121021"/>
            </a:xfrm>
            <a:custGeom>
              <a:avLst/>
              <a:gdLst>
                <a:gd name="T0" fmla="*/ 35 w 708"/>
                <a:gd name="T1" fmla="*/ 224 h 229"/>
                <a:gd name="T2" fmla="*/ 35 w 708"/>
                <a:gd name="T3" fmla="*/ 224 h 229"/>
                <a:gd name="T4" fmla="*/ 8 w 708"/>
                <a:gd name="T5" fmla="*/ 207 h 229"/>
                <a:gd name="T6" fmla="*/ 8 w 708"/>
                <a:gd name="T7" fmla="*/ 207 h 229"/>
                <a:gd name="T8" fmla="*/ 21 w 708"/>
                <a:gd name="T9" fmla="*/ 165 h 229"/>
                <a:gd name="T10" fmla="*/ 344 w 708"/>
                <a:gd name="T11" fmla="*/ 5 h 229"/>
                <a:gd name="T12" fmla="*/ 344 w 708"/>
                <a:gd name="T13" fmla="*/ 5 h 229"/>
                <a:gd name="T14" fmla="*/ 373 w 708"/>
                <a:gd name="T15" fmla="*/ 5 h 229"/>
                <a:gd name="T16" fmla="*/ 686 w 708"/>
                <a:gd name="T17" fmla="*/ 166 h 229"/>
                <a:gd name="T18" fmla="*/ 686 w 708"/>
                <a:gd name="T19" fmla="*/ 166 h 229"/>
                <a:gd name="T20" fmla="*/ 699 w 708"/>
                <a:gd name="T21" fmla="*/ 207 h 229"/>
                <a:gd name="T22" fmla="*/ 699 w 708"/>
                <a:gd name="T23" fmla="*/ 207 h 229"/>
                <a:gd name="T24" fmla="*/ 657 w 708"/>
                <a:gd name="T25" fmla="*/ 220 h 229"/>
                <a:gd name="T26" fmla="*/ 358 w 708"/>
                <a:gd name="T27" fmla="*/ 67 h 229"/>
                <a:gd name="T28" fmla="*/ 49 w 708"/>
                <a:gd name="T29" fmla="*/ 220 h 229"/>
                <a:gd name="T30" fmla="*/ 49 w 708"/>
                <a:gd name="T31" fmla="*/ 220 h 229"/>
                <a:gd name="T32" fmla="*/ 35 w 708"/>
                <a:gd name="T33" fmla="*/ 2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8" h="229">
                  <a:moveTo>
                    <a:pt x="35" y="224"/>
                  </a:moveTo>
                  <a:lnTo>
                    <a:pt x="35" y="224"/>
                  </a:lnTo>
                  <a:cubicBezTo>
                    <a:pt x="24" y="224"/>
                    <a:pt x="13" y="218"/>
                    <a:pt x="8" y="207"/>
                  </a:cubicBezTo>
                  <a:lnTo>
                    <a:pt x="8" y="207"/>
                  </a:lnTo>
                  <a:cubicBezTo>
                    <a:pt x="0" y="192"/>
                    <a:pt x="6" y="173"/>
                    <a:pt x="21" y="165"/>
                  </a:cubicBezTo>
                  <a:lnTo>
                    <a:pt x="344" y="5"/>
                  </a:lnTo>
                  <a:lnTo>
                    <a:pt x="344" y="5"/>
                  </a:lnTo>
                  <a:cubicBezTo>
                    <a:pt x="353" y="0"/>
                    <a:pt x="364" y="0"/>
                    <a:pt x="373" y="5"/>
                  </a:cubicBezTo>
                  <a:lnTo>
                    <a:pt x="686" y="166"/>
                  </a:lnTo>
                  <a:lnTo>
                    <a:pt x="686" y="166"/>
                  </a:lnTo>
                  <a:cubicBezTo>
                    <a:pt x="701" y="174"/>
                    <a:pt x="707" y="192"/>
                    <a:pt x="699" y="207"/>
                  </a:cubicBezTo>
                  <a:lnTo>
                    <a:pt x="699" y="207"/>
                  </a:lnTo>
                  <a:cubicBezTo>
                    <a:pt x="691" y="222"/>
                    <a:pt x="673" y="228"/>
                    <a:pt x="657" y="220"/>
                  </a:cubicBezTo>
                  <a:lnTo>
                    <a:pt x="358" y="67"/>
                  </a:lnTo>
                  <a:lnTo>
                    <a:pt x="49" y="220"/>
                  </a:lnTo>
                  <a:lnTo>
                    <a:pt x="49" y="220"/>
                  </a:lnTo>
                  <a:cubicBezTo>
                    <a:pt x="44" y="223"/>
                    <a:pt x="40" y="224"/>
                    <a:pt x="35" y="2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4F46C25B-4199-434B-9B89-47D0960F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796" y="9279756"/>
              <a:ext cx="32583" cy="74475"/>
            </a:xfrm>
            <a:custGeom>
              <a:avLst/>
              <a:gdLst>
                <a:gd name="T0" fmla="*/ 31 w 63"/>
                <a:gd name="T1" fmla="*/ 142 h 143"/>
                <a:gd name="T2" fmla="*/ 31 w 63"/>
                <a:gd name="T3" fmla="*/ 142 h 143"/>
                <a:gd name="T4" fmla="*/ 0 w 63"/>
                <a:gd name="T5" fmla="*/ 111 h 143"/>
                <a:gd name="T6" fmla="*/ 0 w 63"/>
                <a:gd name="T7" fmla="*/ 31 h 143"/>
                <a:gd name="T8" fmla="*/ 0 w 63"/>
                <a:gd name="T9" fmla="*/ 31 h 143"/>
                <a:gd name="T10" fmla="*/ 31 w 63"/>
                <a:gd name="T11" fmla="*/ 0 h 143"/>
                <a:gd name="T12" fmla="*/ 31 w 63"/>
                <a:gd name="T13" fmla="*/ 0 h 143"/>
                <a:gd name="T14" fmla="*/ 62 w 63"/>
                <a:gd name="T15" fmla="*/ 31 h 143"/>
                <a:gd name="T16" fmla="*/ 62 w 63"/>
                <a:gd name="T17" fmla="*/ 111 h 143"/>
                <a:gd name="T18" fmla="*/ 62 w 63"/>
                <a:gd name="T19" fmla="*/ 111 h 143"/>
                <a:gd name="T20" fmla="*/ 31 w 63"/>
                <a:gd name="T21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43">
                  <a:moveTo>
                    <a:pt x="31" y="142"/>
                  </a:moveTo>
                  <a:lnTo>
                    <a:pt x="31" y="142"/>
                  </a:lnTo>
                  <a:cubicBezTo>
                    <a:pt x="14" y="142"/>
                    <a:pt x="0" y="128"/>
                    <a:pt x="0" y="111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  <a:lnTo>
                    <a:pt x="62" y="111"/>
                  </a:lnTo>
                  <a:lnTo>
                    <a:pt x="62" y="111"/>
                  </a:lnTo>
                  <a:cubicBezTo>
                    <a:pt x="62" y="128"/>
                    <a:pt x="48" y="142"/>
                    <a:pt x="31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08257C-BD00-E24A-9817-BFEE9CB00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120" y="8728179"/>
              <a:ext cx="256007" cy="258333"/>
            </a:xfrm>
            <a:custGeom>
              <a:avLst/>
              <a:gdLst>
                <a:gd name="T0" fmla="*/ 391 w 487"/>
                <a:gd name="T1" fmla="*/ 391 h 488"/>
                <a:gd name="T2" fmla="*/ 391 w 487"/>
                <a:gd name="T3" fmla="*/ 391 h 488"/>
                <a:gd name="T4" fmla="*/ 243 w 487"/>
                <a:gd name="T5" fmla="*/ 453 h 488"/>
                <a:gd name="T6" fmla="*/ 243 w 487"/>
                <a:gd name="T7" fmla="*/ 453 h 488"/>
                <a:gd name="T8" fmla="*/ 107 w 487"/>
                <a:gd name="T9" fmla="*/ 403 h 488"/>
                <a:gd name="T10" fmla="*/ 250 w 487"/>
                <a:gd name="T11" fmla="*/ 260 h 488"/>
                <a:gd name="T12" fmla="*/ 452 w 487"/>
                <a:gd name="T13" fmla="*/ 260 h 488"/>
                <a:gd name="T14" fmla="*/ 452 w 487"/>
                <a:gd name="T15" fmla="*/ 260 h 488"/>
                <a:gd name="T16" fmla="*/ 391 w 487"/>
                <a:gd name="T17" fmla="*/ 391 h 488"/>
                <a:gd name="T18" fmla="*/ 95 w 487"/>
                <a:gd name="T19" fmla="*/ 96 h 488"/>
                <a:gd name="T20" fmla="*/ 95 w 487"/>
                <a:gd name="T21" fmla="*/ 96 h 488"/>
                <a:gd name="T22" fmla="*/ 243 w 487"/>
                <a:gd name="T23" fmla="*/ 34 h 488"/>
                <a:gd name="T24" fmla="*/ 243 w 487"/>
                <a:gd name="T25" fmla="*/ 34 h 488"/>
                <a:gd name="T26" fmla="*/ 263 w 487"/>
                <a:gd name="T27" fmla="*/ 35 h 488"/>
                <a:gd name="T28" fmla="*/ 227 w 487"/>
                <a:gd name="T29" fmla="*/ 235 h 488"/>
                <a:gd name="T30" fmla="*/ 84 w 487"/>
                <a:gd name="T31" fmla="*/ 379 h 488"/>
                <a:gd name="T32" fmla="*/ 84 w 487"/>
                <a:gd name="T33" fmla="*/ 379 h 488"/>
                <a:gd name="T34" fmla="*/ 33 w 487"/>
                <a:gd name="T35" fmla="*/ 243 h 488"/>
                <a:gd name="T36" fmla="*/ 33 w 487"/>
                <a:gd name="T37" fmla="*/ 243 h 488"/>
                <a:gd name="T38" fmla="*/ 95 w 487"/>
                <a:gd name="T39" fmla="*/ 96 h 488"/>
                <a:gd name="T40" fmla="*/ 469 w 487"/>
                <a:gd name="T41" fmla="*/ 227 h 488"/>
                <a:gd name="T42" fmla="*/ 263 w 487"/>
                <a:gd name="T43" fmla="*/ 227 h 488"/>
                <a:gd name="T44" fmla="*/ 299 w 487"/>
                <a:gd name="T45" fmla="*/ 23 h 488"/>
                <a:gd name="T46" fmla="*/ 299 w 487"/>
                <a:gd name="T47" fmla="*/ 23 h 488"/>
                <a:gd name="T48" fmla="*/ 285 w 487"/>
                <a:gd name="T49" fmla="*/ 4 h 488"/>
                <a:gd name="T50" fmla="*/ 285 w 487"/>
                <a:gd name="T51" fmla="*/ 4 h 488"/>
                <a:gd name="T52" fmla="*/ 243 w 487"/>
                <a:gd name="T53" fmla="*/ 0 h 488"/>
                <a:gd name="T54" fmla="*/ 243 w 487"/>
                <a:gd name="T55" fmla="*/ 0 h 488"/>
                <a:gd name="T56" fmla="*/ 71 w 487"/>
                <a:gd name="T57" fmla="*/ 72 h 488"/>
                <a:gd name="T58" fmla="*/ 71 w 487"/>
                <a:gd name="T59" fmla="*/ 72 h 488"/>
                <a:gd name="T60" fmla="*/ 0 w 487"/>
                <a:gd name="T61" fmla="*/ 243 h 488"/>
                <a:gd name="T62" fmla="*/ 0 w 487"/>
                <a:gd name="T63" fmla="*/ 243 h 488"/>
                <a:gd name="T64" fmla="*/ 69 w 487"/>
                <a:gd name="T65" fmla="*/ 412 h 488"/>
                <a:gd name="T66" fmla="*/ 69 w 487"/>
                <a:gd name="T67" fmla="*/ 412 h 488"/>
                <a:gd name="T68" fmla="*/ 71 w 487"/>
                <a:gd name="T69" fmla="*/ 416 h 488"/>
                <a:gd name="T70" fmla="*/ 71 w 487"/>
                <a:gd name="T71" fmla="*/ 416 h 488"/>
                <a:gd name="T72" fmla="*/ 74 w 487"/>
                <a:gd name="T73" fmla="*/ 418 h 488"/>
                <a:gd name="T74" fmla="*/ 74 w 487"/>
                <a:gd name="T75" fmla="*/ 418 h 488"/>
                <a:gd name="T76" fmla="*/ 243 w 487"/>
                <a:gd name="T77" fmla="*/ 487 h 488"/>
                <a:gd name="T78" fmla="*/ 243 w 487"/>
                <a:gd name="T79" fmla="*/ 487 h 488"/>
                <a:gd name="T80" fmla="*/ 415 w 487"/>
                <a:gd name="T81" fmla="*/ 415 h 488"/>
                <a:gd name="T82" fmla="*/ 415 w 487"/>
                <a:gd name="T83" fmla="*/ 415 h 488"/>
                <a:gd name="T84" fmla="*/ 486 w 487"/>
                <a:gd name="T85" fmla="*/ 243 h 488"/>
                <a:gd name="T86" fmla="*/ 486 w 487"/>
                <a:gd name="T87" fmla="*/ 243 h 488"/>
                <a:gd name="T88" fmla="*/ 469 w 487"/>
                <a:gd name="T89" fmla="*/ 22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7" h="488">
                  <a:moveTo>
                    <a:pt x="391" y="391"/>
                  </a:moveTo>
                  <a:lnTo>
                    <a:pt x="391" y="391"/>
                  </a:lnTo>
                  <a:cubicBezTo>
                    <a:pt x="351" y="431"/>
                    <a:pt x="298" y="453"/>
                    <a:pt x="243" y="453"/>
                  </a:cubicBezTo>
                  <a:lnTo>
                    <a:pt x="243" y="453"/>
                  </a:lnTo>
                  <a:cubicBezTo>
                    <a:pt x="193" y="453"/>
                    <a:pt x="145" y="435"/>
                    <a:pt x="107" y="403"/>
                  </a:cubicBezTo>
                  <a:lnTo>
                    <a:pt x="250" y="260"/>
                  </a:lnTo>
                  <a:lnTo>
                    <a:pt x="452" y="260"/>
                  </a:lnTo>
                  <a:lnTo>
                    <a:pt x="452" y="260"/>
                  </a:lnTo>
                  <a:cubicBezTo>
                    <a:pt x="448" y="309"/>
                    <a:pt x="427" y="356"/>
                    <a:pt x="391" y="391"/>
                  </a:cubicBezTo>
                  <a:close/>
                  <a:moveTo>
                    <a:pt x="95" y="96"/>
                  </a:moveTo>
                  <a:lnTo>
                    <a:pt x="95" y="96"/>
                  </a:lnTo>
                  <a:cubicBezTo>
                    <a:pt x="135" y="55"/>
                    <a:pt x="187" y="34"/>
                    <a:pt x="243" y="34"/>
                  </a:cubicBezTo>
                  <a:lnTo>
                    <a:pt x="243" y="34"/>
                  </a:lnTo>
                  <a:cubicBezTo>
                    <a:pt x="250" y="34"/>
                    <a:pt x="256" y="34"/>
                    <a:pt x="263" y="35"/>
                  </a:cubicBezTo>
                  <a:lnTo>
                    <a:pt x="227" y="235"/>
                  </a:lnTo>
                  <a:lnTo>
                    <a:pt x="84" y="379"/>
                  </a:lnTo>
                  <a:lnTo>
                    <a:pt x="84" y="379"/>
                  </a:lnTo>
                  <a:cubicBezTo>
                    <a:pt x="51" y="341"/>
                    <a:pt x="33" y="293"/>
                    <a:pt x="33" y="243"/>
                  </a:cubicBezTo>
                  <a:lnTo>
                    <a:pt x="33" y="243"/>
                  </a:lnTo>
                  <a:cubicBezTo>
                    <a:pt x="33" y="188"/>
                    <a:pt x="55" y="135"/>
                    <a:pt x="95" y="96"/>
                  </a:cubicBezTo>
                  <a:close/>
                  <a:moveTo>
                    <a:pt x="469" y="227"/>
                  </a:moveTo>
                  <a:lnTo>
                    <a:pt x="263" y="227"/>
                  </a:lnTo>
                  <a:lnTo>
                    <a:pt x="299" y="23"/>
                  </a:lnTo>
                  <a:lnTo>
                    <a:pt x="299" y="23"/>
                  </a:lnTo>
                  <a:cubicBezTo>
                    <a:pt x="300" y="14"/>
                    <a:pt x="295" y="5"/>
                    <a:pt x="285" y="4"/>
                  </a:cubicBezTo>
                  <a:lnTo>
                    <a:pt x="285" y="4"/>
                  </a:lnTo>
                  <a:cubicBezTo>
                    <a:pt x="272" y="1"/>
                    <a:pt x="257" y="0"/>
                    <a:pt x="243" y="0"/>
                  </a:cubicBezTo>
                  <a:lnTo>
                    <a:pt x="243" y="0"/>
                  </a:lnTo>
                  <a:cubicBezTo>
                    <a:pt x="178" y="0"/>
                    <a:pt x="118" y="25"/>
                    <a:pt x="71" y="72"/>
                  </a:cubicBezTo>
                  <a:lnTo>
                    <a:pt x="71" y="72"/>
                  </a:lnTo>
                  <a:cubicBezTo>
                    <a:pt x="25" y="118"/>
                    <a:pt x="0" y="179"/>
                    <a:pt x="0" y="243"/>
                  </a:cubicBezTo>
                  <a:lnTo>
                    <a:pt x="0" y="243"/>
                  </a:lnTo>
                  <a:cubicBezTo>
                    <a:pt x="0" y="307"/>
                    <a:pt x="24" y="366"/>
                    <a:pt x="69" y="412"/>
                  </a:cubicBezTo>
                  <a:lnTo>
                    <a:pt x="69" y="412"/>
                  </a:lnTo>
                  <a:cubicBezTo>
                    <a:pt x="69" y="413"/>
                    <a:pt x="70" y="414"/>
                    <a:pt x="71" y="416"/>
                  </a:cubicBezTo>
                  <a:lnTo>
                    <a:pt x="71" y="416"/>
                  </a:lnTo>
                  <a:cubicBezTo>
                    <a:pt x="71" y="416"/>
                    <a:pt x="73" y="417"/>
                    <a:pt x="74" y="418"/>
                  </a:cubicBezTo>
                  <a:lnTo>
                    <a:pt x="74" y="418"/>
                  </a:lnTo>
                  <a:cubicBezTo>
                    <a:pt x="120" y="462"/>
                    <a:pt x="179" y="487"/>
                    <a:pt x="243" y="487"/>
                  </a:cubicBezTo>
                  <a:lnTo>
                    <a:pt x="243" y="487"/>
                  </a:lnTo>
                  <a:cubicBezTo>
                    <a:pt x="308" y="487"/>
                    <a:pt x="369" y="461"/>
                    <a:pt x="415" y="415"/>
                  </a:cubicBezTo>
                  <a:lnTo>
                    <a:pt x="415" y="415"/>
                  </a:lnTo>
                  <a:cubicBezTo>
                    <a:pt x="461" y="369"/>
                    <a:pt x="486" y="308"/>
                    <a:pt x="486" y="243"/>
                  </a:cubicBezTo>
                  <a:lnTo>
                    <a:pt x="486" y="243"/>
                  </a:lnTo>
                  <a:cubicBezTo>
                    <a:pt x="486" y="234"/>
                    <a:pt x="479" y="227"/>
                    <a:pt x="469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B5C995C5-8C32-B047-B518-9BF72A4F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397" y="8702577"/>
              <a:ext cx="139640" cy="137313"/>
            </a:xfrm>
            <a:custGeom>
              <a:avLst/>
              <a:gdLst>
                <a:gd name="T0" fmla="*/ 38 w 265"/>
                <a:gd name="T1" fmla="*/ 226 h 261"/>
                <a:gd name="T2" fmla="*/ 71 w 265"/>
                <a:gd name="T3" fmla="*/ 38 h 261"/>
                <a:gd name="T4" fmla="*/ 71 w 265"/>
                <a:gd name="T5" fmla="*/ 38 h 261"/>
                <a:gd name="T6" fmla="*/ 180 w 265"/>
                <a:gd name="T7" fmla="*/ 107 h 261"/>
                <a:gd name="T8" fmla="*/ 180 w 265"/>
                <a:gd name="T9" fmla="*/ 107 h 261"/>
                <a:gd name="T10" fmla="*/ 229 w 265"/>
                <a:gd name="T11" fmla="*/ 226 h 261"/>
                <a:gd name="T12" fmla="*/ 38 w 265"/>
                <a:gd name="T13" fmla="*/ 226 h 261"/>
                <a:gd name="T14" fmla="*/ 206 w 265"/>
                <a:gd name="T15" fmla="*/ 86 h 261"/>
                <a:gd name="T16" fmla="*/ 206 w 265"/>
                <a:gd name="T17" fmla="*/ 86 h 261"/>
                <a:gd name="T18" fmla="*/ 60 w 265"/>
                <a:gd name="T19" fmla="*/ 1 h 261"/>
                <a:gd name="T20" fmla="*/ 60 w 265"/>
                <a:gd name="T21" fmla="*/ 1 h 261"/>
                <a:gd name="T22" fmla="*/ 48 w 265"/>
                <a:gd name="T23" fmla="*/ 4 h 261"/>
                <a:gd name="T24" fmla="*/ 48 w 265"/>
                <a:gd name="T25" fmla="*/ 4 h 261"/>
                <a:gd name="T26" fmla="*/ 40 w 265"/>
                <a:gd name="T27" fmla="*/ 15 h 261"/>
                <a:gd name="T28" fmla="*/ 1 w 265"/>
                <a:gd name="T29" fmla="*/ 240 h 261"/>
                <a:gd name="T30" fmla="*/ 1 w 265"/>
                <a:gd name="T31" fmla="*/ 240 h 261"/>
                <a:gd name="T32" fmla="*/ 5 w 265"/>
                <a:gd name="T33" fmla="*/ 254 h 261"/>
                <a:gd name="T34" fmla="*/ 5 w 265"/>
                <a:gd name="T35" fmla="*/ 254 h 261"/>
                <a:gd name="T36" fmla="*/ 17 w 265"/>
                <a:gd name="T37" fmla="*/ 260 h 261"/>
                <a:gd name="T38" fmla="*/ 246 w 265"/>
                <a:gd name="T39" fmla="*/ 260 h 261"/>
                <a:gd name="T40" fmla="*/ 246 w 265"/>
                <a:gd name="T41" fmla="*/ 260 h 261"/>
                <a:gd name="T42" fmla="*/ 264 w 265"/>
                <a:gd name="T43" fmla="*/ 243 h 261"/>
                <a:gd name="T44" fmla="*/ 264 w 265"/>
                <a:gd name="T45" fmla="*/ 243 h 261"/>
                <a:gd name="T46" fmla="*/ 206 w 265"/>
                <a:gd name="T47" fmla="*/ 8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5" h="261">
                  <a:moveTo>
                    <a:pt x="38" y="226"/>
                  </a:moveTo>
                  <a:lnTo>
                    <a:pt x="71" y="38"/>
                  </a:lnTo>
                  <a:lnTo>
                    <a:pt x="71" y="38"/>
                  </a:lnTo>
                  <a:cubicBezTo>
                    <a:pt x="113" y="49"/>
                    <a:pt x="151" y="73"/>
                    <a:pt x="180" y="107"/>
                  </a:cubicBezTo>
                  <a:lnTo>
                    <a:pt x="180" y="107"/>
                  </a:lnTo>
                  <a:cubicBezTo>
                    <a:pt x="208" y="141"/>
                    <a:pt x="225" y="183"/>
                    <a:pt x="229" y="226"/>
                  </a:cubicBezTo>
                  <a:lnTo>
                    <a:pt x="38" y="226"/>
                  </a:lnTo>
                  <a:close/>
                  <a:moveTo>
                    <a:pt x="206" y="86"/>
                  </a:moveTo>
                  <a:lnTo>
                    <a:pt x="206" y="86"/>
                  </a:lnTo>
                  <a:cubicBezTo>
                    <a:pt x="169" y="41"/>
                    <a:pt x="117" y="11"/>
                    <a:pt x="60" y="1"/>
                  </a:cubicBezTo>
                  <a:lnTo>
                    <a:pt x="60" y="1"/>
                  </a:lnTo>
                  <a:cubicBezTo>
                    <a:pt x="56" y="0"/>
                    <a:pt x="51" y="2"/>
                    <a:pt x="48" y="4"/>
                  </a:cubicBezTo>
                  <a:lnTo>
                    <a:pt x="48" y="4"/>
                  </a:lnTo>
                  <a:cubicBezTo>
                    <a:pt x="44" y="7"/>
                    <a:pt x="41" y="11"/>
                    <a:pt x="40" y="15"/>
                  </a:cubicBezTo>
                  <a:lnTo>
                    <a:pt x="1" y="240"/>
                  </a:lnTo>
                  <a:lnTo>
                    <a:pt x="1" y="240"/>
                  </a:lnTo>
                  <a:cubicBezTo>
                    <a:pt x="0" y="246"/>
                    <a:pt x="1" y="250"/>
                    <a:pt x="5" y="254"/>
                  </a:cubicBezTo>
                  <a:lnTo>
                    <a:pt x="5" y="254"/>
                  </a:lnTo>
                  <a:cubicBezTo>
                    <a:pt x="8" y="258"/>
                    <a:pt x="12" y="260"/>
                    <a:pt x="17" y="260"/>
                  </a:cubicBezTo>
                  <a:lnTo>
                    <a:pt x="246" y="260"/>
                  </a:lnTo>
                  <a:lnTo>
                    <a:pt x="246" y="260"/>
                  </a:lnTo>
                  <a:cubicBezTo>
                    <a:pt x="256" y="260"/>
                    <a:pt x="264" y="253"/>
                    <a:pt x="264" y="243"/>
                  </a:cubicBezTo>
                  <a:lnTo>
                    <a:pt x="264" y="243"/>
                  </a:lnTo>
                  <a:cubicBezTo>
                    <a:pt x="264" y="186"/>
                    <a:pt x="243" y="129"/>
                    <a:pt x="20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1F3805BE-6E43-4D46-BB29-F3D3227B3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996" y="9966320"/>
              <a:ext cx="633035" cy="514340"/>
            </a:xfrm>
            <a:custGeom>
              <a:avLst/>
              <a:gdLst>
                <a:gd name="T0" fmla="*/ 925 w 1200"/>
                <a:gd name="T1" fmla="*/ 909 h 974"/>
                <a:gd name="T2" fmla="*/ 962 w 1200"/>
                <a:gd name="T3" fmla="*/ 874 h 974"/>
                <a:gd name="T4" fmla="*/ 983 w 1200"/>
                <a:gd name="T5" fmla="*/ 753 h 974"/>
                <a:gd name="T6" fmla="*/ 1063 w 1200"/>
                <a:gd name="T7" fmla="*/ 613 h 974"/>
                <a:gd name="T8" fmla="*/ 1136 w 1200"/>
                <a:gd name="T9" fmla="*/ 442 h 974"/>
                <a:gd name="T10" fmla="*/ 994 w 1200"/>
                <a:gd name="T11" fmla="*/ 218 h 974"/>
                <a:gd name="T12" fmla="*/ 572 w 1200"/>
                <a:gd name="T13" fmla="*/ 122 h 974"/>
                <a:gd name="T14" fmla="*/ 570 w 1200"/>
                <a:gd name="T15" fmla="*/ 122 h 974"/>
                <a:gd name="T16" fmla="*/ 213 w 1200"/>
                <a:gd name="T17" fmla="*/ 72 h 974"/>
                <a:gd name="T18" fmla="*/ 286 w 1200"/>
                <a:gd name="T19" fmla="*/ 176 h 974"/>
                <a:gd name="T20" fmla="*/ 273 w 1200"/>
                <a:gd name="T21" fmla="*/ 199 h 974"/>
                <a:gd name="T22" fmla="*/ 67 w 1200"/>
                <a:gd name="T23" fmla="*/ 389 h 974"/>
                <a:gd name="T24" fmla="*/ 63 w 1200"/>
                <a:gd name="T25" fmla="*/ 504 h 974"/>
                <a:gd name="T26" fmla="*/ 65 w 1200"/>
                <a:gd name="T27" fmla="*/ 507 h 974"/>
                <a:gd name="T28" fmla="*/ 182 w 1200"/>
                <a:gd name="T29" fmla="*/ 580 h 974"/>
                <a:gd name="T30" fmla="*/ 227 w 1200"/>
                <a:gd name="T31" fmla="*/ 600 h 974"/>
                <a:gd name="T32" fmla="*/ 361 w 1200"/>
                <a:gd name="T33" fmla="*/ 885 h 974"/>
                <a:gd name="T34" fmla="*/ 423 w 1200"/>
                <a:gd name="T35" fmla="*/ 878 h 974"/>
                <a:gd name="T36" fmla="*/ 435 w 1200"/>
                <a:gd name="T37" fmla="*/ 716 h 974"/>
                <a:gd name="T38" fmla="*/ 463 w 1200"/>
                <a:gd name="T39" fmla="*/ 710 h 974"/>
                <a:gd name="T40" fmla="*/ 806 w 1200"/>
                <a:gd name="T41" fmla="*/ 712 h 974"/>
                <a:gd name="T42" fmla="*/ 854 w 1200"/>
                <a:gd name="T43" fmla="*/ 741 h 974"/>
                <a:gd name="T44" fmla="*/ 891 w 1200"/>
                <a:gd name="T45" fmla="*/ 887 h 974"/>
                <a:gd name="T46" fmla="*/ 829 w 1200"/>
                <a:gd name="T47" fmla="*/ 903 h 974"/>
                <a:gd name="T48" fmla="*/ 819 w 1200"/>
                <a:gd name="T49" fmla="*/ 811 h 974"/>
                <a:gd name="T50" fmla="*/ 802 w 1200"/>
                <a:gd name="T51" fmla="*/ 778 h 974"/>
                <a:gd name="T52" fmla="*/ 637 w 1200"/>
                <a:gd name="T53" fmla="*/ 795 h 974"/>
                <a:gd name="T54" fmla="*/ 487 w 1200"/>
                <a:gd name="T55" fmla="*/ 878 h 974"/>
                <a:gd name="T56" fmla="*/ 299 w 1200"/>
                <a:gd name="T57" fmla="*/ 899 h 974"/>
                <a:gd name="T58" fmla="*/ 207 w 1200"/>
                <a:gd name="T59" fmla="*/ 660 h 974"/>
                <a:gd name="T60" fmla="*/ 134 w 1200"/>
                <a:gd name="T61" fmla="*/ 622 h 974"/>
                <a:gd name="T62" fmla="*/ 39 w 1200"/>
                <a:gd name="T63" fmla="*/ 565 h 974"/>
                <a:gd name="T64" fmla="*/ 1 w 1200"/>
                <a:gd name="T65" fmla="*/ 391 h 974"/>
                <a:gd name="T66" fmla="*/ 60 w 1200"/>
                <a:gd name="T67" fmla="*/ 326 h 974"/>
                <a:gd name="T68" fmla="*/ 209 w 1200"/>
                <a:gd name="T69" fmla="*/ 168 h 974"/>
                <a:gd name="T70" fmla="*/ 140 w 1200"/>
                <a:gd name="T71" fmla="*/ 25 h 974"/>
                <a:gd name="T72" fmla="*/ 193 w 1200"/>
                <a:gd name="T73" fmla="*/ 5 h 974"/>
                <a:gd name="T74" fmla="*/ 567 w 1200"/>
                <a:gd name="T75" fmla="*/ 58 h 974"/>
                <a:gd name="T76" fmla="*/ 637 w 1200"/>
                <a:gd name="T77" fmla="*/ 55 h 974"/>
                <a:gd name="T78" fmla="*/ 1199 w 1200"/>
                <a:gd name="T79" fmla="*/ 442 h 974"/>
                <a:gd name="T80" fmla="*/ 1136 w 1200"/>
                <a:gd name="T81" fmla="*/ 621 h 974"/>
                <a:gd name="T82" fmla="*/ 1044 w 1200"/>
                <a:gd name="T83" fmla="*/ 771 h 974"/>
                <a:gd name="T84" fmla="*/ 1029 w 1200"/>
                <a:gd name="T85" fmla="*/ 833 h 974"/>
                <a:gd name="T86" fmla="*/ 925 w 1200"/>
                <a:gd name="T87" fmla="*/ 973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0" h="974">
                  <a:moveTo>
                    <a:pt x="891" y="887"/>
                  </a:moveTo>
                  <a:lnTo>
                    <a:pt x="891" y="887"/>
                  </a:lnTo>
                  <a:cubicBezTo>
                    <a:pt x="897" y="900"/>
                    <a:pt x="910" y="909"/>
                    <a:pt x="925" y="909"/>
                  </a:cubicBezTo>
                  <a:lnTo>
                    <a:pt x="925" y="909"/>
                  </a:lnTo>
                  <a:cubicBezTo>
                    <a:pt x="945" y="909"/>
                    <a:pt x="961" y="894"/>
                    <a:pt x="962" y="874"/>
                  </a:cubicBezTo>
                  <a:lnTo>
                    <a:pt x="962" y="874"/>
                  </a:lnTo>
                  <a:cubicBezTo>
                    <a:pt x="963" y="852"/>
                    <a:pt x="965" y="835"/>
                    <a:pt x="967" y="822"/>
                  </a:cubicBezTo>
                  <a:lnTo>
                    <a:pt x="967" y="822"/>
                  </a:lnTo>
                  <a:cubicBezTo>
                    <a:pt x="971" y="799"/>
                    <a:pt x="976" y="776"/>
                    <a:pt x="983" y="753"/>
                  </a:cubicBezTo>
                  <a:lnTo>
                    <a:pt x="983" y="753"/>
                  </a:lnTo>
                  <a:cubicBezTo>
                    <a:pt x="1001" y="691"/>
                    <a:pt x="1029" y="654"/>
                    <a:pt x="1063" y="613"/>
                  </a:cubicBezTo>
                  <a:lnTo>
                    <a:pt x="1063" y="613"/>
                  </a:lnTo>
                  <a:cubicBezTo>
                    <a:pt x="1070" y="603"/>
                    <a:pt x="1078" y="594"/>
                    <a:pt x="1085" y="583"/>
                  </a:cubicBezTo>
                  <a:lnTo>
                    <a:pt x="1085" y="583"/>
                  </a:lnTo>
                  <a:cubicBezTo>
                    <a:pt x="1119" y="538"/>
                    <a:pt x="1136" y="491"/>
                    <a:pt x="1136" y="442"/>
                  </a:cubicBezTo>
                  <a:lnTo>
                    <a:pt x="1136" y="442"/>
                  </a:lnTo>
                  <a:cubicBezTo>
                    <a:pt x="1136" y="359"/>
                    <a:pt x="1085" y="279"/>
                    <a:pt x="994" y="218"/>
                  </a:cubicBezTo>
                  <a:lnTo>
                    <a:pt x="994" y="218"/>
                  </a:lnTo>
                  <a:cubicBezTo>
                    <a:pt x="899" y="154"/>
                    <a:pt x="772" y="119"/>
                    <a:pt x="637" y="119"/>
                  </a:cubicBezTo>
                  <a:lnTo>
                    <a:pt x="637" y="119"/>
                  </a:lnTo>
                  <a:cubicBezTo>
                    <a:pt x="616" y="119"/>
                    <a:pt x="593" y="120"/>
                    <a:pt x="572" y="122"/>
                  </a:cubicBezTo>
                  <a:lnTo>
                    <a:pt x="572" y="122"/>
                  </a:lnTo>
                  <a:cubicBezTo>
                    <a:pt x="571" y="122"/>
                    <a:pt x="571" y="122"/>
                    <a:pt x="570" y="122"/>
                  </a:cubicBezTo>
                  <a:lnTo>
                    <a:pt x="570" y="122"/>
                  </a:lnTo>
                  <a:cubicBezTo>
                    <a:pt x="553" y="123"/>
                    <a:pt x="400" y="127"/>
                    <a:pt x="346" y="106"/>
                  </a:cubicBezTo>
                  <a:lnTo>
                    <a:pt x="346" y="106"/>
                  </a:lnTo>
                  <a:cubicBezTo>
                    <a:pt x="328" y="100"/>
                    <a:pt x="262" y="80"/>
                    <a:pt x="213" y="72"/>
                  </a:cubicBezTo>
                  <a:lnTo>
                    <a:pt x="279" y="153"/>
                  </a:lnTo>
                  <a:lnTo>
                    <a:pt x="279" y="153"/>
                  </a:lnTo>
                  <a:cubicBezTo>
                    <a:pt x="285" y="159"/>
                    <a:pt x="287" y="168"/>
                    <a:pt x="286" y="176"/>
                  </a:cubicBezTo>
                  <a:lnTo>
                    <a:pt x="286" y="176"/>
                  </a:lnTo>
                  <a:cubicBezTo>
                    <a:pt x="285" y="185"/>
                    <a:pt x="281" y="193"/>
                    <a:pt x="273" y="199"/>
                  </a:cubicBezTo>
                  <a:lnTo>
                    <a:pt x="273" y="199"/>
                  </a:lnTo>
                  <a:cubicBezTo>
                    <a:pt x="222" y="236"/>
                    <a:pt x="195" y="274"/>
                    <a:pt x="171" y="308"/>
                  </a:cubicBezTo>
                  <a:lnTo>
                    <a:pt x="171" y="308"/>
                  </a:lnTo>
                  <a:cubicBezTo>
                    <a:pt x="144" y="347"/>
                    <a:pt x="118" y="384"/>
                    <a:pt x="67" y="389"/>
                  </a:cubicBezTo>
                  <a:lnTo>
                    <a:pt x="67" y="389"/>
                  </a:lnTo>
                  <a:cubicBezTo>
                    <a:pt x="66" y="389"/>
                    <a:pt x="65" y="390"/>
                    <a:pt x="65" y="392"/>
                  </a:cubicBezTo>
                  <a:lnTo>
                    <a:pt x="63" y="504"/>
                  </a:lnTo>
                  <a:lnTo>
                    <a:pt x="63" y="504"/>
                  </a:lnTo>
                  <a:cubicBezTo>
                    <a:pt x="63" y="505"/>
                    <a:pt x="64" y="507"/>
                    <a:pt x="65" y="507"/>
                  </a:cubicBezTo>
                  <a:lnTo>
                    <a:pt x="65" y="507"/>
                  </a:lnTo>
                  <a:cubicBezTo>
                    <a:pt x="71" y="509"/>
                    <a:pt x="76" y="512"/>
                    <a:pt x="83" y="514"/>
                  </a:cubicBezTo>
                  <a:lnTo>
                    <a:pt x="83" y="514"/>
                  </a:lnTo>
                  <a:cubicBezTo>
                    <a:pt x="112" y="527"/>
                    <a:pt x="149" y="541"/>
                    <a:pt x="182" y="580"/>
                  </a:cubicBezTo>
                  <a:lnTo>
                    <a:pt x="182" y="580"/>
                  </a:lnTo>
                  <a:cubicBezTo>
                    <a:pt x="189" y="587"/>
                    <a:pt x="211" y="594"/>
                    <a:pt x="227" y="600"/>
                  </a:cubicBezTo>
                  <a:lnTo>
                    <a:pt x="227" y="600"/>
                  </a:lnTo>
                  <a:cubicBezTo>
                    <a:pt x="261" y="611"/>
                    <a:pt x="303" y="625"/>
                    <a:pt x="311" y="664"/>
                  </a:cubicBezTo>
                  <a:lnTo>
                    <a:pt x="361" y="885"/>
                  </a:lnTo>
                  <a:lnTo>
                    <a:pt x="361" y="885"/>
                  </a:lnTo>
                  <a:cubicBezTo>
                    <a:pt x="365" y="899"/>
                    <a:pt x="377" y="909"/>
                    <a:pt x="392" y="909"/>
                  </a:cubicBezTo>
                  <a:lnTo>
                    <a:pt x="392" y="909"/>
                  </a:lnTo>
                  <a:cubicBezTo>
                    <a:pt x="409" y="909"/>
                    <a:pt x="423" y="895"/>
                    <a:pt x="423" y="878"/>
                  </a:cubicBezTo>
                  <a:lnTo>
                    <a:pt x="423" y="741"/>
                  </a:lnTo>
                  <a:lnTo>
                    <a:pt x="423" y="741"/>
                  </a:lnTo>
                  <a:cubicBezTo>
                    <a:pt x="423" y="731"/>
                    <a:pt x="427" y="722"/>
                    <a:pt x="435" y="716"/>
                  </a:cubicBezTo>
                  <a:lnTo>
                    <a:pt x="435" y="716"/>
                  </a:lnTo>
                  <a:cubicBezTo>
                    <a:pt x="443" y="710"/>
                    <a:pt x="453" y="708"/>
                    <a:pt x="463" y="710"/>
                  </a:cubicBezTo>
                  <a:lnTo>
                    <a:pt x="463" y="710"/>
                  </a:lnTo>
                  <a:cubicBezTo>
                    <a:pt x="518" y="724"/>
                    <a:pt x="577" y="731"/>
                    <a:pt x="637" y="731"/>
                  </a:cubicBezTo>
                  <a:lnTo>
                    <a:pt x="637" y="731"/>
                  </a:lnTo>
                  <a:cubicBezTo>
                    <a:pt x="695" y="731"/>
                    <a:pt x="752" y="724"/>
                    <a:pt x="806" y="712"/>
                  </a:cubicBezTo>
                  <a:lnTo>
                    <a:pt x="806" y="712"/>
                  </a:lnTo>
                  <a:cubicBezTo>
                    <a:pt x="817" y="709"/>
                    <a:pt x="829" y="713"/>
                    <a:pt x="837" y="722"/>
                  </a:cubicBezTo>
                  <a:lnTo>
                    <a:pt x="854" y="741"/>
                  </a:lnTo>
                  <a:lnTo>
                    <a:pt x="854" y="741"/>
                  </a:lnTo>
                  <a:cubicBezTo>
                    <a:pt x="869" y="759"/>
                    <a:pt x="879" y="780"/>
                    <a:pt x="882" y="804"/>
                  </a:cubicBezTo>
                  <a:lnTo>
                    <a:pt x="891" y="887"/>
                  </a:lnTo>
                  <a:close/>
                  <a:moveTo>
                    <a:pt x="925" y="973"/>
                  </a:moveTo>
                  <a:lnTo>
                    <a:pt x="925" y="973"/>
                  </a:lnTo>
                  <a:cubicBezTo>
                    <a:pt x="882" y="973"/>
                    <a:pt x="843" y="945"/>
                    <a:pt x="829" y="903"/>
                  </a:cubicBezTo>
                  <a:lnTo>
                    <a:pt x="829" y="903"/>
                  </a:lnTo>
                  <a:cubicBezTo>
                    <a:pt x="829" y="902"/>
                    <a:pt x="829" y="899"/>
                    <a:pt x="828" y="897"/>
                  </a:cubicBezTo>
                  <a:lnTo>
                    <a:pt x="819" y="811"/>
                  </a:lnTo>
                  <a:lnTo>
                    <a:pt x="819" y="811"/>
                  </a:lnTo>
                  <a:cubicBezTo>
                    <a:pt x="817" y="801"/>
                    <a:pt x="813" y="791"/>
                    <a:pt x="806" y="783"/>
                  </a:cubicBezTo>
                  <a:lnTo>
                    <a:pt x="802" y="778"/>
                  </a:lnTo>
                  <a:lnTo>
                    <a:pt x="802" y="778"/>
                  </a:lnTo>
                  <a:cubicBezTo>
                    <a:pt x="749" y="789"/>
                    <a:pt x="693" y="795"/>
                    <a:pt x="637" y="795"/>
                  </a:cubicBezTo>
                  <a:lnTo>
                    <a:pt x="637" y="795"/>
                  </a:lnTo>
                  <a:cubicBezTo>
                    <a:pt x="586" y="795"/>
                    <a:pt x="536" y="790"/>
                    <a:pt x="487" y="780"/>
                  </a:cubicBezTo>
                  <a:lnTo>
                    <a:pt x="487" y="878"/>
                  </a:lnTo>
                  <a:lnTo>
                    <a:pt x="487" y="878"/>
                  </a:lnTo>
                  <a:cubicBezTo>
                    <a:pt x="487" y="930"/>
                    <a:pt x="444" y="973"/>
                    <a:pt x="392" y="973"/>
                  </a:cubicBezTo>
                  <a:lnTo>
                    <a:pt x="392" y="973"/>
                  </a:lnTo>
                  <a:cubicBezTo>
                    <a:pt x="347" y="973"/>
                    <a:pt x="309" y="943"/>
                    <a:pt x="299" y="899"/>
                  </a:cubicBezTo>
                  <a:lnTo>
                    <a:pt x="249" y="678"/>
                  </a:lnTo>
                  <a:lnTo>
                    <a:pt x="249" y="678"/>
                  </a:lnTo>
                  <a:cubicBezTo>
                    <a:pt x="243" y="672"/>
                    <a:pt x="220" y="664"/>
                    <a:pt x="207" y="660"/>
                  </a:cubicBezTo>
                  <a:lnTo>
                    <a:pt x="207" y="660"/>
                  </a:lnTo>
                  <a:cubicBezTo>
                    <a:pt x="180" y="651"/>
                    <a:pt x="152" y="642"/>
                    <a:pt x="134" y="622"/>
                  </a:cubicBezTo>
                  <a:lnTo>
                    <a:pt x="134" y="622"/>
                  </a:lnTo>
                  <a:cubicBezTo>
                    <a:pt x="111" y="595"/>
                    <a:pt x="84" y="584"/>
                    <a:pt x="58" y="573"/>
                  </a:cubicBezTo>
                  <a:lnTo>
                    <a:pt x="58" y="573"/>
                  </a:lnTo>
                  <a:cubicBezTo>
                    <a:pt x="52" y="571"/>
                    <a:pt x="46" y="568"/>
                    <a:pt x="39" y="565"/>
                  </a:cubicBezTo>
                  <a:lnTo>
                    <a:pt x="39" y="565"/>
                  </a:lnTo>
                  <a:cubicBezTo>
                    <a:pt x="15" y="554"/>
                    <a:pt x="0" y="530"/>
                    <a:pt x="0" y="504"/>
                  </a:cubicBezTo>
                  <a:lnTo>
                    <a:pt x="1" y="391"/>
                  </a:lnTo>
                  <a:lnTo>
                    <a:pt x="1" y="391"/>
                  </a:lnTo>
                  <a:cubicBezTo>
                    <a:pt x="2" y="358"/>
                    <a:pt x="27" y="329"/>
                    <a:pt x="60" y="326"/>
                  </a:cubicBezTo>
                  <a:lnTo>
                    <a:pt x="60" y="326"/>
                  </a:lnTo>
                  <a:cubicBezTo>
                    <a:pt x="81" y="323"/>
                    <a:pt x="94" y="307"/>
                    <a:pt x="119" y="271"/>
                  </a:cubicBezTo>
                  <a:lnTo>
                    <a:pt x="119" y="271"/>
                  </a:lnTo>
                  <a:cubicBezTo>
                    <a:pt x="139" y="242"/>
                    <a:pt x="166" y="205"/>
                    <a:pt x="209" y="168"/>
                  </a:cubicBezTo>
                  <a:lnTo>
                    <a:pt x="142" y="86"/>
                  </a:lnTo>
                  <a:lnTo>
                    <a:pt x="142" y="86"/>
                  </a:lnTo>
                  <a:cubicBezTo>
                    <a:pt x="128" y="68"/>
                    <a:pt x="127" y="44"/>
                    <a:pt x="140" y="25"/>
                  </a:cubicBezTo>
                  <a:lnTo>
                    <a:pt x="140" y="25"/>
                  </a:lnTo>
                  <a:cubicBezTo>
                    <a:pt x="152" y="8"/>
                    <a:pt x="173" y="0"/>
                    <a:pt x="193" y="5"/>
                  </a:cubicBezTo>
                  <a:lnTo>
                    <a:pt x="193" y="5"/>
                  </a:lnTo>
                  <a:cubicBezTo>
                    <a:pt x="251" y="10"/>
                    <a:pt x="346" y="39"/>
                    <a:pt x="369" y="47"/>
                  </a:cubicBezTo>
                  <a:lnTo>
                    <a:pt x="369" y="47"/>
                  </a:lnTo>
                  <a:cubicBezTo>
                    <a:pt x="400" y="59"/>
                    <a:pt x="507" y="60"/>
                    <a:pt x="567" y="58"/>
                  </a:cubicBezTo>
                  <a:lnTo>
                    <a:pt x="567" y="58"/>
                  </a:lnTo>
                  <a:cubicBezTo>
                    <a:pt x="590" y="57"/>
                    <a:pt x="614" y="55"/>
                    <a:pt x="637" y="55"/>
                  </a:cubicBezTo>
                  <a:lnTo>
                    <a:pt x="637" y="55"/>
                  </a:lnTo>
                  <a:cubicBezTo>
                    <a:pt x="785" y="55"/>
                    <a:pt x="925" y="94"/>
                    <a:pt x="1029" y="165"/>
                  </a:cubicBezTo>
                  <a:lnTo>
                    <a:pt x="1029" y="165"/>
                  </a:lnTo>
                  <a:cubicBezTo>
                    <a:pt x="1139" y="238"/>
                    <a:pt x="1199" y="337"/>
                    <a:pt x="1199" y="442"/>
                  </a:cubicBezTo>
                  <a:lnTo>
                    <a:pt x="1199" y="442"/>
                  </a:lnTo>
                  <a:cubicBezTo>
                    <a:pt x="1199" y="504"/>
                    <a:pt x="1177" y="566"/>
                    <a:pt x="1136" y="621"/>
                  </a:cubicBezTo>
                  <a:lnTo>
                    <a:pt x="1136" y="621"/>
                  </a:lnTo>
                  <a:cubicBezTo>
                    <a:pt x="1128" y="632"/>
                    <a:pt x="1120" y="642"/>
                    <a:pt x="1113" y="652"/>
                  </a:cubicBezTo>
                  <a:lnTo>
                    <a:pt x="1113" y="652"/>
                  </a:lnTo>
                  <a:cubicBezTo>
                    <a:pt x="1080" y="693"/>
                    <a:pt x="1059" y="720"/>
                    <a:pt x="1044" y="771"/>
                  </a:cubicBezTo>
                  <a:lnTo>
                    <a:pt x="1044" y="771"/>
                  </a:lnTo>
                  <a:cubicBezTo>
                    <a:pt x="1038" y="791"/>
                    <a:pt x="1033" y="812"/>
                    <a:pt x="1029" y="833"/>
                  </a:cubicBezTo>
                  <a:lnTo>
                    <a:pt x="1029" y="833"/>
                  </a:lnTo>
                  <a:cubicBezTo>
                    <a:pt x="1028" y="840"/>
                    <a:pt x="1027" y="853"/>
                    <a:pt x="1026" y="877"/>
                  </a:cubicBezTo>
                  <a:lnTo>
                    <a:pt x="1026" y="877"/>
                  </a:lnTo>
                  <a:cubicBezTo>
                    <a:pt x="1023" y="931"/>
                    <a:pt x="979" y="973"/>
                    <a:pt x="925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F44E5A84-3E4D-AF43-A3E0-7463E3F5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58" y="10052431"/>
              <a:ext cx="144295" cy="97748"/>
            </a:xfrm>
            <a:custGeom>
              <a:avLst/>
              <a:gdLst>
                <a:gd name="T0" fmla="*/ 142 w 272"/>
                <a:gd name="T1" fmla="*/ 49 h 187"/>
                <a:gd name="T2" fmla="*/ 142 w 272"/>
                <a:gd name="T3" fmla="*/ 49 h 187"/>
                <a:gd name="T4" fmla="*/ 122 w 272"/>
                <a:gd name="T5" fmla="*/ 42 h 187"/>
                <a:gd name="T6" fmla="*/ 122 w 272"/>
                <a:gd name="T7" fmla="*/ 42 h 187"/>
                <a:gd name="T8" fmla="*/ 119 w 272"/>
                <a:gd name="T9" fmla="*/ 42 h 187"/>
                <a:gd name="T10" fmla="*/ 119 w 272"/>
                <a:gd name="T11" fmla="*/ 42 h 187"/>
                <a:gd name="T12" fmla="*/ 105 w 272"/>
                <a:gd name="T13" fmla="*/ 54 h 187"/>
                <a:gd name="T14" fmla="*/ 105 w 272"/>
                <a:gd name="T15" fmla="*/ 54 h 187"/>
                <a:gd name="T16" fmla="*/ 103 w 272"/>
                <a:gd name="T17" fmla="*/ 73 h 187"/>
                <a:gd name="T18" fmla="*/ 103 w 272"/>
                <a:gd name="T19" fmla="*/ 73 h 187"/>
                <a:gd name="T20" fmla="*/ 131 w 272"/>
                <a:gd name="T21" fmla="*/ 85 h 187"/>
                <a:gd name="T22" fmla="*/ 131 w 272"/>
                <a:gd name="T23" fmla="*/ 85 h 187"/>
                <a:gd name="T24" fmla="*/ 138 w 272"/>
                <a:gd name="T25" fmla="*/ 74 h 187"/>
                <a:gd name="T26" fmla="*/ 138 w 272"/>
                <a:gd name="T27" fmla="*/ 74 h 187"/>
                <a:gd name="T28" fmla="*/ 141 w 272"/>
                <a:gd name="T29" fmla="*/ 49 h 187"/>
                <a:gd name="T30" fmla="*/ 141 w 272"/>
                <a:gd name="T31" fmla="*/ 49 h 187"/>
                <a:gd name="T32" fmla="*/ 122 w 272"/>
                <a:gd name="T33" fmla="*/ 42 h 187"/>
                <a:gd name="T34" fmla="*/ 23 w 272"/>
                <a:gd name="T35" fmla="*/ 186 h 187"/>
                <a:gd name="T36" fmla="*/ 23 w 272"/>
                <a:gd name="T37" fmla="*/ 186 h 187"/>
                <a:gd name="T38" fmla="*/ 3 w 272"/>
                <a:gd name="T39" fmla="*/ 171 h 187"/>
                <a:gd name="T40" fmla="*/ 3 w 272"/>
                <a:gd name="T41" fmla="*/ 171 h 187"/>
                <a:gd name="T42" fmla="*/ 17 w 272"/>
                <a:gd name="T43" fmla="*/ 146 h 187"/>
                <a:gd name="T44" fmla="*/ 17 w 272"/>
                <a:gd name="T45" fmla="*/ 146 h 187"/>
                <a:gd name="T46" fmla="*/ 91 w 272"/>
                <a:gd name="T47" fmla="*/ 115 h 187"/>
                <a:gd name="T48" fmla="*/ 91 w 272"/>
                <a:gd name="T49" fmla="*/ 115 h 187"/>
                <a:gd name="T50" fmla="*/ 71 w 272"/>
                <a:gd name="T51" fmla="*/ 99 h 187"/>
                <a:gd name="T52" fmla="*/ 71 w 272"/>
                <a:gd name="T53" fmla="*/ 99 h 187"/>
                <a:gd name="T54" fmla="*/ 67 w 272"/>
                <a:gd name="T55" fmla="*/ 37 h 187"/>
                <a:gd name="T56" fmla="*/ 67 w 272"/>
                <a:gd name="T57" fmla="*/ 37 h 187"/>
                <a:gd name="T58" fmla="*/ 125 w 272"/>
                <a:gd name="T59" fmla="*/ 1 h 187"/>
                <a:gd name="T60" fmla="*/ 125 w 272"/>
                <a:gd name="T61" fmla="*/ 1 h 187"/>
                <a:gd name="T62" fmla="*/ 180 w 272"/>
                <a:gd name="T63" fmla="*/ 35 h 187"/>
                <a:gd name="T64" fmla="*/ 180 w 272"/>
                <a:gd name="T65" fmla="*/ 35 h 187"/>
                <a:gd name="T66" fmla="*/ 178 w 272"/>
                <a:gd name="T67" fmla="*/ 87 h 187"/>
                <a:gd name="T68" fmla="*/ 178 w 272"/>
                <a:gd name="T69" fmla="*/ 87 h 187"/>
                <a:gd name="T70" fmla="*/ 244 w 272"/>
                <a:gd name="T71" fmla="*/ 79 h 187"/>
                <a:gd name="T72" fmla="*/ 244 w 272"/>
                <a:gd name="T73" fmla="*/ 79 h 187"/>
                <a:gd name="T74" fmla="*/ 268 w 272"/>
                <a:gd name="T75" fmla="*/ 95 h 187"/>
                <a:gd name="T76" fmla="*/ 268 w 272"/>
                <a:gd name="T77" fmla="*/ 95 h 187"/>
                <a:gd name="T78" fmla="*/ 252 w 272"/>
                <a:gd name="T79" fmla="*/ 119 h 187"/>
                <a:gd name="T80" fmla="*/ 252 w 272"/>
                <a:gd name="T81" fmla="*/ 119 h 187"/>
                <a:gd name="T82" fmla="*/ 180 w 272"/>
                <a:gd name="T83" fmla="*/ 127 h 187"/>
                <a:gd name="T84" fmla="*/ 180 w 272"/>
                <a:gd name="T85" fmla="*/ 127 h 187"/>
                <a:gd name="T86" fmla="*/ 145 w 272"/>
                <a:gd name="T87" fmla="*/ 127 h 187"/>
                <a:gd name="T88" fmla="*/ 145 w 272"/>
                <a:gd name="T89" fmla="*/ 127 h 187"/>
                <a:gd name="T90" fmla="*/ 88 w 272"/>
                <a:gd name="T91" fmla="*/ 163 h 187"/>
                <a:gd name="T92" fmla="*/ 88 w 272"/>
                <a:gd name="T93" fmla="*/ 163 h 187"/>
                <a:gd name="T94" fmla="*/ 29 w 272"/>
                <a:gd name="T95" fmla="*/ 185 h 187"/>
                <a:gd name="T96" fmla="*/ 29 w 272"/>
                <a:gd name="T97" fmla="*/ 185 h 187"/>
                <a:gd name="T98" fmla="*/ 23 w 272"/>
                <a:gd name="T99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187">
                  <a:moveTo>
                    <a:pt x="142" y="49"/>
                  </a:moveTo>
                  <a:lnTo>
                    <a:pt x="142" y="49"/>
                  </a:lnTo>
                  <a:close/>
                  <a:moveTo>
                    <a:pt x="122" y="42"/>
                  </a:moveTo>
                  <a:lnTo>
                    <a:pt x="122" y="42"/>
                  </a:lnTo>
                  <a:cubicBezTo>
                    <a:pt x="121" y="42"/>
                    <a:pt x="120" y="42"/>
                    <a:pt x="119" y="42"/>
                  </a:cubicBezTo>
                  <a:lnTo>
                    <a:pt x="119" y="42"/>
                  </a:lnTo>
                  <a:cubicBezTo>
                    <a:pt x="112" y="43"/>
                    <a:pt x="108" y="47"/>
                    <a:pt x="105" y="54"/>
                  </a:cubicBezTo>
                  <a:lnTo>
                    <a:pt x="105" y="54"/>
                  </a:lnTo>
                  <a:cubicBezTo>
                    <a:pt x="100" y="63"/>
                    <a:pt x="100" y="70"/>
                    <a:pt x="103" y="73"/>
                  </a:cubicBezTo>
                  <a:lnTo>
                    <a:pt x="103" y="73"/>
                  </a:lnTo>
                  <a:cubicBezTo>
                    <a:pt x="107" y="79"/>
                    <a:pt x="117" y="82"/>
                    <a:pt x="131" y="85"/>
                  </a:cubicBezTo>
                  <a:lnTo>
                    <a:pt x="131" y="85"/>
                  </a:lnTo>
                  <a:cubicBezTo>
                    <a:pt x="134" y="81"/>
                    <a:pt x="136" y="78"/>
                    <a:pt x="138" y="74"/>
                  </a:cubicBezTo>
                  <a:lnTo>
                    <a:pt x="138" y="74"/>
                  </a:lnTo>
                  <a:cubicBezTo>
                    <a:pt x="143" y="66"/>
                    <a:pt x="144" y="57"/>
                    <a:pt x="141" y="49"/>
                  </a:cubicBezTo>
                  <a:lnTo>
                    <a:pt x="141" y="49"/>
                  </a:lnTo>
                  <a:cubicBezTo>
                    <a:pt x="139" y="46"/>
                    <a:pt x="131" y="42"/>
                    <a:pt x="122" y="42"/>
                  </a:cubicBezTo>
                  <a:close/>
                  <a:moveTo>
                    <a:pt x="23" y="186"/>
                  </a:moveTo>
                  <a:lnTo>
                    <a:pt x="23" y="186"/>
                  </a:lnTo>
                  <a:cubicBezTo>
                    <a:pt x="14" y="186"/>
                    <a:pt x="6" y="180"/>
                    <a:pt x="3" y="171"/>
                  </a:cubicBezTo>
                  <a:lnTo>
                    <a:pt x="3" y="171"/>
                  </a:lnTo>
                  <a:cubicBezTo>
                    <a:pt x="0" y="160"/>
                    <a:pt x="6" y="149"/>
                    <a:pt x="17" y="146"/>
                  </a:cubicBezTo>
                  <a:lnTo>
                    <a:pt x="17" y="146"/>
                  </a:lnTo>
                  <a:cubicBezTo>
                    <a:pt x="33" y="142"/>
                    <a:pt x="64" y="130"/>
                    <a:pt x="91" y="115"/>
                  </a:cubicBezTo>
                  <a:lnTo>
                    <a:pt x="91" y="115"/>
                  </a:lnTo>
                  <a:cubicBezTo>
                    <a:pt x="83" y="111"/>
                    <a:pt x="76" y="106"/>
                    <a:pt x="71" y="99"/>
                  </a:cubicBezTo>
                  <a:lnTo>
                    <a:pt x="71" y="99"/>
                  </a:lnTo>
                  <a:cubicBezTo>
                    <a:pt x="62" y="88"/>
                    <a:pt x="54" y="68"/>
                    <a:pt x="67" y="37"/>
                  </a:cubicBezTo>
                  <a:lnTo>
                    <a:pt x="67" y="37"/>
                  </a:lnTo>
                  <a:cubicBezTo>
                    <a:pt x="77" y="14"/>
                    <a:pt x="99" y="0"/>
                    <a:pt x="125" y="1"/>
                  </a:cubicBezTo>
                  <a:lnTo>
                    <a:pt x="125" y="1"/>
                  </a:lnTo>
                  <a:cubicBezTo>
                    <a:pt x="154" y="3"/>
                    <a:pt x="175" y="20"/>
                    <a:pt x="180" y="35"/>
                  </a:cubicBezTo>
                  <a:lnTo>
                    <a:pt x="180" y="35"/>
                  </a:lnTo>
                  <a:cubicBezTo>
                    <a:pt x="186" y="52"/>
                    <a:pt x="185" y="70"/>
                    <a:pt x="178" y="87"/>
                  </a:cubicBezTo>
                  <a:lnTo>
                    <a:pt x="178" y="87"/>
                  </a:lnTo>
                  <a:cubicBezTo>
                    <a:pt x="199" y="86"/>
                    <a:pt x="223" y="83"/>
                    <a:pt x="244" y="79"/>
                  </a:cubicBezTo>
                  <a:lnTo>
                    <a:pt x="244" y="79"/>
                  </a:lnTo>
                  <a:cubicBezTo>
                    <a:pt x="256" y="77"/>
                    <a:pt x="266" y="84"/>
                    <a:pt x="268" y="95"/>
                  </a:cubicBezTo>
                  <a:lnTo>
                    <a:pt x="268" y="95"/>
                  </a:lnTo>
                  <a:cubicBezTo>
                    <a:pt x="271" y="106"/>
                    <a:pt x="264" y="117"/>
                    <a:pt x="252" y="119"/>
                  </a:cubicBezTo>
                  <a:lnTo>
                    <a:pt x="252" y="119"/>
                  </a:lnTo>
                  <a:cubicBezTo>
                    <a:pt x="251" y="120"/>
                    <a:pt x="218" y="126"/>
                    <a:pt x="180" y="127"/>
                  </a:cubicBezTo>
                  <a:lnTo>
                    <a:pt x="180" y="127"/>
                  </a:lnTo>
                  <a:cubicBezTo>
                    <a:pt x="168" y="128"/>
                    <a:pt x="156" y="128"/>
                    <a:pt x="145" y="127"/>
                  </a:cubicBezTo>
                  <a:lnTo>
                    <a:pt x="145" y="127"/>
                  </a:lnTo>
                  <a:cubicBezTo>
                    <a:pt x="130" y="140"/>
                    <a:pt x="111" y="152"/>
                    <a:pt x="88" y="163"/>
                  </a:cubicBezTo>
                  <a:lnTo>
                    <a:pt x="88" y="163"/>
                  </a:lnTo>
                  <a:cubicBezTo>
                    <a:pt x="57" y="178"/>
                    <a:pt x="29" y="185"/>
                    <a:pt x="29" y="185"/>
                  </a:cubicBezTo>
                  <a:lnTo>
                    <a:pt x="29" y="185"/>
                  </a:lnTo>
                  <a:cubicBezTo>
                    <a:pt x="26" y="186"/>
                    <a:pt x="24" y="186"/>
                    <a:pt x="2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0A74509B-C2AC-814C-AC83-6E7105762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931" y="10061740"/>
              <a:ext cx="158259" cy="51201"/>
            </a:xfrm>
            <a:custGeom>
              <a:avLst/>
              <a:gdLst>
                <a:gd name="T0" fmla="*/ 265 w 302"/>
                <a:gd name="T1" fmla="*/ 94 h 95"/>
                <a:gd name="T2" fmla="*/ 265 w 302"/>
                <a:gd name="T3" fmla="*/ 94 h 95"/>
                <a:gd name="T4" fmla="*/ 256 w 302"/>
                <a:gd name="T5" fmla="*/ 92 h 95"/>
                <a:gd name="T6" fmla="*/ 256 w 302"/>
                <a:gd name="T7" fmla="*/ 92 h 95"/>
                <a:gd name="T8" fmla="*/ 137 w 302"/>
                <a:gd name="T9" fmla="*/ 66 h 95"/>
                <a:gd name="T10" fmla="*/ 137 w 302"/>
                <a:gd name="T11" fmla="*/ 66 h 95"/>
                <a:gd name="T12" fmla="*/ 40 w 302"/>
                <a:gd name="T13" fmla="*/ 70 h 95"/>
                <a:gd name="T14" fmla="*/ 40 w 302"/>
                <a:gd name="T15" fmla="*/ 70 h 95"/>
                <a:gd name="T16" fmla="*/ 3 w 302"/>
                <a:gd name="T17" fmla="*/ 44 h 95"/>
                <a:gd name="T18" fmla="*/ 3 w 302"/>
                <a:gd name="T19" fmla="*/ 44 h 95"/>
                <a:gd name="T20" fmla="*/ 29 w 302"/>
                <a:gd name="T21" fmla="*/ 7 h 95"/>
                <a:gd name="T22" fmla="*/ 29 w 302"/>
                <a:gd name="T23" fmla="*/ 7 h 95"/>
                <a:gd name="T24" fmla="*/ 144 w 302"/>
                <a:gd name="T25" fmla="*/ 3 h 95"/>
                <a:gd name="T26" fmla="*/ 144 w 302"/>
                <a:gd name="T27" fmla="*/ 3 h 95"/>
                <a:gd name="T28" fmla="*/ 275 w 302"/>
                <a:gd name="T29" fmla="*/ 31 h 95"/>
                <a:gd name="T30" fmla="*/ 275 w 302"/>
                <a:gd name="T31" fmla="*/ 31 h 95"/>
                <a:gd name="T32" fmla="*/ 296 w 302"/>
                <a:gd name="T33" fmla="*/ 71 h 95"/>
                <a:gd name="T34" fmla="*/ 296 w 302"/>
                <a:gd name="T35" fmla="*/ 71 h 95"/>
                <a:gd name="T36" fmla="*/ 265 w 302"/>
                <a:gd name="T3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95">
                  <a:moveTo>
                    <a:pt x="265" y="94"/>
                  </a:moveTo>
                  <a:lnTo>
                    <a:pt x="265" y="94"/>
                  </a:lnTo>
                  <a:cubicBezTo>
                    <a:pt x="262" y="94"/>
                    <a:pt x="259" y="93"/>
                    <a:pt x="256" y="92"/>
                  </a:cubicBezTo>
                  <a:lnTo>
                    <a:pt x="256" y="92"/>
                  </a:lnTo>
                  <a:cubicBezTo>
                    <a:pt x="215" y="80"/>
                    <a:pt x="183" y="72"/>
                    <a:pt x="137" y="66"/>
                  </a:cubicBezTo>
                  <a:lnTo>
                    <a:pt x="137" y="66"/>
                  </a:lnTo>
                  <a:cubicBezTo>
                    <a:pt x="116" y="64"/>
                    <a:pt x="63" y="66"/>
                    <a:pt x="40" y="70"/>
                  </a:cubicBezTo>
                  <a:lnTo>
                    <a:pt x="40" y="70"/>
                  </a:lnTo>
                  <a:cubicBezTo>
                    <a:pt x="22" y="73"/>
                    <a:pt x="6" y="61"/>
                    <a:pt x="3" y="44"/>
                  </a:cubicBezTo>
                  <a:lnTo>
                    <a:pt x="3" y="44"/>
                  </a:lnTo>
                  <a:cubicBezTo>
                    <a:pt x="0" y="27"/>
                    <a:pt x="12" y="11"/>
                    <a:pt x="29" y="7"/>
                  </a:cubicBezTo>
                  <a:lnTo>
                    <a:pt x="29" y="7"/>
                  </a:lnTo>
                  <a:cubicBezTo>
                    <a:pt x="58" y="2"/>
                    <a:pt x="118" y="0"/>
                    <a:pt x="144" y="3"/>
                  </a:cubicBezTo>
                  <a:lnTo>
                    <a:pt x="144" y="3"/>
                  </a:lnTo>
                  <a:cubicBezTo>
                    <a:pt x="196" y="9"/>
                    <a:pt x="230" y="18"/>
                    <a:pt x="275" y="31"/>
                  </a:cubicBezTo>
                  <a:lnTo>
                    <a:pt x="275" y="31"/>
                  </a:lnTo>
                  <a:cubicBezTo>
                    <a:pt x="292" y="37"/>
                    <a:pt x="301" y="54"/>
                    <a:pt x="296" y="71"/>
                  </a:cubicBezTo>
                  <a:lnTo>
                    <a:pt x="296" y="71"/>
                  </a:lnTo>
                  <a:cubicBezTo>
                    <a:pt x="292" y="85"/>
                    <a:pt x="279" y="94"/>
                    <a:pt x="265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81D3A9A7-1677-5242-94BC-047005E5E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276" y="9733587"/>
              <a:ext cx="232733" cy="232733"/>
            </a:xfrm>
            <a:custGeom>
              <a:avLst/>
              <a:gdLst>
                <a:gd name="T0" fmla="*/ 267 w 440"/>
                <a:gd name="T1" fmla="*/ 39 h 439"/>
                <a:gd name="T2" fmla="*/ 267 w 440"/>
                <a:gd name="T3" fmla="*/ 39 h 439"/>
                <a:gd name="T4" fmla="*/ 40 w 440"/>
                <a:gd name="T5" fmla="*/ 171 h 439"/>
                <a:gd name="T6" fmla="*/ 40 w 440"/>
                <a:gd name="T7" fmla="*/ 171 h 439"/>
                <a:gd name="T8" fmla="*/ 172 w 440"/>
                <a:gd name="T9" fmla="*/ 399 h 439"/>
                <a:gd name="T10" fmla="*/ 172 w 440"/>
                <a:gd name="T11" fmla="*/ 399 h 439"/>
                <a:gd name="T12" fmla="*/ 399 w 440"/>
                <a:gd name="T13" fmla="*/ 267 h 439"/>
                <a:gd name="T14" fmla="*/ 399 w 440"/>
                <a:gd name="T15" fmla="*/ 267 h 439"/>
                <a:gd name="T16" fmla="*/ 267 w 440"/>
                <a:gd name="T17" fmla="*/ 39 h 439"/>
                <a:gd name="T18" fmla="*/ 166 w 440"/>
                <a:gd name="T19" fmla="*/ 424 h 439"/>
                <a:gd name="T20" fmla="*/ 166 w 440"/>
                <a:gd name="T21" fmla="*/ 424 h 439"/>
                <a:gd name="T22" fmla="*/ 37 w 440"/>
                <a:gd name="T23" fmla="*/ 325 h 439"/>
                <a:gd name="T24" fmla="*/ 37 w 440"/>
                <a:gd name="T25" fmla="*/ 325 h 439"/>
                <a:gd name="T26" fmla="*/ 15 w 440"/>
                <a:gd name="T27" fmla="*/ 164 h 439"/>
                <a:gd name="T28" fmla="*/ 15 w 440"/>
                <a:gd name="T29" fmla="*/ 164 h 439"/>
                <a:gd name="T30" fmla="*/ 113 w 440"/>
                <a:gd name="T31" fmla="*/ 36 h 439"/>
                <a:gd name="T32" fmla="*/ 113 w 440"/>
                <a:gd name="T33" fmla="*/ 36 h 439"/>
                <a:gd name="T34" fmla="*/ 274 w 440"/>
                <a:gd name="T35" fmla="*/ 15 h 439"/>
                <a:gd name="T36" fmla="*/ 274 w 440"/>
                <a:gd name="T37" fmla="*/ 15 h 439"/>
                <a:gd name="T38" fmla="*/ 403 w 440"/>
                <a:gd name="T39" fmla="*/ 113 h 439"/>
                <a:gd name="T40" fmla="*/ 403 w 440"/>
                <a:gd name="T41" fmla="*/ 113 h 439"/>
                <a:gd name="T42" fmla="*/ 425 w 440"/>
                <a:gd name="T43" fmla="*/ 273 h 439"/>
                <a:gd name="T44" fmla="*/ 425 w 440"/>
                <a:gd name="T45" fmla="*/ 273 h 439"/>
                <a:gd name="T46" fmla="*/ 326 w 440"/>
                <a:gd name="T47" fmla="*/ 402 h 439"/>
                <a:gd name="T48" fmla="*/ 326 w 440"/>
                <a:gd name="T49" fmla="*/ 402 h 439"/>
                <a:gd name="T50" fmla="*/ 166 w 440"/>
                <a:gd name="T51" fmla="*/ 42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0" h="439">
                  <a:moveTo>
                    <a:pt x="267" y="39"/>
                  </a:moveTo>
                  <a:lnTo>
                    <a:pt x="267" y="39"/>
                  </a:lnTo>
                  <a:cubicBezTo>
                    <a:pt x="169" y="13"/>
                    <a:pt x="66" y="72"/>
                    <a:pt x="40" y="171"/>
                  </a:cubicBezTo>
                  <a:lnTo>
                    <a:pt x="40" y="171"/>
                  </a:lnTo>
                  <a:cubicBezTo>
                    <a:pt x="13" y="270"/>
                    <a:pt x="73" y="372"/>
                    <a:pt x="172" y="399"/>
                  </a:cubicBezTo>
                  <a:lnTo>
                    <a:pt x="172" y="399"/>
                  </a:lnTo>
                  <a:cubicBezTo>
                    <a:pt x="271" y="425"/>
                    <a:pt x="373" y="366"/>
                    <a:pt x="399" y="267"/>
                  </a:cubicBezTo>
                  <a:lnTo>
                    <a:pt x="399" y="267"/>
                  </a:lnTo>
                  <a:cubicBezTo>
                    <a:pt x="426" y="168"/>
                    <a:pt x="366" y="66"/>
                    <a:pt x="267" y="39"/>
                  </a:cubicBezTo>
                  <a:close/>
                  <a:moveTo>
                    <a:pt x="166" y="424"/>
                  </a:moveTo>
                  <a:lnTo>
                    <a:pt x="166" y="424"/>
                  </a:lnTo>
                  <a:cubicBezTo>
                    <a:pt x="111" y="409"/>
                    <a:pt x="65" y="374"/>
                    <a:pt x="37" y="325"/>
                  </a:cubicBezTo>
                  <a:lnTo>
                    <a:pt x="37" y="325"/>
                  </a:lnTo>
                  <a:cubicBezTo>
                    <a:pt x="8" y="276"/>
                    <a:pt x="0" y="220"/>
                    <a:pt x="15" y="164"/>
                  </a:cubicBezTo>
                  <a:lnTo>
                    <a:pt x="15" y="164"/>
                  </a:lnTo>
                  <a:cubicBezTo>
                    <a:pt x="30" y="110"/>
                    <a:pt x="64" y="64"/>
                    <a:pt x="113" y="36"/>
                  </a:cubicBezTo>
                  <a:lnTo>
                    <a:pt x="113" y="36"/>
                  </a:lnTo>
                  <a:cubicBezTo>
                    <a:pt x="163" y="7"/>
                    <a:pt x="220" y="0"/>
                    <a:pt x="274" y="15"/>
                  </a:cubicBezTo>
                  <a:lnTo>
                    <a:pt x="274" y="15"/>
                  </a:lnTo>
                  <a:cubicBezTo>
                    <a:pt x="329" y="29"/>
                    <a:pt x="375" y="64"/>
                    <a:pt x="403" y="113"/>
                  </a:cubicBezTo>
                  <a:lnTo>
                    <a:pt x="403" y="113"/>
                  </a:lnTo>
                  <a:cubicBezTo>
                    <a:pt x="431" y="162"/>
                    <a:pt x="439" y="219"/>
                    <a:pt x="425" y="273"/>
                  </a:cubicBezTo>
                  <a:lnTo>
                    <a:pt x="425" y="273"/>
                  </a:lnTo>
                  <a:cubicBezTo>
                    <a:pt x="410" y="328"/>
                    <a:pt x="375" y="374"/>
                    <a:pt x="326" y="402"/>
                  </a:cubicBezTo>
                  <a:lnTo>
                    <a:pt x="326" y="402"/>
                  </a:lnTo>
                  <a:cubicBezTo>
                    <a:pt x="277" y="430"/>
                    <a:pt x="220" y="438"/>
                    <a:pt x="166" y="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BD308AEF-B0C5-6B42-8F79-11F37AEA8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23" y="9754532"/>
              <a:ext cx="190841" cy="190841"/>
            </a:xfrm>
            <a:custGeom>
              <a:avLst/>
              <a:gdLst>
                <a:gd name="T0" fmla="*/ 215 w 360"/>
                <a:gd name="T1" fmla="*/ 48 h 360"/>
                <a:gd name="T2" fmla="*/ 215 w 360"/>
                <a:gd name="T3" fmla="*/ 48 h 360"/>
                <a:gd name="T4" fmla="*/ 48 w 360"/>
                <a:gd name="T5" fmla="*/ 144 h 360"/>
                <a:gd name="T6" fmla="*/ 48 w 360"/>
                <a:gd name="T7" fmla="*/ 144 h 360"/>
                <a:gd name="T8" fmla="*/ 145 w 360"/>
                <a:gd name="T9" fmla="*/ 311 h 360"/>
                <a:gd name="T10" fmla="*/ 145 w 360"/>
                <a:gd name="T11" fmla="*/ 311 h 360"/>
                <a:gd name="T12" fmla="*/ 311 w 360"/>
                <a:gd name="T13" fmla="*/ 214 h 360"/>
                <a:gd name="T14" fmla="*/ 311 w 360"/>
                <a:gd name="T15" fmla="*/ 214 h 360"/>
                <a:gd name="T16" fmla="*/ 215 w 360"/>
                <a:gd name="T17" fmla="*/ 48 h 360"/>
                <a:gd name="T18" fmla="*/ 138 w 360"/>
                <a:gd name="T19" fmla="*/ 336 h 360"/>
                <a:gd name="T20" fmla="*/ 138 w 360"/>
                <a:gd name="T21" fmla="*/ 336 h 360"/>
                <a:gd name="T22" fmla="*/ 23 w 360"/>
                <a:gd name="T23" fmla="*/ 138 h 360"/>
                <a:gd name="T24" fmla="*/ 23 w 360"/>
                <a:gd name="T25" fmla="*/ 138 h 360"/>
                <a:gd name="T26" fmla="*/ 221 w 360"/>
                <a:gd name="T27" fmla="*/ 23 h 360"/>
                <a:gd name="T28" fmla="*/ 221 w 360"/>
                <a:gd name="T29" fmla="*/ 23 h 360"/>
                <a:gd name="T30" fmla="*/ 336 w 360"/>
                <a:gd name="T31" fmla="*/ 221 h 360"/>
                <a:gd name="T32" fmla="*/ 336 w 360"/>
                <a:gd name="T33" fmla="*/ 221 h 360"/>
                <a:gd name="T34" fmla="*/ 138 w 360"/>
                <a:gd name="T35" fmla="*/ 33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0" h="360">
                  <a:moveTo>
                    <a:pt x="215" y="48"/>
                  </a:moveTo>
                  <a:lnTo>
                    <a:pt x="215" y="48"/>
                  </a:lnTo>
                  <a:cubicBezTo>
                    <a:pt x="142" y="28"/>
                    <a:pt x="67" y="72"/>
                    <a:pt x="48" y="144"/>
                  </a:cubicBezTo>
                  <a:lnTo>
                    <a:pt x="48" y="144"/>
                  </a:lnTo>
                  <a:cubicBezTo>
                    <a:pt x="29" y="217"/>
                    <a:pt x="72" y="292"/>
                    <a:pt x="145" y="311"/>
                  </a:cubicBezTo>
                  <a:lnTo>
                    <a:pt x="145" y="311"/>
                  </a:lnTo>
                  <a:cubicBezTo>
                    <a:pt x="217" y="330"/>
                    <a:pt x="292" y="287"/>
                    <a:pt x="311" y="214"/>
                  </a:cubicBezTo>
                  <a:lnTo>
                    <a:pt x="311" y="214"/>
                  </a:lnTo>
                  <a:cubicBezTo>
                    <a:pt x="330" y="142"/>
                    <a:pt x="287" y="67"/>
                    <a:pt x="215" y="48"/>
                  </a:cubicBezTo>
                  <a:close/>
                  <a:moveTo>
                    <a:pt x="138" y="336"/>
                  </a:moveTo>
                  <a:lnTo>
                    <a:pt x="138" y="336"/>
                  </a:lnTo>
                  <a:cubicBezTo>
                    <a:pt x="52" y="313"/>
                    <a:pt x="0" y="224"/>
                    <a:pt x="23" y="138"/>
                  </a:cubicBezTo>
                  <a:lnTo>
                    <a:pt x="23" y="138"/>
                  </a:lnTo>
                  <a:cubicBezTo>
                    <a:pt x="47" y="51"/>
                    <a:pt x="135" y="0"/>
                    <a:pt x="221" y="23"/>
                  </a:cubicBezTo>
                  <a:lnTo>
                    <a:pt x="221" y="23"/>
                  </a:lnTo>
                  <a:cubicBezTo>
                    <a:pt x="308" y="46"/>
                    <a:pt x="359" y="134"/>
                    <a:pt x="336" y="221"/>
                  </a:cubicBezTo>
                  <a:lnTo>
                    <a:pt x="336" y="221"/>
                  </a:lnTo>
                  <a:cubicBezTo>
                    <a:pt x="313" y="307"/>
                    <a:pt x="224" y="359"/>
                    <a:pt x="138" y="3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FFA08690-A68B-2A4E-A6A7-9DA1DD7F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715" y="9812716"/>
              <a:ext cx="55856" cy="72147"/>
            </a:xfrm>
            <a:custGeom>
              <a:avLst/>
              <a:gdLst>
                <a:gd name="T0" fmla="*/ 33 w 108"/>
                <a:gd name="T1" fmla="*/ 133 h 137"/>
                <a:gd name="T2" fmla="*/ 33 w 108"/>
                <a:gd name="T3" fmla="*/ 133 h 137"/>
                <a:gd name="T4" fmla="*/ 4 w 108"/>
                <a:gd name="T5" fmla="*/ 118 h 137"/>
                <a:gd name="T6" fmla="*/ 4 w 108"/>
                <a:gd name="T7" fmla="*/ 118 h 137"/>
                <a:gd name="T8" fmla="*/ 3 w 108"/>
                <a:gd name="T9" fmla="*/ 107 h 137"/>
                <a:gd name="T10" fmla="*/ 3 w 108"/>
                <a:gd name="T11" fmla="*/ 107 h 137"/>
                <a:gd name="T12" fmla="*/ 13 w 108"/>
                <a:gd name="T13" fmla="*/ 106 h 137"/>
                <a:gd name="T14" fmla="*/ 13 w 108"/>
                <a:gd name="T15" fmla="*/ 106 h 137"/>
                <a:gd name="T16" fmla="*/ 58 w 108"/>
                <a:gd name="T17" fmla="*/ 119 h 137"/>
                <a:gd name="T18" fmla="*/ 58 w 108"/>
                <a:gd name="T19" fmla="*/ 119 h 137"/>
                <a:gd name="T20" fmla="*/ 70 w 108"/>
                <a:gd name="T21" fmla="*/ 105 h 137"/>
                <a:gd name="T22" fmla="*/ 70 w 108"/>
                <a:gd name="T23" fmla="*/ 105 h 137"/>
                <a:gd name="T24" fmla="*/ 49 w 108"/>
                <a:gd name="T25" fmla="*/ 75 h 137"/>
                <a:gd name="T26" fmla="*/ 49 w 108"/>
                <a:gd name="T27" fmla="*/ 75 h 137"/>
                <a:gd name="T28" fmla="*/ 29 w 108"/>
                <a:gd name="T29" fmla="*/ 56 h 137"/>
                <a:gd name="T30" fmla="*/ 29 w 108"/>
                <a:gd name="T31" fmla="*/ 56 h 137"/>
                <a:gd name="T32" fmla="*/ 23 w 108"/>
                <a:gd name="T33" fmla="*/ 30 h 137"/>
                <a:gd name="T34" fmla="*/ 23 w 108"/>
                <a:gd name="T35" fmla="*/ 30 h 137"/>
                <a:gd name="T36" fmla="*/ 45 w 108"/>
                <a:gd name="T37" fmla="*/ 6 h 137"/>
                <a:gd name="T38" fmla="*/ 45 w 108"/>
                <a:gd name="T39" fmla="*/ 6 h 137"/>
                <a:gd name="T40" fmla="*/ 104 w 108"/>
                <a:gd name="T41" fmla="*/ 21 h 137"/>
                <a:gd name="T42" fmla="*/ 104 w 108"/>
                <a:gd name="T43" fmla="*/ 21 h 137"/>
                <a:gd name="T44" fmla="*/ 105 w 108"/>
                <a:gd name="T45" fmla="*/ 31 h 137"/>
                <a:gd name="T46" fmla="*/ 105 w 108"/>
                <a:gd name="T47" fmla="*/ 31 h 137"/>
                <a:gd name="T48" fmla="*/ 94 w 108"/>
                <a:gd name="T49" fmla="*/ 32 h 137"/>
                <a:gd name="T50" fmla="*/ 94 w 108"/>
                <a:gd name="T51" fmla="*/ 32 h 137"/>
                <a:gd name="T52" fmla="*/ 50 w 108"/>
                <a:gd name="T53" fmla="*/ 20 h 137"/>
                <a:gd name="T54" fmla="*/ 50 w 108"/>
                <a:gd name="T55" fmla="*/ 20 h 137"/>
                <a:gd name="T56" fmla="*/ 37 w 108"/>
                <a:gd name="T57" fmla="*/ 35 h 137"/>
                <a:gd name="T58" fmla="*/ 37 w 108"/>
                <a:gd name="T59" fmla="*/ 35 h 137"/>
                <a:gd name="T60" fmla="*/ 59 w 108"/>
                <a:gd name="T61" fmla="*/ 64 h 137"/>
                <a:gd name="T62" fmla="*/ 59 w 108"/>
                <a:gd name="T63" fmla="*/ 64 h 137"/>
                <a:gd name="T64" fmla="*/ 78 w 108"/>
                <a:gd name="T65" fmla="*/ 83 h 137"/>
                <a:gd name="T66" fmla="*/ 78 w 108"/>
                <a:gd name="T67" fmla="*/ 83 h 137"/>
                <a:gd name="T68" fmla="*/ 85 w 108"/>
                <a:gd name="T69" fmla="*/ 109 h 137"/>
                <a:gd name="T70" fmla="*/ 85 w 108"/>
                <a:gd name="T71" fmla="*/ 109 h 137"/>
                <a:gd name="T72" fmla="*/ 63 w 108"/>
                <a:gd name="T73" fmla="*/ 133 h 137"/>
                <a:gd name="T74" fmla="*/ 63 w 108"/>
                <a:gd name="T75" fmla="*/ 133 h 137"/>
                <a:gd name="T76" fmla="*/ 33 w 108"/>
                <a:gd name="T7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37">
                  <a:moveTo>
                    <a:pt x="33" y="133"/>
                  </a:moveTo>
                  <a:lnTo>
                    <a:pt x="33" y="133"/>
                  </a:lnTo>
                  <a:cubicBezTo>
                    <a:pt x="24" y="130"/>
                    <a:pt x="14" y="125"/>
                    <a:pt x="4" y="118"/>
                  </a:cubicBezTo>
                  <a:lnTo>
                    <a:pt x="4" y="118"/>
                  </a:lnTo>
                  <a:cubicBezTo>
                    <a:pt x="1" y="115"/>
                    <a:pt x="0" y="111"/>
                    <a:pt x="3" y="107"/>
                  </a:cubicBezTo>
                  <a:lnTo>
                    <a:pt x="3" y="107"/>
                  </a:lnTo>
                  <a:cubicBezTo>
                    <a:pt x="5" y="104"/>
                    <a:pt x="10" y="103"/>
                    <a:pt x="13" y="106"/>
                  </a:cubicBezTo>
                  <a:lnTo>
                    <a:pt x="13" y="106"/>
                  </a:lnTo>
                  <a:cubicBezTo>
                    <a:pt x="28" y="118"/>
                    <a:pt x="45" y="123"/>
                    <a:pt x="58" y="119"/>
                  </a:cubicBezTo>
                  <a:lnTo>
                    <a:pt x="58" y="119"/>
                  </a:lnTo>
                  <a:cubicBezTo>
                    <a:pt x="64" y="117"/>
                    <a:pt x="69" y="112"/>
                    <a:pt x="70" y="105"/>
                  </a:cubicBezTo>
                  <a:lnTo>
                    <a:pt x="70" y="105"/>
                  </a:lnTo>
                  <a:cubicBezTo>
                    <a:pt x="73" y="96"/>
                    <a:pt x="61" y="86"/>
                    <a:pt x="49" y="75"/>
                  </a:cubicBezTo>
                  <a:lnTo>
                    <a:pt x="49" y="75"/>
                  </a:lnTo>
                  <a:cubicBezTo>
                    <a:pt x="42" y="69"/>
                    <a:pt x="34" y="62"/>
                    <a:pt x="29" y="56"/>
                  </a:cubicBezTo>
                  <a:lnTo>
                    <a:pt x="29" y="56"/>
                  </a:lnTo>
                  <a:cubicBezTo>
                    <a:pt x="23" y="47"/>
                    <a:pt x="20" y="39"/>
                    <a:pt x="23" y="30"/>
                  </a:cubicBezTo>
                  <a:lnTo>
                    <a:pt x="23" y="30"/>
                  </a:lnTo>
                  <a:cubicBezTo>
                    <a:pt x="25" y="19"/>
                    <a:pt x="34" y="10"/>
                    <a:pt x="45" y="6"/>
                  </a:cubicBezTo>
                  <a:lnTo>
                    <a:pt x="45" y="6"/>
                  </a:lnTo>
                  <a:cubicBezTo>
                    <a:pt x="62" y="0"/>
                    <a:pt x="85" y="6"/>
                    <a:pt x="104" y="21"/>
                  </a:cubicBezTo>
                  <a:lnTo>
                    <a:pt x="104" y="21"/>
                  </a:lnTo>
                  <a:cubicBezTo>
                    <a:pt x="106" y="23"/>
                    <a:pt x="107" y="28"/>
                    <a:pt x="105" y="31"/>
                  </a:cubicBezTo>
                  <a:lnTo>
                    <a:pt x="105" y="31"/>
                  </a:lnTo>
                  <a:cubicBezTo>
                    <a:pt x="102" y="34"/>
                    <a:pt x="97" y="35"/>
                    <a:pt x="94" y="32"/>
                  </a:cubicBezTo>
                  <a:lnTo>
                    <a:pt x="94" y="32"/>
                  </a:lnTo>
                  <a:cubicBezTo>
                    <a:pt x="79" y="21"/>
                    <a:pt x="62" y="16"/>
                    <a:pt x="50" y="20"/>
                  </a:cubicBezTo>
                  <a:lnTo>
                    <a:pt x="50" y="20"/>
                  </a:lnTo>
                  <a:cubicBezTo>
                    <a:pt x="43" y="22"/>
                    <a:pt x="39" y="27"/>
                    <a:pt x="37" y="35"/>
                  </a:cubicBezTo>
                  <a:lnTo>
                    <a:pt x="37" y="35"/>
                  </a:lnTo>
                  <a:cubicBezTo>
                    <a:pt x="34" y="43"/>
                    <a:pt x="47" y="54"/>
                    <a:pt x="59" y="64"/>
                  </a:cubicBezTo>
                  <a:lnTo>
                    <a:pt x="59" y="64"/>
                  </a:lnTo>
                  <a:cubicBezTo>
                    <a:pt x="66" y="70"/>
                    <a:pt x="73" y="76"/>
                    <a:pt x="78" y="83"/>
                  </a:cubicBezTo>
                  <a:lnTo>
                    <a:pt x="78" y="83"/>
                  </a:lnTo>
                  <a:cubicBezTo>
                    <a:pt x="85" y="92"/>
                    <a:pt x="87" y="101"/>
                    <a:pt x="85" y="109"/>
                  </a:cubicBezTo>
                  <a:lnTo>
                    <a:pt x="85" y="109"/>
                  </a:lnTo>
                  <a:cubicBezTo>
                    <a:pt x="82" y="120"/>
                    <a:pt x="74" y="129"/>
                    <a:pt x="63" y="133"/>
                  </a:cubicBezTo>
                  <a:lnTo>
                    <a:pt x="63" y="133"/>
                  </a:lnTo>
                  <a:cubicBezTo>
                    <a:pt x="54" y="136"/>
                    <a:pt x="44" y="136"/>
                    <a:pt x="33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330D52ED-0F81-7041-BE12-EB007189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626" y="9796424"/>
              <a:ext cx="11636" cy="16292"/>
            </a:xfrm>
            <a:custGeom>
              <a:avLst/>
              <a:gdLst>
                <a:gd name="T0" fmla="*/ 6 w 20"/>
                <a:gd name="T1" fmla="*/ 29 h 30"/>
                <a:gd name="T2" fmla="*/ 6 w 20"/>
                <a:gd name="T3" fmla="*/ 29 h 30"/>
                <a:gd name="T4" fmla="*/ 1 w 20"/>
                <a:gd name="T5" fmla="*/ 19 h 30"/>
                <a:gd name="T6" fmla="*/ 4 w 20"/>
                <a:gd name="T7" fmla="*/ 7 h 30"/>
                <a:gd name="T8" fmla="*/ 4 w 20"/>
                <a:gd name="T9" fmla="*/ 7 h 30"/>
                <a:gd name="T10" fmla="*/ 13 w 20"/>
                <a:gd name="T11" fmla="*/ 1 h 30"/>
                <a:gd name="T12" fmla="*/ 13 w 20"/>
                <a:gd name="T13" fmla="*/ 1 h 30"/>
                <a:gd name="T14" fmla="*/ 18 w 20"/>
                <a:gd name="T15" fmla="*/ 10 h 30"/>
                <a:gd name="T16" fmla="*/ 15 w 20"/>
                <a:gd name="T17" fmla="*/ 23 h 30"/>
                <a:gd name="T18" fmla="*/ 15 w 20"/>
                <a:gd name="T19" fmla="*/ 23 h 30"/>
                <a:gd name="T20" fmla="*/ 6 w 20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0">
                  <a:moveTo>
                    <a:pt x="6" y="29"/>
                  </a:moveTo>
                  <a:lnTo>
                    <a:pt x="6" y="29"/>
                  </a:lnTo>
                  <a:cubicBezTo>
                    <a:pt x="2" y="28"/>
                    <a:pt x="0" y="23"/>
                    <a:pt x="1" y="19"/>
                  </a:cubicBezTo>
                  <a:lnTo>
                    <a:pt x="4" y="7"/>
                  </a:lnTo>
                  <a:lnTo>
                    <a:pt x="4" y="7"/>
                  </a:lnTo>
                  <a:cubicBezTo>
                    <a:pt x="5" y="3"/>
                    <a:pt x="9" y="0"/>
                    <a:pt x="13" y="1"/>
                  </a:cubicBezTo>
                  <a:lnTo>
                    <a:pt x="13" y="1"/>
                  </a:lnTo>
                  <a:cubicBezTo>
                    <a:pt x="17" y="2"/>
                    <a:pt x="19" y="7"/>
                    <a:pt x="18" y="10"/>
                  </a:cubicBezTo>
                  <a:lnTo>
                    <a:pt x="15" y="23"/>
                  </a:lnTo>
                  <a:lnTo>
                    <a:pt x="15" y="23"/>
                  </a:lnTo>
                  <a:cubicBezTo>
                    <a:pt x="14" y="27"/>
                    <a:pt x="10" y="29"/>
                    <a:pt x="6" y="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63DC10E9-C84D-594E-8587-7DB5C0DC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52" y="9884863"/>
              <a:ext cx="11636" cy="16292"/>
            </a:xfrm>
            <a:custGeom>
              <a:avLst/>
              <a:gdLst>
                <a:gd name="T0" fmla="*/ 7 w 21"/>
                <a:gd name="T1" fmla="*/ 28 h 30"/>
                <a:gd name="T2" fmla="*/ 7 w 21"/>
                <a:gd name="T3" fmla="*/ 28 h 30"/>
                <a:gd name="T4" fmla="*/ 2 w 21"/>
                <a:gd name="T5" fmla="*/ 19 h 30"/>
                <a:gd name="T6" fmla="*/ 5 w 21"/>
                <a:gd name="T7" fmla="*/ 6 h 30"/>
                <a:gd name="T8" fmla="*/ 5 w 21"/>
                <a:gd name="T9" fmla="*/ 6 h 30"/>
                <a:gd name="T10" fmla="*/ 14 w 21"/>
                <a:gd name="T11" fmla="*/ 1 h 30"/>
                <a:gd name="T12" fmla="*/ 14 w 21"/>
                <a:gd name="T13" fmla="*/ 1 h 30"/>
                <a:gd name="T14" fmla="*/ 19 w 21"/>
                <a:gd name="T15" fmla="*/ 10 h 30"/>
                <a:gd name="T16" fmla="*/ 16 w 21"/>
                <a:gd name="T17" fmla="*/ 23 h 30"/>
                <a:gd name="T18" fmla="*/ 16 w 21"/>
                <a:gd name="T19" fmla="*/ 23 h 30"/>
                <a:gd name="T20" fmla="*/ 7 w 21"/>
                <a:gd name="T21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0">
                  <a:moveTo>
                    <a:pt x="7" y="28"/>
                  </a:moveTo>
                  <a:lnTo>
                    <a:pt x="7" y="28"/>
                  </a:lnTo>
                  <a:cubicBezTo>
                    <a:pt x="3" y="27"/>
                    <a:pt x="0" y="23"/>
                    <a:pt x="2" y="19"/>
                  </a:cubicBezTo>
                  <a:lnTo>
                    <a:pt x="5" y="6"/>
                  </a:lnTo>
                  <a:lnTo>
                    <a:pt x="5" y="6"/>
                  </a:lnTo>
                  <a:cubicBezTo>
                    <a:pt x="6" y="2"/>
                    <a:pt x="10" y="0"/>
                    <a:pt x="14" y="1"/>
                  </a:cubicBezTo>
                  <a:lnTo>
                    <a:pt x="14" y="1"/>
                  </a:lnTo>
                  <a:cubicBezTo>
                    <a:pt x="18" y="2"/>
                    <a:pt x="20" y="6"/>
                    <a:pt x="19" y="10"/>
                  </a:cubicBezTo>
                  <a:lnTo>
                    <a:pt x="16" y="23"/>
                  </a:lnTo>
                  <a:lnTo>
                    <a:pt x="16" y="23"/>
                  </a:lnTo>
                  <a:cubicBezTo>
                    <a:pt x="15" y="26"/>
                    <a:pt x="11" y="29"/>
                    <a:pt x="7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86E34FB-82C3-5A49-9E12-C36C1E79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498" y="10906563"/>
              <a:ext cx="48875" cy="616743"/>
            </a:xfrm>
            <a:custGeom>
              <a:avLst/>
              <a:gdLst>
                <a:gd name="T0" fmla="*/ 43 w 91"/>
                <a:gd name="T1" fmla="*/ 1166 h 1167"/>
                <a:gd name="T2" fmla="*/ 43 w 91"/>
                <a:gd name="T3" fmla="*/ 1166 h 1167"/>
                <a:gd name="T4" fmla="*/ 43 w 91"/>
                <a:gd name="T5" fmla="*/ 1166 h 1167"/>
                <a:gd name="T6" fmla="*/ 1 w 91"/>
                <a:gd name="T7" fmla="*/ 1124 h 1167"/>
                <a:gd name="T8" fmla="*/ 5 w 91"/>
                <a:gd name="T9" fmla="*/ 42 h 1167"/>
                <a:gd name="T10" fmla="*/ 5 w 91"/>
                <a:gd name="T11" fmla="*/ 42 h 1167"/>
                <a:gd name="T12" fmla="*/ 47 w 91"/>
                <a:gd name="T13" fmla="*/ 0 h 1167"/>
                <a:gd name="T14" fmla="*/ 48 w 91"/>
                <a:gd name="T15" fmla="*/ 0 h 1167"/>
                <a:gd name="T16" fmla="*/ 48 w 91"/>
                <a:gd name="T17" fmla="*/ 0 h 1167"/>
                <a:gd name="T18" fmla="*/ 90 w 91"/>
                <a:gd name="T19" fmla="*/ 43 h 1167"/>
                <a:gd name="T20" fmla="*/ 85 w 91"/>
                <a:gd name="T21" fmla="*/ 1124 h 1167"/>
                <a:gd name="T22" fmla="*/ 85 w 91"/>
                <a:gd name="T23" fmla="*/ 1124 h 1167"/>
                <a:gd name="T24" fmla="*/ 43 w 91"/>
                <a:gd name="T25" fmla="*/ 1166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7">
                  <a:moveTo>
                    <a:pt x="43" y="1166"/>
                  </a:moveTo>
                  <a:lnTo>
                    <a:pt x="43" y="1166"/>
                  </a:lnTo>
                  <a:lnTo>
                    <a:pt x="43" y="1166"/>
                  </a:lnTo>
                  <a:cubicBezTo>
                    <a:pt x="19" y="1166"/>
                    <a:pt x="0" y="1147"/>
                    <a:pt x="1" y="1124"/>
                  </a:cubicBezTo>
                  <a:lnTo>
                    <a:pt x="5" y="42"/>
                  </a:lnTo>
                  <a:lnTo>
                    <a:pt x="5" y="42"/>
                  </a:lnTo>
                  <a:cubicBezTo>
                    <a:pt x="5" y="20"/>
                    <a:pt x="24" y="0"/>
                    <a:pt x="47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71" y="0"/>
                    <a:pt x="90" y="20"/>
                    <a:pt x="90" y="43"/>
                  </a:cubicBezTo>
                  <a:lnTo>
                    <a:pt x="85" y="1124"/>
                  </a:lnTo>
                  <a:lnTo>
                    <a:pt x="85" y="1124"/>
                  </a:lnTo>
                  <a:cubicBezTo>
                    <a:pt x="85" y="1148"/>
                    <a:pt x="66" y="1166"/>
                    <a:pt x="43" y="11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36146051-9C0D-C64B-8417-B33722B1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498" y="11476760"/>
              <a:ext cx="614416" cy="44220"/>
            </a:xfrm>
            <a:custGeom>
              <a:avLst/>
              <a:gdLst>
                <a:gd name="T0" fmla="*/ 42 w 1165"/>
                <a:gd name="T1" fmla="*/ 84 h 85"/>
                <a:gd name="T2" fmla="*/ 42 w 1165"/>
                <a:gd name="T3" fmla="*/ 84 h 85"/>
                <a:gd name="T4" fmla="*/ 0 w 1165"/>
                <a:gd name="T5" fmla="*/ 42 h 85"/>
                <a:gd name="T6" fmla="*/ 0 w 1165"/>
                <a:gd name="T7" fmla="*/ 42 h 85"/>
                <a:gd name="T8" fmla="*/ 42 w 1165"/>
                <a:gd name="T9" fmla="*/ 0 h 85"/>
                <a:gd name="T10" fmla="*/ 1122 w 1165"/>
                <a:gd name="T11" fmla="*/ 0 h 85"/>
                <a:gd name="T12" fmla="*/ 1122 w 1165"/>
                <a:gd name="T13" fmla="*/ 0 h 85"/>
                <a:gd name="T14" fmla="*/ 1164 w 1165"/>
                <a:gd name="T15" fmla="*/ 42 h 85"/>
                <a:gd name="T16" fmla="*/ 1164 w 1165"/>
                <a:gd name="T17" fmla="*/ 42 h 85"/>
                <a:gd name="T18" fmla="*/ 1122 w 1165"/>
                <a:gd name="T19" fmla="*/ 84 h 85"/>
                <a:gd name="T20" fmla="*/ 42 w 1165"/>
                <a:gd name="T2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85">
                  <a:moveTo>
                    <a:pt x="42" y="84"/>
                  </a:moveTo>
                  <a:lnTo>
                    <a:pt x="42" y="84"/>
                  </a:lnTo>
                  <a:cubicBezTo>
                    <a:pt x="18" y="84"/>
                    <a:pt x="0" y="65"/>
                    <a:pt x="0" y="42"/>
                  </a:cubicBezTo>
                  <a:lnTo>
                    <a:pt x="0" y="42"/>
                  </a:lnTo>
                  <a:cubicBezTo>
                    <a:pt x="0" y="19"/>
                    <a:pt x="18" y="0"/>
                    <a:pt x="42" y="0"/>
                  </a:cubicBezTo>
                  <a:lnTo>
                    <a:pt x="1122" y="0"/>
                  </a:lnTo>
                  <a:lnTo>
                    <a:pt x="1122" y="0"/>
                  </a:lnTo>
                  <a:cubicBezTo>
                    <a:pt x="1145" y="0"/>
                    <a:pt x="1164" y="19"/>
                    <a:pt x="1164" y="42"/>
                  </a:cubicBezTo>
                  <a:lnTo>
                    <a:pt x="1164" y="42"/>
                  </a:lnTo>
                  <a:cubicBezTo>
                    <a:pt x="1164" y="65"/>
                    <a:pt x="1145" y="84"/>
                    <a:pt x="1122" y="84"/>
                  </a:cubicBezTo>
                  <a:lnTo>
                    <a:pt x="42" y="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A4CA16F3-B2A0-E24B-96C8-6AD8FE95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538" y="11253336"/>
              <a:ext cx="158259" cy="269971"/>
            </a:xfrm>
            <a:custGeom>
              <a:avLst/>
              <a:gdLst>
                <a:gd name="T0" fmla="*/ 84 w 300"/>
                <a:gd name="T1" fmla="*/ 427 h 512"/>
                <a:gd name="T2" fmla="*/ 215 w 300"/>
                <a:gd name="T3" fmla="*/ 427 h 512"/>
                <a:gd name="T4" fmla="*/ 215 w 300"/>
                <a:gd name="T5" fmla="*/ 84 h 512"/>
                <a:gd name="T6" fmla="*/ 84 w 300"/>
                <a:gd name="T7" fmla="*/ 84 h 512"/>
                <a:gd name="T8" fmla="*/ 84 w 300"/>
                <a:gd name="T9" fmla="*/ 427 h 512"/>
                <a:gd name="T10" fmla="*/ 257 w 300"/>
                <a:gd name="T11" fmla="*/ 511 h 512"/>
                <a:gd name="T12" fmla="*/ 42 w 300"/>
                <a:gd name="T13" fmla="*/ 511 h 512"/>
                <a:gd name="T14" fmla="*/ 42 w 300"/>
                <a:gd name="T15" fmla="*/ 511 h 512"/>
                <a:gd name="T16" fmla="*/ 0 w 300"/>
                <a:gd name="T17" fmla="*/ 469 h 512"/>
                <a:gd name="T18" fmla="*/ 0 w 300"/>
                <a:gd name="T19" fmla="*/ 42 h 512"/>
                <a:gd name="T20" fmla="*/ 0 w 300"/>
                <a:gd name="T21" fmla="*/ 42 h 512"/>
                <a:gd name="T22" fmla="*/ 42 w 300"/>
                <a:gd name="T23" fmla="*/ 0 h 512"/>
                <a:gd name="T24" fmla="*/ 257 w 300"/>
                <a:gd name="T25" fmla="*/ 0 h 512"/>
                <a:gd name="T26" fmla="*/ 257 w 300"/>
                <a:gd name="T27" fmla="*/ 0 h 512"/>
                <a:gd name="T28" fmla="*/ 299 w 300"/>
                <a:gd name="T29" fmla="*/ 42 h 512"/>
                <a:gd name="T30" fmla="*/ 299 w 300"/>
                <a:gd name="T31" fmla="*/ 469 h 512"/>
                <a:gd name="T32" fmla="*/ 299 w 300"/>
                <a:gd name="T33" fmla="*/ 469 h 512"/>
                <a:gd name="T34" fmla="*/ 257 w 300"/>
                <a:gd name="T35" fmla="*/ 51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" h="512">
                  <a:moveTo>
                    <a:pt x="84" y="427"/>
                  </a:moveTo>
                  <a:lnTo>
                    <a:pt x="215" y="427"/>
                  </a:lnTo>
                  <a:lnTo>
                    <a:pt x="215" y="84"/>
                  </a:lnTo>
                  <a:lnTo>
                    <a:pt x="84" y="84"/>
                  </a:lnTo>
                  <a:lnTo>
                    <a:pt x="84" y="427"/>
                  </a:lnTo>
                  <a:close/>
                  <a:moveTo>
                    <a:pt x="257" y="511"/>
                  </a:moveTo>
                  <a:lnTo>
                    <a:pt x="42" y="511"/>
                  </a:lnTo>
                  <a:lnTo>
                    <a:pt x="42" y="511"/>
                  </a:lnTo>
                  <a:cubicBezTo>
                    <a:pt x="18" y="511"/>
                    <a:pt x="0" y="492"/>
                    <a:pt x="0" y="469"/>
                  </a:cubicBezTo>
                  <a:lnTo>
                    <a:pt x="0" y="42"/>
                  </a:lnTo>
                  <a:lnTo>
                    <a:pt x="0" y="42"/>
                  </a:lnTo>
                  <a:cubicBezTo>
                    <a:pt x="0" y="18"/>
                    <a:pt x="18" y="0"/>
                    <a:pt x="42" y="0"/>
                  </a:cubicBezTo>
                  <a:lnTo>
                    <a:pt x="257" y="0"/>
                  </a:lnTo>
                  <a:lnTo>
                    <a:pt x="257" y="0"/>
                  </a:lnTo>
                  <a:cubicBezTo>
                    <a:pt x="280" y="0"/>
                    <a:pt x="299" y="18"/>
                    <a:pt x="299" y="42"/>
                  </a:cubicBezTo>
                  <a:lnTo>
                    <a:pt x="299" y="469"/>
                  </a:lnTo>
                  <a:lnTo>
                    <a:pt x="299" y="469"/>
                  </a:lnTo>
                  <a:cubicBezTo>
                    <a:pt x="299" y="492"/>
                    <a:pt x="280" y="511"/>
                    <a:pt x="257" y="5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02A3B27-25B5-4B4C-8DD0-8EC96F73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4905" y="11134642"/>
              <a:ext cx="158259" cy="386337"/>
            </a:xfrm>
            <a:custGeom>
              <a:avLst/>
              <a:gdLst>
                <a:gd name="T0" fmla="*/ 84 w 300"/>
                <a:gd name="T1" fmla="*/ 648 h 733"/>
                <a:gd name="T2" fmla="*/ 215 w 300"/>
                <a:gd name="T3" fmla="*/ 648 h 733"/>
                <a:gd name="T4" fmla="*/ 215 w 300"/>
                <a:gd name="T5" fmla="*/ 84 h 733"/>
                <a:gd name="T6" fmla="*/ 84 w 300"/>
                <a:gd name="T7" fmla="*/ 84 h 733"/>
                <a:gd name="T8" fmla="*/ 84 w 300"/>
                <a:gd name="T9" fmla="*/ 648 h 733"/>
                <a:gd name="T10" fmla="*/ 257 w 300"/>
                <a:gd name="T11" fmla="*/ 732 h 733"/>
                <a:gd name="T12" fmla="*/ 42 w 300"/>
                <a:gd name="T13" fmla="*/ 732 h 733"/>
                <a:gd name="T14" fmla="*/ 42 w 300"/>
                <a:gd name="T15" fmla="*/ 732 h 733"/>
                <a:gd name="T16" fmla="*/ 0 w 300"/>
                <a:gd name="T17" fmla="*/ 690 h 733"/>
                <a:gd name="T18" fmla="*/ 0 w 300"/>
                <a:gd name="T19" fmla="*/ 42 h 733"/>
                <a:gd name="T20" fmla="*/ 0 w 300"/>
                <a:gd name="T21" fmla="*/ 42 h 733"/>
                <a:gd name="T22" fmla="*/ 42 w 300"/>
                <a:gd name="T23" fmla="*/ 0 h 733"/>
                <a:gd name="T24" fmla="*/ 257 w 300"/>
                <a:gd name="T25" fmla="*/ 0 h 733"/>
                <a:gd name="T26" fmla="*/ 257 w 300"/>
                <a:gd name="T27" fmla="*/ 0 h 733"/>
                <a:gd name="T28" fmla="*/ 299 w 300"/>
                <a:gd name="T29" fmla="*/ 42 h 733"/>
                <a:gd name="T30" fmla="*/ 299 w 300"/>
                <a:gd name="T31" fmla="*/ 690 h 733"/>
                <a:gd name="T32" fmla="*/ 299 w 300"/>
                <a:gd name="T33" fmla="*/ 690 h 733"/>
                <a:gd name="T34" fmla="*/ 257 w 300"/>
                <a:gd name="T35" fmla="*/ 732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" h="733">
                  <a:moveTo>
                    <a:pt x="84" y="648"/>
                  </a:moveTo>
                  <a:lnTo>
                    <a:pt x="215" y="648"/>
                  </a:lnTo>
                  <a:lnTo>
                    <a:pt x="215" y="84"/>
                  </a:lnTo>
                  <a:lnTo>
                    <a:pt x="84" y="84"/>
                  </a:lnTo>
                  <a:lnTo>
                    <a:pt x="84" y="648"/>
                  </a:lnTo>
                  <a:close/>
                  <a:moveTo>
                    <a:pt x="257" y="732"/>
                  </a:moveTo>
                  <a:lnTo>
                    <a:pt x="42" y="732"/>
                  </a:lnTo>
                  <a:lnTo>
                    <a:pt x="42" y="732"/>
                  </a:lnTo>
                  <a:cubicBezTo>
                    <a:pt x="18" y="732"/>
                    <a:pt x="0" y="713"/>
                    <a:pt x="0" y="690"/>
                  </a:cubicBezTo>
                  <a:lnTo>
                    <a:pt x="0" y="42"/>
                  </a:lnTo>
                  <a:lnTo>
                    <a:pt x="0" y="42"/>
                  </a:lnTo>
                  <a:cubicBezTo>
                    <a:pt x="0" y="19"/>
                    <a:pt x="18" y="0"/>
                    <a:pt x="42" y="0"/>
                  </a:cubicBezTo>
                  <a:lnTo>
                    <a:pt x="257" y="0"/>
                  </a:lnTo>
                  <a:lnTo>
                    <a:pt x="257" y="0"/>
                  </a:lnTo>
                  <a:cubicBezTo>
                    <a:pt x="280" y="0"/>
                    <a:pt x="299" y="19"/>
                    <a:pt x="299" y="42"/>
                  </a:cubicBezTo>
                  <a:lnTo>
                    <a:pt x="299" y="690"/>
                  </a:lnTo>
                  <a:lnTo>
                    <a:pt x="299" y="690"/>
                  </a:lnTo>
                  <a:cubicBezTo>
                    <a:pt x="299" y="713"/>
                    <a:pt x="280" y="732"/>
                    <a:pt x="257" y="7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D2503475-5732-084E-8EF9-2327A6867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617" y="11176534"/>
              <a:ext cx="158259" cy="346772"/>
            </a:xfrm>
            <a:custGeom>
              <a:avLst/>
              <a:gdLst>
                <a:gd name="T0" fmla="*/ 84 w 299"/>
                <a:gd name="T1" fmla="*/ 572 h 657"/>
                <a:gd name="T2" fmla="*/ 215 w 299"/>
                <a:gd name="T3" fmla="*/ 572 h 657"/>
                <a:gd name="T4" fmla="*/ 215 w 299"/>
                <a:gd name="T5" fmla="*/ 84 h 657"/>
                <a:gd name="T6" fmla="*/ 84 w 299"/>
                <a:gd name="T7" fmla="*/ 84 h 657"/>
                <a:gd name="T8" fmla="*/ 84 w 299"/>
                <a:gd name="T9" fmla="*/ 572 h 657"/>
                <a:gd name="T10" fmla="*/ 257 w 299"/>
                <a:gd name="T11" fmla="*/ 656 h 657"/>
                <a:gd name="T12" fmla="*/ 42 w 299"/>
                <a:gd name="T13" fmla="*/ 656 h 657"/>
                <a:gd name="T14" fmla="*/ 42 w 299"/>
                <a:gd name="T15" fmla="*/ 656 h 657"/>
                <a:gd name="T16" fmla="*/ 0 w 299"/>
                <a:gd name="T17" fmla="*/ 614 h 657"/>
                <a:gd name="T18" fmla="*/ 0 w 299"/>
                <a:gd name="T19" fmla="*/ 41 h 657"/>
                <a:gd name="T20" fmla="*/ 0 w 299"/>
                <a:gd name="T21" fmla="*/ 41 h 657"/>
                <a:gd name="T22" fmla="*/ 42 w 299"/>
                <a:gd name="T23" fmla="*/ 0 h 657"/>
                <a:gd name="T24" fmla="*/ 257 w 299"/>
                <a:gd name="T25" fmla="*/ 0 h 657"/>
                <a:gd name="T26" fmla="*/ 257 w 299"/>
                <a:gd name="T27" fmla="*/ 0 h 657"/>
                <a:gd name="T28" fmla="*/ 298 w 299"/>
                <a:gd name="T29" fmla="*/ 41 h 657"/>
                <a:gd name="T30" fmla="*/ 298 w 299"/>
                <a:gd name="T31" fmla="*/ 614 h 657"/>
                <a:gd name="T32" fmla="*/ 298 w 299"/>
                <a:gd name="T33" fmla="*/ 614 h 657"/>
                <a:gd name="T34" fmla="*/ 257 w 299"/>
                <a:gd name="T35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" h="657">
                  <a:moveTo>
                    <a:pt x="84" y="572"/>
                  </a:moveTo>
                  <a:lnTo>
                    <a:pt x="215" y="572"/>
                  </a:lnTo>
                  <a:lnTo>
                    <a:pt x="215" y="84"/>
                  </a:lnTo>
                  <a:lnTo>
                    <a:pt x="84" y="84"/>
                  </a:lnTo>
                  <a:lnTo>
                    <a:pt x="84" y="572"/>
                  </a:lnTo>
                  <a:close/>
                  <a:moveTo>
                    <a:pt x="257" y="656"/>
                  </a:moveTo>
                  <a:lnTo>
                    <a:pt x="42" y="656"/>
                  </a:lnTo>
                  <a:lnTo>
                    <a:pt x="42" y="656"/>
                  </a:lnTo>
                  <a:cubicBezTo>
                    <a:pt x="18" y="656"/>
                    <a:pt x="0" y="637"/>
                    <a:pt x="0" y="614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18"/>
                    <a:pt x="18" y="0"/>
                    <a:pt x="42" y="0"/>
                  </a:cubicBezTo>
                  <a:lnTo>
                    <a:pt x="257" y="0"/>
                  </a:lnTo>
                  <a:lnTo>
                    <a:pt x="257" y="0"/>
                  </a:lnTo>
                  <a:cubicBezTo>
                    <a:pt x="280" y="0"/>
                    <a:pt x="298" y="18"/>
                    <a:pt x="298" y="41"/>
                  </a:cubicBezTo>
                  <a:lnTo>
                    <a:pt x="298" y="614"/>
                  </a:lnTo>
                  <a:lnTo>
                    <a:pt x="298" y="614"/>
                  </a:lnTo>
                  <a:cubicBezTo>
                    <a:pt x="298" y="637"/>
                    <a:pt x="280" y="656"/>
                    <a:pt x="257" y="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A7555208-AAC9-054E-B720-0D3B079A7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94" y="10915873"/>
              <a:ext cx="437539" cy="216441"/>
            </a:xfrm>
            <a:custGeom>
              <a:avLst/>
              <a:gdLst>
                <a:gd name="T0" fmla="*/ 495 w 830"/>
                <a:gd name="T1" fmla="*/ 406 h 410"/>
                <a:gd name="T2" fmla="*/ 495 w 830"/>
                <a:gd name="T3" fmla="*/ 406 h 410"/>
                <a:gd name="T4" fmla="*/ 476 w 830"/>
                <a:gd name="T5" fmla="*/ 399 h 410"/>
                <a:gd name="T6" fmla="*/ 261 w 830"/>
                <a:gd name="T7" fmla="*/ 198 h 410"/>
                <a:gd name="T8" fmla="*/ 49 w 830"/>
                <a:gd name="T9" fmla="*/ 399 h 410"/>
                <a:gd name="T10" fmla="*/ 49 w 830"/>
                <a:gd name="T11" fmla="*/ 399 h 410"/>
                <a:gd name="T12" fmla="*/ 11 w 830"/>
                <a:gd name="T13" fmla="*/ 398 h 410"/>
                <a:gd name="T14" fmla="*/ 11 w 830"/>
                <a:gd name="T15" fmla="*/ 398 h 410"/>
                <a:gd name="T16" fmla="*/ 12 w 830"/>
                <a:gd name="T17" fmla="*/ 360 h 410"/>
                <a:gd name="T18" fmla="*/ 242 w 830"/>
                <a:gd name="T19" fmla="*/ 142 h 410"/>
                <a:gd name="T20" fmla="*/ 242 w 830"/>
                <a:gd name="T21" fmla="*/ 142 h 410"/>
                <a:gd name="T22" fmla="*/ 279 w 830"/>
                <a:gd name="T23" fmla="*/ 142 h 410"/>
                <a:gd name="T24" fmla="*/ 493 w 830"/>
                <a:gd name="T25" fmla="*/ 341 h 410"/>
                <a:gd name="T26" fmla="*/ 779 w 830"/>
                <a:gd name="T27" fmla="*/ 12 h 410"/>
                <a:gd name="T28" fmla="*/ 779 w 830"/>
                <a:gd name="T29" fmla="*/ 12 h 410"/>
                <a:gd name="T30" fmla="*/ 817 w 830"/>
                <a:gd name="T31" fmla="*/ 10 h 410"/>
                <a:gd name="T32" fmla="*/ 817 w 830"/>
                <a:gd name="T33" fmla="*/ 10 h 410"/>
                <a:gd name="T34" fmla="*/ 820 w 830"/>
                <a:gd name="T35" fmla="*/ 48 h 410"/>
                <a:gd name="T36" fmla="*/ 515 w 830"/>
                <a:gd name="T37" fmla="*/ 397 h 410"/>
                <a:gd name="T38" fmla="*/ 515 w 830"/>
                <a:gd name="T39" fmla="*/ 397 h 410"/>
                <a:gd name="T40" fmla="*/ 496 w 830"/>
                <a:gd name="T41" fmla="*/ 406 h 410"/>
                <a:gd name="T42" fmla="*/ 496 w 830"/>
                <a:gd name="T43" fmla="*/ 406 h 410"/>
                <a:gd name="T44" fmla="*/ 495 w 830"/>
                <a:gd name="T45" fmla="*/ 40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0" h="410">
                  <a:moveTo>
                    <a:pt x="495" y="406"/>
                  </a:moveTo>
                  <a:lnTo>
                    <a:pt x="495" y="406"/>
                  </a:lnTo>
                  <a:cubicBezTo>
                    <a:pt x="488" y="406"/>
                    <a:pt x="481" y="404"/>
                    <a:pt x="476" y="399"/>
                  </a:cubicBezTo>
                  <a:lnTo>
                    <a:pt x="261" y="198"/>
                  </a:lnTo>
                  <a:lnTo>
                    <a:pt x="49" y="399"/>
                  </a:lnTo>
                  <a:lnTo>
                    <a:pt x="49" y="399"/>
                  </a:lnTo>
                  <a:cubicBezTo>
                    <a:pt x="38" y="409"/>
                    <a:pt x="21" y="409"/>
                    <a:pt x="11" y="398"/>
                  </a:cubicBezTo>
                  <a:lnTo>
                    <a:pt x="11" y="398"/>
                  </a:lnTo>
                  <a:cubicBezTo>
                    <a:pt x="0" y="387"/>
                    <a:pt x="1" y="370"/>
                    <a:pt x="12" y="360"/>
                  </a:cubicBezTo>
                  <a:lnTo>
                    <a:pt x="242" y="142"/>
                  </a:lnTo>
                  <a:lnTo>
                    <a:pt x="242" y="142"/>
                  </a:lnTo>
                  <a:cubicBezTo>
                    <a:pt x="253" y="132"/>
                    <a:pt x="269" y="132"/>
                    <a:pt x="279" y="142"/>
                  </a:cubicBezTo>
                  <a:lnTo>
                    <a:pt x="493" y="341"/>
                  </a:lnTo>
                  <a:lnTo>
                    <a:pt x="779" y="12"/>
                  </a:lnTo>
                  <a:lnTo>
                    <a:pt x="779" y="12"/>
                  </a:lnTo>
                  <a:cubicBezTo>
                    <a:pt x="788" y="1"/>
                    <a:pt x="806" y="0"/>
                    <a:pt x="817" y="10"/>
                  </a:cubicBezTo>
                  <a:lnTo>
                    <a:pt x="817" y="10"/>
                  </a:lnTo>
                  <a:cubicBezTo>
                    <a:pt x="828" y="19"/>
                    <a:pt x="829" y="37"/>
                    <a:pt x="820" y="48"/>
                  </a:cubicBezTo>
                  <a:lnTo>
                    <a:pt x="515" y="397"/>
                  </a:lnTo>
                  <a:lnTo>
                    <a:pt x="515" y="397"/>
                  </a:lnTo>
                  <a:cubicBezTo>
                    <a:pt x="510" y="403"/>
                    <a:pt x="504" y="406"/>
                    <a:pt x="496" y="406"/>
                  </a:cubicBezTo>
                  <a:lnTo>
                    <a:pt x="496" y="406"/>
                  </a:lnTo>
                  <a:lnTo>
                    <a:pt x="495" y="4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F9A98CD3-5CB0-5241-9F6E-E7F788FB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350" y="10913545"/>
              <a:ext cx="37237" cy="114040"/>
            </a:xfrm>
            <a:custGeom>
              <a:avLst/>
              <a:gdLst>
                <a:gd name="T0" fmla="*/ 40 w 70"/>
                <a:gd name="T1" fmla="*/ 213 h 214"/>
                <a:gd name="T2" fmla="*/ 40 w 70"/>
                <a:gd name="T3" fmla="*/ 213 h 214"/>
                <a:gd name="T4" fmla="*/ 14 w 70"/>
                <a:gd name="T5" fmla="*/ 188 h 214"/>
                <a:gd name="T6" fmla="*/ 1 w 70"/>
                <a:gd name="T7" fmla="*/ 30 h 214"/>
                <a:gd name="T8" fmla="*/ 1 w 70"/>
                <a:gd name="T9" fmla="*/ 30 h 214"/>
                <a:gd name="T10" fmla="*/ 26 w 70"/>
                <a:gd name="T11" fmla="*/ 1 h 214"/>
                <a:gd name="T12" fmla="*/ 26 w 70"/>
                <a:gd name="T13" fmla="*/ 1 h 214"/>
                <a:gd name="T14" fmla="*/ 55 w 70"/>
                <a:gd name="T15" fmla="*/ 25 h 214"/>
                <a:gd name="T16" fmla="*/ 68 w 70"/>
                <a:gd name="T17" fmla="*/ 184 h 214"/>
                <a:gd name="T18" fmla="*/ 68 w 70"/>
                <a:gd name="T19" fmla="*/ 184 h 214"/>
                <a:gd name="T20" fmla="*/ 42 w 70"/>
                <a:gd name="T21" fmla="*/ 212 h 214"/>
                <a:gd name="T22" fmla="*/ 42 w 70"/>
                <a:gd name="T23" fmla="*/ 212 h 214"/>
                <a:gd name="T24" fmla="*/ 40 w 70"/>
                <a:gd name="T25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214">
                  <a:moveTo>
                    <a:pt x="40" y="213"/>
                  </a:moveTo>
                  <a:lnTo>
                    <a:pt x="40" y="213"/>
                  </a:lnTo>
                  <a:cubicBezTo>
                    <a:pt x="26" y="213"/>
                    <a:pt x="15" y="202"/>
                    <a:pt x="14" y="188"/>
                  </a:cubicBezTo>
                  <a:lnTo>
                    <a:pt x="1" y="30"/>
                  </a:lnTo>
                  <a:lnTo>
                    <a:pt x="1" y="30"/>
                  </a:lnTo>
                  <a:cubicBezTo>
                    <a:pt x="0" y="15"/>
                    <a:pt x="11" y="2"/>
                    <a:pt x="26" y="1"/>
                  </a:cubicBezTo>
                  <a:lnTo>
                    <a:pt x="26" y="1"/>
                  </a:lnTo>
                  <a:cubicBezTo>
                    <a:pt x="40" y="0"/>
                    <a:pt x="54" y="10"/>
                    <a:pt x="55" y="25"/>
                  </a:cubicBezTo>
                  <a:lnTo>
                    <a:pt x="68" y="184"/>
                  </a:lnTo>
                  <a:lnTo>
                    <a:pt x="68" y="184"/>
                  </a:lnTo>
                  <a:cubicBezTo>
                    <a:pt x="69" y="199"/>
                    <a:pt x="57" y="211"/>
                    <a:pt x="42" y="212"/>
                  </a:cubicBezTo>
                  <a:lnTo>
                    <a:pt x="42" y="212"/>
                  </a:lnTo>
                  <a:cubicBezTo>
                    <a:pt x="42" y="213"/>
                    <a:pt x="41" y="213"/>
                    <a:pt x="40" y="2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D23235B2-9CCA-6C4A-9808-4BF5150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10913545"/>
              <a:ext cx="114040" cy="34911"/>
            </a:xfrm>
            <a:custGeom>
              <a:avLst/>
              <a:gdLst>
                <a:gd name="T0" fmla="*/ 27 w 214"/>
                <a:gd name="T1" fmla="*/ 67 h 68"/>
                <a:gd name="T2" fmla="*/ 27 w 214"/>
                <a:gd name="T3" fmla="*/ 67 h 68"/>
                <a:gd name="T4" fmla="*/ 1 w 214"/>
                <a:gd name="T5" fmla="*/ 43 h 68"/>
                <a:gd name="T6" fmla="*/ 1 w 214"/>
                <a:gd name="T7" fmla="*/ 43 h 68"/>
                <a:gd name="T8" fmla="*/ 24 w 214"/>
                <a:gd name="T9" fmla="*/ 14 h 68"/>
                <a:gd name="T10" fmla="*/ 183 w 214"/>
                <a:gd name="T11" fmla="*/ 1 h 68"/>
                <a:gd name="T12" fmla="*/ 183 w 214"/>
                <a:gd name="T13" fmla="*/ 1 h 68"/>
                <a:gd name="T14" fmla="*/ 212 w 214"/>
                <a:gd name="T15" fmla="*/ 25 h 68"/>
                <a:gd name="T16" fmla="*/ 212 w 214"/>
                <a:gd name="T17" fmla="*/ 25 h 68"/>
                <a:gd name="T18" fmla="*/ 187 w 214"/>
                <a:gd name="T19" fmla="*/ 55 h 68"/>
                <a:gd name="T20" fmla="*/ 29 w 214"/>
                <a:gd name="T21" fmla="*/ 67 h 68"/>
                <a:gd name="T22" fmla="*/ 29 w 214"/>
                <a:gd name="T23" fmla="*/ 67 h 68"/>
                <a:gd name="T24" fmla="*/ 27 w 214"/>
                <a:gd name="T25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" h="68">
                  <a:moveTo>
                    <a:pt x="27" y="67"/>
                  </a:moveTo>
                  <a:lnTo>
                    <a:pt x="27" y="67"/>
                  </a:lnTo>
                  <a:cubicBezTo>
                    <a:pt x="13" y="67"/>
                    <a:pt x="2" y="57"/>
                    <a:pt x="1" y="43"/>
                  </a:cubicBezTo>
                  <a:lnTo>
                    <a:pt x="1" y="43"/>
                  </a:lnTo>
                  <a:cubicBezTo>
                    <a:pt x="0" y="28"/>
                    <a:pt x="10" y="15"/>
                    <a:pt x="24" y="14"/>
                  </a:cubicBezTo>
                  <a:lnTo>
                    <a:pt x="183" y="1"/>
                  </a:lnTo>
                  <a:lnTo>
                    <a:pt x="183" y="1"/>
                  </a:lnTo>
                  <a:cubicBezTo>
                    <a:pt x="197" y="0"/>
                    <a:pt x="211" y="10"/>
                    <a:pt x="212" y="25"/>
                  </a:cubicBezTo>
                  <a:lnTo>
                    <a:pt x="212" y="25"/>
                  </a:lnTo>
                  <a:cubicBezTo>
                    <a:pt x="213" y="40"/>
                    <a:pt x="202" y="54"/>
                    <a:pt x="187" y="55"/>
                  </a:cubicBezTo>
                  <a:lnTo>
                    <a:pt x="29" y="67"/>
                  </a:lnTo>
                  <a:lnTo>
                    <a:pt x="29" y="67"/>
                  </a:lnTo>
                  <a:cubicBezTo>
                    <a:pt x="28" y="67"/>
                    <a:pt x="27" y="67"/>
                    <a:pt x="27" y="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60F3E2C-C5A7-464B-A91A-9D31265DA75F}"/>
                </a:ext>
              </a:extLst>
            </p:cNvPr>
            <p:cNvGrpSpPr/>
            <p:nvPr/>
          </p:nvGrpSpPr>
          <p:grpSpPr>
            <a:xfrm>
              <a:off x="1520910" y="10015194"/>
              <a:ext cx="1545350" cy="1545350"/>
              <a:chOff x="1520910" y="10015194"/>
              <a:chExt cx="1545350" cy="1545350"/>
            </a:xfrm>
            <a:solidFill>
              <a:schemeClr val="tx2"/>
            </a:solidFill>
          </p:grpSpPr>
          <p:sp>
            <p:nvSpPr>
              <p:cNvPr id="90" name="Freeform 313">
                <a:extLst>
                  <a:ext uri="{FF2B5EF4-FFF2-40B4-BE49-F238E27FC236}">
                    <a16:creationId xmlns:a16="http://schemas.microsoft.com/office/drawing/2014/main" id="{830B7ED9-BE32-4940-92F0-728D17D6E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230" y="10422478"/>
                <a:ext cx="1152030" cy="1138066"/>
              </a:xfrm>
              <a:custGeom>
                <a:avLst/>
                <a:gdLst>
                  <a:gd name="T0" fmla="*/ 1621 w 2184"/>
                  <a:gd name="T1" fmla="*/ 1578 h 2155"/>
                  <a:gd name="T2" fmla="*/ 1396 w 2184"/>
                  <a:gd name="T3" fmla="*/ 1460 h 2155"/>
                  <a:gd name="T4" fmla="*/ 1386 w 2184"/>
                  <a:gd name="T5" fmla="*/ 1427 h 2155"/>
                  <a:gd name="T6" fmla="*/ 1580 w 2184"/>
                  <a:gd name="T7" fmla="*/ 801 h 2155"/>
                  <a:gd name="T8" fmla="*/ 1976 w 2184"/>
                  <a:gd name="T9" fmla="*/ 780 h 2155"/>
                  <a:gd name="T10" fmla="*/ 1999 w 2184"/>
                  <a:gd name="T11" fmla="*/ 805 h 2155"/>
                  <a:gd name="T12" fmla="*/ 1650 w 2184"/>
                  <a:gd name="T13" fmla="*/ 1575 h 2155"/>
                  <a:gd name="T14" fmla="*/ 1621 w 2184"/>
                  <a:gd name="T15" fmla="*/ 1578 h 2155"/>
                  <a:gd name="T16" fmla="*/ 1043 w 2184"/>
                  <a:gd name="T17" fmla="*/ 1889 h 2155"/>
                  <a:gd name="T18" fmla="*/ 1267 w 2184"/>
                  <a:gd name="T19" fmla="*/ 1618 h 2155"/>
                  <a:gd name="T20" fmla="*/ 1295 w 2184"/>
                  <a:gd name="T21" fmla="*/ 1610 h 2155"/>
                  <a:gd name="T22" fmla="*/ 1467 w 2184"/>
                  <a:gd name="T23" fmla="*/ 1694 h 2155"/>
                  <a:gd name="T24" fmla="*/ 1469 w 2184"/>
                  <a:gd name="T25" fmla="*/ 1733 h 2155"/>
                  <a:gd name="T26" fmla="*/ 1066 w 2184"/>
                  <a:gd name="T27" fmla="*/ 1928 h 2155"/>
                  <a:gd name="T28" fmla="*/ 1976 w 2184"/>
                  <a:gd name="T29" fmla="*/ 602 h 2155"/>
                  <a:gd name="T30" fmla="*/ 1599 w 2184"/>
                  <a:gd name="T31" fmla="*/ 602 h 2155"/>
                  <a:gd name="T32" fmla="*/ 1582 w 2184"/>
                  <a:gd name="T33" fmla="*/ 609 h 2155"/>
                  <a:gd name="T34" fmla="*/ 1407 w 2184"/>
                  <a:gd name="T35" fmla="*/ 793 h 2155"/>
                  <a:gd name="T36" fmla="*/ 1400 w 2184"/>
                  <a:gd name="T37" fmla="*/ 807 h 2155"/>
                  <a:gd name="T38" fmla="*/ 1212 w 2184"/>
                  <a:gd name="T39" fmla="*/ 1373 h 2155"/>
                  <a:gd name="T40" fmla="*/ 1186 w 2184"/>
                  <a:gd name="T41" fmla="*/ 1384 h 2155"/>
                  <a:gd name="T42" fmla="*/ 1096 w 2184"/>
                  <a:gd name="T43" fmla="*/ 1360 h 2155"/>
                  <a:gd name="T44" fmla="*/ 1027 w 2184"/>
                  <a:gd name="T45" fmla="*/ 1502 h 2155"/>
                  <a:gd name="T46" fmla="*/ 1044 w 2184"/>
                  <a:gd name="T47" fmla="*/ 1532 h 2155"/>
                  <a:gd name="T48" fmla="*/ 1067 w 2184"/>
                  <a:gd name="T49" fmla="*/ 1536 h 2155"/>
                  <a:gd name="T50" fmla="*/ 1079 w 2184"/>
                  <a:gd name="T51" fmla="*/ 1573 h 2155"/>
                  <a:gd name="T52" fmla="*/ 707 w 2184"/>
                  <a:gd name="T53" fmla="*/ 1960 h 2155"/>
                  <a:gd name="T54" fmla="*/ 677 w 2184"/>
                  <a:gd name="T55" fmla="*/ 1959 h 2155"/>
                  <a:gd name="T56" fmla="*/ 572 w 2184"/>
                  <a:gd name="T57" fmla="*/ 1861 h 2155"/>
                  <a:gd name="T58" fmla="*/ 564 w 2184"/>
                  <a:gd name="T59" fmla="*/ 1856 h 2155"/>
                  <a:gd name="T60" fmla="*/ 552 w 2184"/>
                  <a:gd name="T61" fmla="*/ 1851 h 2155"/>
                  <a:gd name="T62" fmla="*/ 504 w 2184"/>
                  <a:gd name="T63" fmla="*/ 1817 h 2155"/>
                  <a:gd name="T64" fmla="*/ 461 w 2184"/>
                  <a:gd name="T65" fmla="*/ 1747 h 2155"/>
                  <a:gd name="T66" fmla="*/ 457 w 2184"/>
                  <a:gd name="T67" fmla="*/ 1739 h 2155"/>
                  <a:gd name="T68" fmla="*/ 418 w 2184"/>
                  <a:gd name="T69" fmla="*/ 1693 h 2155"/>
                  <a:gd name="T70" fmla="*/ 386 w 2184"/>
                  <a:gd name="T71" fmla="*/ 1690 h 2155"/>
                  <a:gd name="T72" fmla="*/ 280 w 2184"/>
                  <a:gd name="T73" fmla="*/ 1768 h 2155"/>
                  <a:gd name="T74" fmla="*/ 275 w 2184"/>
                  <a:gd name="T75" fmla="*/ 1801 h 2155"/>
                  <a:gd name="T76" fmla="*/ 335 w 2184"/>
                  <a:gd name="T77" fmla="*/ 1871 h 2155"/>
                  <a:gd name="T78" fmla="*/ 311 w 2184"/>
                  <a:gd name="T79" fmla="*/ 1908 h 2155"/>
                  <a:gd name="T80" fmla="*/ 173 w 2184"/>
                  <a:gd name="T81" fmla="*/ 1852 h 2155"/>
                  <a:gd name="T82" fmla="*/ 151 w 2184"/>
                  <a:gd name="T83" fmla="*/ 1853 h 2155"/>
                  <a:gd name="T84" fmla="*/ 59 w 2184"/>
                  <a:gd name="T85" fmla="*/ 1908 h 2155"/>
                  <a:gd name="T86" fmla="*/ 15 w 2184"/>
                  <a:gd name="T87" fmla="*/ 1933 h 2155"/>
                  <a:gd name="T88" fmla="*/ 15 w 2184"/>
                  <a:gd name="T89" fmla="*/ 1973 h 2155"/>
                  <a:gd name="T90" fmla="*/ 641 w 2184"/>
                  <a:gd name="T91" fmla="*/ 2151 h 2155"/>
                  <a:gd name="T92" fmla="*/ 644 w 2184"/>
                  <a:gd name="T93" fmla="*/ 2152 h 2155"/>
                  <a:gd name="T94" fmla="*/ 661 w 2184"/>
                  <a:gd name="T95" fmla="*/ 2154 h 2155"/>
                  <a:gd name="T96" fmla="*/ 673 w 2184"/>
                  <a:gd name="T97" fmla="*/ 2152 h 2155"/>
                  <a:gd name="T98" fmla="*/ 720 w 2184"/>
                  <a:gd name="T99" fmla="*/ 2154 h 2155"/>
                  <a:gd name="T100" fmla="*/ 1688 w 2184"/>
                  <a:gd name="T101" fmla="*/ 1787 h 2155"/>
                  <a:gd name="T102" fmla="*/ 1692 w 2184"/>
                  <a:gd name="T103" fmla="*/ 1784 h 2155"/>
                  <a:gd name="T104" fmla="*/ 1723 w 2184"/>
                  <a:gd name="T105" fmla="*/ 1757 h 2155"/>
                  <a:gd name="T106" fmla="*/ 1725 w 2184"/>
                  <a:gd name="T107" fmla="*/ 1754 h 2155"/>
                  <a:gd name="T108" fmla="*/ 1729 w 2184"/>
                  <a:gd name="T109" fmla="*/ 1750 h 2155"/>
                  <a:gd name="T110" fmla="*/ 1754 w 2184"/>
                  <a:gd name="T111" fmla="*/ 1725 h 2155"/>
                  <a:gd name="T112" fmla="*/ 2183 w 2184"/>
                  <a:gd name="T113" fmla="*/ 691 h 2155"/>
                  <a:gd name="T114" fmla="*/ 2018 w 2184"/>
                  <a:gd name="T115" fmla="*/ 17 h 2155"/>
                  <a:gd name="T116" fmla="*/ 1977 w 2184"/>
                  <a:gd name="T117" fmla="*/ 17 h 2155"/>
                  <a:gd name="T118" fmla="*/ 1900 w 2184"/>
                  <a:gd name="T119" fmla="*/ 163 h 2155"/>
                  <a:gd name="T120" fmla="*/ 1898 w 2184"/>
                  <a:gd name="T121" fmla="*/ 183 h 2155"/>
                  <a:gd name="T122" fmla="*/ 1999 w 2184"/>
                  <a:gd name="T123" fmla="*/ 577 h 2155"/>
                  <a:gd name="T124" fmla="*/ 1976 w 2184"/>
                  <a:gd name="T125" fmla="*/ 602 h 2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84" h="2155">
                    <a:moveTo>
                      <a:pt x="1621" y="1578"/>
                    </a:moveTo>
                    <a:lnTo>
                      <a:pt x="1621" y="1578"/>
                    </a:lnTo>
                    <a:cubicBezTo>
                      <a:pt x="1549" y="1533"/>
                      <a:pt x="1474" y="1493"/>
                      <a:pt x="1396" y="1460"/>
                    </a:cubicBezTo>
                    <a:lnTo>
                      <a:pt x="1396" y="1460"/>
                    </a:lnTo>
                    <a:cubicBezTo>
                      <a:pt x="1384" y="1454"/>
                      <a:pt x="1379" y="1439"/>
                      <a:pt x="1386" y="1427"/>
                    </a:cubicBezTo>
                    <a:lnTo>
                      <a:pt x="1386" y="1427"/>
                    </a:lnTo>
                    <a:cubicBezTo>
                      <a:pt x="1495" y="1226"/>
                      <a:pt x="1561" y="1016"/>
                      <a:pt x="1580" y="801"/>
                    </a:cubicBezTo>
                    <a:lnTo>
                      <a:pt x="1580" y="801"/>
                    </a:lnTo>
                    <a:cubicBezTo>
                      <a:pt x="1581" y="790"/>
                      <a:pt x="1591" y="780"/>
                      <a:pt x="1603" y="780"/>
                    </a:cubicBezTo>
                    <a:lnTo>
                      <a:pt x="1976" y="780"/>
                    </a:lnTo>
                    <a:lnTo>
                      <a:pt x="1976" y="780"/>
                    </a:lnTo>
                    <a:cubicBezTo>
                      <a:pt x="1990" y="780"/>
                      <a:pt x="2000" y="792"/>
                      <a:pt x="1999" y="805"/>
                    </a:cubicBezTo>
                    <a:lnTo>
                      <a:pt x="1999" y="805"/>
                    </a:lnTo>
                    <a:cubicBezTo>
                      <a:pt x="1972" y="1102"/>
                      <a:pt x="1845" y="1370"/>
                      <a:pt x="1650" y="1575"/>
                    </a:cubicBezTo>
                    <a:lnTo>
                      <a:pt x="1650" y="1575"/>
                    </a:lnTo>
                    <a:cubicBezTo>
                      <a:pt x="1643" y="1583"/>
                      <a:pt x="1631" y="1584"/>
                      <a:pt x="1621" y="1578"/>
                    </a:cubicBezTo>
                    <a:close/>
                    <a:moveTo>
                      <a:pt x="1043" y="1889"/>
                    </a:moveTo>
                    <a:lnTo>
                      <a:pt x="1043" y="1889"/>
                    </a:lnTo>
                    <a:cubicBezTo>
                      <a:pt x="1127" y="1802"/>
                      <a:pt x="1202" y="1711"/>
                      <a:pt x="1267" y="1618"/>
                    </a:cubicBezTo>
                    <a:lnTo>
                      <a:pt x="1267" y="1618"/>
                    </a:lnTo>
                    <a:cubicBezTo>
                      <a:pt x="1274" y="1609"/>
                      <a:pt x="1285" y="1606"/>
                      <a:pt x="1295" y="1610"/>
                    </a:cubicBezTo>
                    <a:lnTo>
                      <a:pt x="1295" y="1610"/>
                    </a:lnTo>
                    <a:cubicBezTo>
                      <a:pt x="1354" y="1635"/>
                      <a:pt x="1411" y="1663"/>
                      <a:pt x="1467" y="1694"/>
                    </a:cubicBezTo>
                    <a:lnTo>
                      <a:pt x="1467" y="1694"/>
                    </a:lnTo>
                    <a:cubicBezTo>
                      <a:pt x="1481" y="1702"/>
                      <a:pt x="1483" y="1723"/>
                      <a:pt x="1469" y="1733"/>
                    </a:cubicBezTo>
                    <a:lnTo>
                      <a:pt x="1469" y="1733"/>
                    </a:lnTo>
                    <a:cubicBezTo>
                      <a:pt x="1349" y="1820"/>
                      <a:pt x="1213" y="1886"/>
                      <a:pt x="1066" y="1928"/>
                    </a:cubicBezTo>
                    <a:lnTo>
                      <a:pt x="1066" y="1928"/>
                    </a:lnTo>
                    <a:cubicBezTo>
                      <a:pt x="1043" y="1934"/>
                      <a:pt x="1027" y="1907"/>
                      <a:pt x="1043" y="1889"/>
                    </a:cubicBezTo>
                    <a:close/>
                    <a:moveTo>
                      <a:pt x="1976" y="602"/>
                    </a:moveTo>
                    <a:lnTo>
                      <a:pt x="1599" y="602"/>
                    </a:lnTo>
                    <a:lnTo>
                      <a:pt x="1599" y="602"/>
                    </a:lnTo>
                    <a:cubicBezTo>
                      <a:pt x="1592" y="602"/>
                      <a:pt x="1586" y="604"/>
                      <a:pt x="1582" y="609"/>
                    </a:cubicBezTo>
                    <a:lnTo>
                      <a:pt x="1582" y="609"/>
                    </a:lnTo>
                    <a:cubicBezTo>
                      <a:pt x="1526" y="673"/>
                      <a:pt x="1468" y="734"/>
                      <a:pt x="1407" y="793"/>
                    </a:cubicBezTo>
                    <a:lnTo>
                      <a:pt x="1407" y="793"/>
                    </a:lnTo>
                    <a:cubicBezTo>
                      <a:pt x="1403" y="796"/>
                      <a:pt x="1400" y="801"/>
                      <a:pt x="1400" y="807"/>
                    </a:cubicBezTo>
                    <a:lnTo>
                      <a:pt x="1400" y="807"/>
                    </a:lnTo>
                    <a:cubicBezTo>
                      <a:pt x="1379" y="1000"/>
                      <a:pt x="1315" y="1190"/>
                      <a:pt x="1212" y="1373"/>
                    </a:cubicBezTo>
                    <a:lnTo>
                      <a:pt x="1212" y="1373"/>
                    </a:lnTo>
                    <a:cubicBezTo>
                      <a:pt x="1206" y="1382"/>
                      <a:pt x="1196" y="1386"/>
                      <a:pt x="1186" y="1384"/>
                    </a:cubicBezTo>
                    <a:lnTo>
                      <a:pt x="1186" y="1384"/>
                    </a:lnTo>
                    <a:cubicBezTo>
                      <a:pt x="1156" y="1374"/>
                      <a:pt x="1126" y="1367"/>
                      <a:pt x="1096" y="1360"/>
                    </a:cubicBezTo>
                    <a:lnTo>
                      <a:pt x="1096" y="1360"/>
                    </a:lnTo>
                    <a:cubicBezTo>
                      <a:pt x="1084" y="1357"/>
                      <a:pt x="1072" y="1364"/>
                      <a:pt x="1069" y="1375"/>
                    </a:cubicBezTo>
                    <a:lnTo>
                      <a:pt x="1027" y="1502"/>
                    </a:lnTo>
                    <a:lnTo>
                      <a:pt x="1027" y="1502"/>
                    </a:lnTo>
                    <a:cubicBezTo>
                      <a:pt x="1023" y="1515"/>
                      <a:pt x="1030" y="1528"/>
                      <a:pt x="1044" y="1532"/>
                    </a:cubicBezTo>
                    <a:lnTo>
                      <a:pt x="1044" y="1532"/>
                    </a:lnTo>
                    <a:cubicBezTo>
                      <a:pt x="1051" y="1533"/>
                      <a:pt x="1059" y="1534"/>
                      <a:pt x="1067" y="1536"/>
                    </a:cubicBezTo>
                    <a:lnTo>
                      <a:pt x="1067" y="1536"/>
                    </a:lnTo>
                    <a:cubicBezTo>
                      <a:pt x="1083" y="1540"/>
                      <a:pt x="1090" y="1560"/>
                      <a:pt x="1079" y="1573"/>
                    </a:cubicBezTo>
                    <a:lnTo>
                      <a:pt x="1079" y="1573"/>
                    </a:lnTo>
                    <a:cubicBezTo>
                      <a:pt x="978" y="1707"/>
                      <a:pt x="853" y="1836"/>
                      <a:pt x="707" y="1960"/>
                    </a:cubicBezTo>
                    <a:lnTo>
                      <a:pt x="707" y="1960"/>
                    </a:lnTo>
                    <a:cubicBezTo>
                      <a:pt x="698" y="1967"/>
                      <a:pt x="685" y="1967"/>
                      <a:pt x="677" y="1959"/>
                    </a:cubicBezTo>
                    <a:lnTo>
                      <a:pt x="677" y="1959"/>
                    </a:lnTo>
                    <a:cubicBezTo>
                      <a:pt x="640" y="1927"/>
                      <a:pt x="605" y="1894"/>
                      <a:pt x="572" y="1861"/>
                    </a:cubicBezTo>
                    <a:lnTo>
                      <a:pt x="572" y="1861"/>
                    </a:lnTo>
                    <a:cubicBezTo>
                      <a:pt x="570" y="1859"/>
                      <a:pt x="567" y="1857"/>
                      <a:pt x="564" y="1856"/>
                    </a:cubicBezTo>
                    <a:lnTo>
                      <a:pt x="564" y="1856"/>
                    </a:lnTo>
                    <a:cubicBezTo>
                      <a:pt x="560" y="1855"/>
                      <a:pt x="556" y="1853"/>
                      <a:pt x="552" y="1851"/>
                    </a:cubicBezTo>
                    <a:lnTo>
                      <a:pt x="552" y="1851"/>
                    </a:lnTo>
                    <a:cubicBezTo>
                      <a:pt x="535" y="1842"/>
                      <a:pt x="519" y="1831"/>
                      <a:pt x="504" y="1817"/>
                    </a:cubicBezTo>
                    <a:lnTo>
                      <a:pt x="504" y="1817"/>
                    </a:lnTo>
                    <a:cubicBezTo>
                      <a:pt x="484" y="1797"/>
                      <a:pt x="469" y="1773"/>
                      <a:pt x="461" y="1747"/>
                    </a:cubicBezTo>
                    <a:lnTo>
                      <a:pt x="461" y="1747"/>
                    </a:lnTo>
                    <a:cubicBezTo>
                      <a:pt x="460" y="1744"/>
                      <a:pt x="459" y="1741"/>
                      <a:pt x="457" y="1739"/>
                    </a:cubicBezTo>
                    <a:lnTo>
                      <a:pt x="457" y="1739"/>
                    </a:lnTo>
                    <a:cubicBezTo>
                      <a:pt x="444" y="1724"/>
                      <a:pt x="431" y="1708"/>
                      <a:pt x="418" y="1693"/>
                    </a:cubicBezTo>
                    <a:lnTo>
                      <a:pt x="418" y="1693"/>
                    </a:lnTo>
                    <a:cubicBezTo>
                      <a:pt x="410" y="1684"/>
                      <a:pt x="396" y="1682"/>
                      <a:pt x="386" y="1690"/>
                    </a:cubicBezTo>
                    <a:lnTo>
                      <a:pt x="386" y="1690"/>
                    </a:lnTo>
                    <a:cubicBezTo>
                      <a:pt x="356" y="1714"/>
                      <a:pt x="320" y="1740"/>
                      <a:pt x="280" y="1768"/>
                    </a:cubicBezTo>
                    <a:lnTo>
                      <a:pt x="280" y="1768"/>
                    </a:lnTo>
                    <a:cubicBezTo>
                      <a:pt x="269" y="1775"/>
                      <a:pt x="267" y="1791"/>
                      <a:pt x="275" y="1801"/>
                    </a:cubicBezTo>
                    <a:lnTo>
                      <a:pt x="275" y="1801"/>
                    </a:lnTo>
                    <a:cubicBezTo>
                      <a:pt x="294" y="1825"/>
                      <a:pt x="315" y="1848"/>
                      <a:pt x="335" y="1871"/>
                    </a:cubicBezTo>
                    <a:lnTo>
                      <a:pt x="335" y="1871"/>
                    </a:lnTo>
                    <a:cubicBezTo>
                      <a:pt x="351" y="1889"/>
                      <a:pt x="333" y="1916"/>
                      <a:pt x="311" y="1908"/>
                    </a:cubicBezTo>
                    <a:lnTo>
                      <a:pt x="311" y="1908"/>
                    </a:lnTo>
                    <a:cubicBezTo>
                      <a:pt x="263" y="1892"/>
                      <a:pt x="218" y="1874"/>
                      <a:pt x="173" y="1852"/>
                    </a:cubicBezTo>
                    <a:lnTo>
                      <a:pt x="173" y="1852"/>
                    </a:lnTo>
                    <a:cubicBezTo>
                      <a:pt x="166" y="1849"/>
                      <a:pt x="158" y="1849"/>
                      <a:pt x="151" y="1853"/>
                    </a:cubicBezTo>
                    <a:lnTo>
                      <a:pt x="151" y="1853"/>
                    </a:lnTo>
                    <a:cubicBezTo>
                      <a:pt x="121" y="1872"/>
                      <a:pt x="90" y="1891"/>
                      <a:pt x="59" y="1908"/>
                    </a:cubicBezTo>
                    <a:lnTo>
                      <a:pt x="59" y="1908"/>
                    </a:lnTo>
                    <a:cubicBezTo>
                      <a:pt x="45" y="1917"/>
                      <a:pt x="30" y="1925"/>
                      <a:pt x="15" y="1933"/>
                    </a:cubicBezTo>
                    <a:lnTo>
                      <a:pt x="15" y="1933"/>
                    </a:lnTo>
                    <a:cubicBezTo>
                      <a:pt x="0" y="1941"/>
                      <a:pt x="0" y="1964"/>
                      <a:pt x="15" y="1973"/>
                    </a:cubicBezTo>
                    <a:lnTo>
                      <a:pt x="15" y="1973"/>
                    </a:lnTo>
                    <a:cubicBezTo>
                      <a:pt x="206" y="2078"/>
                      <a:pt x="419" y="2140"/>
                      <a:pt x="641" y="2151"/>
                    </a:cubicBezTo>
                    <a:lnTo>
                      <a:pt x="641" y="2151"/>
                    </a:lnTo>
                    <a:cubicBezTo>
                      <a:pt x="642" y="2151"/>
                      <a:pt x="643" y="2152"/>
                      <a:pt x="644" y="2152"/>
                    </a:cubicBezTo>
                    <a:lnTo>
                      <a:pt x="644" y="2152"/>
                    </a:lnTo>
                    <a:cubicBezTo>
                      <a:pt x="650" y="2153"/>
                      <a:pt x="656" y="2154"/>
                      <a:pt x="661" y="2154"/>
                    </a:cubicBezTo>
                    <a:lnTo>
                      <a:pt x="661" y="2154"/>
                    </a:lnTo>
                    <a:cubicBezTo>
                      <a:pt x="665" y="2154"/>
                      <a:pt x="669" y="2153"/>
                      <a:pt x="673" y="2152"/>
                    </a:cubicBezTo>
                    <a:lnTo>
                      <a:pt x="673" y="2152"/>
                    </a:lnTo>
                    <a:cubicBezTo>
                      <a:pt x="689" y="2153"/>
                      <a:pt x="704" y="2154"/>
                      <a:pt x="720" y="2154"/>
                    </a:cubicBezTo>
                    <a:lnTo>
                      <a:pt x="720" y="2154"/>
                    </a:lnTo>
                    <a:cubicBezTo>
                      <a:pt x="1080" y="2154"/>
                      <a:pt x="1421" y="2024"/>
                      <a:pt x="1688" y="1787"/>
                    </a:cubicBezTo>
                    <a:lnTo>
                      <a:pt x="1688" y="1787"/>
                    </a:lnTo>
                    <a:cubicBezTo>
                      <a:pt x="1689" y="1785"/>
                      <a:pt x="1691" y="1785"/>
                      <a:pt x="1692" y="1784"/>
                    </a:cubicBezTo>
                    <a:lnTo>
                      <a:pt x="1692" y="1784"/>
                    </a:lnTo>
                    <a:cubicBezTo>
                      <a:pt x="1704" y="1778"/>
                      <a:pt x="1715" y="1768"/>
                      <a:pt x="1723" y="1757"/>
                    </a:cubicBezTo>
                    <a:lnTo>
                      <a:pt x="1723" y="1757"/>
                    </a:lnTo>
                    <a:cubicBezTo>
                      <a:pt x="1724" y="1755"/>
                      <a:pt x="1725" y="1755"/>
                      <a:pt x="1725" y="1754"/>
                    </a:cubicBezTo>
                    <a:lnTo>
                      <a:pt x="1725" y="1754"/>
                    </a:lnTo>
                    <a:cubicBezTo>
                      <a:pt x="1727" y="1752"/>
                      <a:pt x="1728" y="1751"/>
                      <a:pt x="1729" y="1750"/>
                    </a:cubicBezTo>
                    <a:lnTo>
                      <a:pt x="1729" y="1750"/>
                    </a:lnTo>
                    <a:cubicBezTo>
                      <a:pt x="1737" y="1741"/>
                      <a:pt x="1746" y="1733"/>
                      <a:pt x="1754" y="1725"/>
                    </a:cubicBezTo>
                    <a:lnTo>
                      <a:pt x="1754" y="1725"/>
                    </a:lnTo>
                    <a:cubicBezTo>
                      <a:pt x="2030" y="1449"/>
                      <a:pt x="2183" y="1081"/>
                      <a:pt x="2183" y="691"/>
                    </a:cubicBezTo>
                    <a:lnTo>
                      <a:pt x="2183" y="691"/>
                    </a:lnTo>
                    <a:cubicBezTo>
                      <a:pt x="2183" y="452"/>
                      <a:pt x="2125" y="223"/>
                      <a:pt x="2018" y="17"/>
                    </a:cubicBezTo>
                    <a:lnTo>
                      <a:pt x="2018" y="17"/>
                    </a:lnTo>
                    <a:cubicBezTo>
                      <a:pt x="2009" y="0"/>
                      <a:pt x="1985" y="0"/>
                      <a:pt x="1977" y="17"/>
                    </a:cubicBezTo>
                    <a:lnTo>
                      <a:pt x="1977" y="17"/>
                    </a:lnTo>
                    <a:cubicBezTo>
                      <a:pt x="1952" y="67"/>
                      <a:pt x="1927" y="115"/>
                      <a:pt x="1900" y="163"/>
                    </a:cubicBezTo>
                    <a:lnTo>
                      <a:pt x="1900" y="163"/>
                    </a:lnTo>
                    <a:cubicBezTo>
                      <a:pt x="1896" y="169"/>
                      <a:pt x="1896" y="177"/>
                      <a:pt x="1898" y="183"/>
                    </a:cubicBezTo>
                    <a:lnTo>
                      <a:pt x="1898" y="183"/>
                    </a:lnTo>
                    <a:cubicBezTo>
                      <a:pt x="1952" y="306"/>
                      <a:pt x="1986" y="438"/>
                      <a:pt x="1999" y="577"/>
                    </a:cubicBezTo>
                    <a:lnTo>
                      <a:pt x="1999" y="577"/>
                    </a:lnTo>
                    <a:cubicBezTo>
                      <a:pt x="2000" y="590"/>
                      <a:pt x="1990" y="602"/>
                      <a:pt x="1976" y="6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314">
                <a:extLst>
                  <a:ext uri="{FF2B5EF4-FFF2-40B4-BE49-F238E27FC236}">
                    <a16:creationId xmlns:a16="http://schemas.microsoft.com/office/drawing/2014/main" id="{FD15305F-A589-DE4F-8DEC-76C021FD3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910" y="10015194"/>
                <a:ext cx="1156686" cy="1172976"/>
              </a:xfrm>
              <a:custGeom>
                <a:avLst/>
                <a:gdLst>
                  <a:gd name="T0" fmla="*/ 1138 w 2190"/>
                  <a:gd name="T1" fmla="*/ 265 h 2223"/>
                  <a:gd name="T2" fmla="*/ 915 w 2190"/>
                  <a:gd name="T3" fmla="*/ 535 h 2223"/>
                  <a:gd name="T4" fmla="*/ 888 w 2190"/>
                  <a:gd name="T5" fmla="*/ 543 h 2223"/>
                  <a:gd name="T6" fmla="*/ 716 w 2190"/>
                  <a:gd name="T7" fmla="*/ 459 h 2223"/>
                  <a:gd name="T8" fmla="*/ 713 w 2190"/>
                  <a:gd name="T9" fmla="*/ 421 h 2223"/>
                  <a:gd name="T10" fmla="*/ 1116 w 2190"/>
                  <a:gd name="T11" fmla="*/ 227 h 2223"/>
                  <a:gd name="T12" fmla="*/ 322 w 2190"/>
                  <a:gd name="T13" fmla="*/ 2053 h 2223"/>
                  <a:gd name="T14" fmla="*/ 183 w 2190"/>
                  <a:gd name="T15" fmla="*/ 1576 h 2223"/>
                  <a:gd name="T16" fmla="*/ 206 w 2190"/>
                  <a:gd name="T17" fmla="*/ 1551 h 2223"/>
                  <a:gd name="T18" fmla="*/ 304 w 2190"/>
                  <a:gd name="T19" fmla="*/ 1551 h 2223"/>
                  <a:gd name="T20" fmla="*/ 326 w 2190"/>
                  <a:gd name="T21" fmla="*/ 1535 h 2223"/>
                  <a:gd name="T22" fmla="*/ 419 w 2190"/>
                  <a:gd name="T23" fmla="*/ 1412 h 2223"/>
                  <a:gd name="T24" fmla="*/ 403 w 2190"/>
                  <a:gd name="T25" fmla="*/ 1373 h 2223"/>
                  <a:gd name="T26" fmla="*/ 206 w 2190"/>
                  <a:gd name="T27" fmla="*/ 1373 h 2223"/>
                  <a:gd name="T28" fmla="*/ 183 w 2190"/>
                  <a:gd name="T29" fmla="*/ 1348 h 2223"/>
                  <a:gd name="T30" fmla="*/ 532 w 2190"/>
                  <a:gd name="T31" fmla="*/ 578 h 2223"/>
                  <a:gd name="T32" fmla="*/ 561 w 2190"/>
                  <a:gd name="T33" fmla="*/ 575 h 2223"/>
                  <a:gd name="T34" fmla="*/ 786 w 2190"/>
                  <a:gd name="T35" fmla="*/ 694 h 2223"/>
                  <a:gd name="T36" fmla="*/ 797 w 2190"/>
                  <a:gd name="T37" fmla="*/ 726 h 2223"/>
                  <a:gd name="T38" fmla="*/ 630 w 2190"/>
                  <a:gd name="T39" fmla="*/ 1171 h 2223"/>
                  <a:gd name="T40" fmla="*/ 660 w 2190"/>
                  <a:gd name="T41" fmla="*/ 1197 h 2223"/>
                  <a:gd name="T42" fmla="*/ 808 w 2190"/>
                  <a:gd name="T43" fmla="*/ 1149 h 2223"/>
                  <a:gd name="T44" fmla="*/ 823 w 2190"/>
                  <a:gd name="T45" fmla="*/ 1134 h 2223"/>
                  <a:gd name="T46" fmla="*/ 970 w 2190"/>
                  <a:gd name="T47" fmla="*/ 781 h 2223"/>
                  <a:gd name="T48" fmla="*/ 997 w 2190"/>
                  <a:gd name="T49" fmla="*/ 770 h 2223"/>
                  <a:gd name="T50" fmla="*/ 1344 w 2190"/>
                  <a:gd name="T51" fmla="*/ 834 h 2223"/>
                  <a:gd name="T52" fmla="*/ 1362 w 2190"/>
                  <a:gd name="T53" fmla="*/ 826 h 2223"/>
                  <a:gd name="T54" fmla="*/ 1486 w 2190"/>
                  <a:gd name="T55" fmla="*/ 699 h 2223"/>
                  <a:gd name="T56" fmla="*/ 1470 w 2190"/>
                  <a:gd name="T57" fmla="*/ 661 h 2223"/>
                  <a:gd name="T58" fmla="*/ 1455 w 2190"/>
                  <a:gd name="T59" fmla="*/ 660 h 2223"/>
                  <a:gd name="T60" fmla="*/ 1116 w 2190"/>
                  <a:gd name="T61" fmla="*/ 617 h 2223"/>
                  <a:gd name="T62" fmla="*/ 1102 w 2190"/>
                  <a:gd name="T63" fmla="*/ 581 h 2223"/>
                  <a:gd name="T64" fmla="*/ 1475 w 2190"/>
                  <a:gd name="T65" fmla="*/ 194 h 2223"/>
                  <a:gd name="T66" fmla="*/ 1505 w 2190"/>
                  <a:gd name="T67" fmla="*/ 194 h 2223"/>
                  <a:gd name="T68" fmla="*/ 1755 w 2190"/>
                  <a:gd name="T69" fmla="*/ 450 h 2223"/>
                  <a:gd name="T70" fmla="*/ 1786 w 2190"/>
                  <a:gd name="T71" fmla="*/ 454 h 2223"/>
                  <a:gd name="T72" fmla="*/ 1896 w 2190"/>
                  <a:gd name="T73" fmla="*/ 380 h 2223"/>
                  <a:gd name="T74" fmla="*/ 1901 w 2190"/>
                  <a:gd name="T75" fmla="*/ 346 h 2223"/>
                  <a:gd name="T76" fmla="*/ 1847 w 2190"/>
                  <a:gd name="T77" fmla="*/ 283 h 2223"/>
                  <a:gd name="T78" fmla="*/ 1872 w 2190"/>
                  <a:gd name="T79" fmla="*/ 246 h 2223"/>
                  <a:gd name="T80" fmla="*/ 2008 w 2190"/>
                  <a:gd name="T81" fmla="*/ 301 h 2223"/>
                  <a:gd name="T82" fmla="*/ 2029 w 2190"/>
                  <a:gd name="T83" fmla="*/ 300 h 2223"/>
                  <a:gd name="T84" fmla="*/ 2172 w 2190"/>
                  <a:gd name="T85" fmla="*/ 225 h 2223"/>
                  <a:gd name="T86" fmla="*/ 2173 w 2190"/>
                  <a:gd name="T87" fmla="*/ 185 h 2223"/>
                  <a:gd name="T88" fmla="*/ 1543 w 2190"/>
                  <a:gd name="T89" fmla="*/ 3 h 2223"/>
                  <a:gd name="T90" fmla="*/ 1540 w 2190"/>
                  <a:gd name="T91" fmla="*/ 3 h 2223"/>
                  <a:gd name="T92" fmla="*/ 1509 w 2190"/>
                  <a:gd name="T93" fmla="*/ 1 h 2223"/>
                  <a:gd name="T94" fmla="*/ 1506 w 2190"/>
                  <a:gd name="T95" fmla="*/ 1 h 2223"/>
                  <a:gd name="T96" fmla="*/ 1466 w 2190"/>
                  <a:gd name="T97" fmla="*/ 1 h 2223"/>
                  <a:gd name="T98" fmla="*/ 1455 w 2190"/>
                  <a:gd name="T99" fmla="*/ 1 h 2223"/>
                  <a:gd name="T100" fmla="*/ 490 w 2190"/>
                  <a:gd name="T101" fmla="*/ 370 h 2223"/>
                  <a:gd name="T102" fmla="*/ 487 w 2190"/>
                  <a:gd name="T103" fmla="*/ 373 h 2223"/>
                  <a:gd name="T104" fmla="*/ 460 w 2190"/>
                  <a:gd name="T105" fmla="*/ 398 h 2223"/>
                  <a:gd name="T106" fmla="*/ 460 w 2190"/>
                  <a:gd name="T107" fmla="*/ 398 h 2223"/>
                  <a:gd name="T108" fmla="*/ 428 w 2190"/>
                  <a:gd name="T109" fmla="*/ 429 h 2223"/>
                  <a:gd name="T110" fmla="*/ 0 w 2190"/>
                  <a:gd name="T111" fmla="*/ 1462 h 2223"/>
                  <a:gd name="T112" fmla="*/ 203 w 2190"/>
                  <a:gd name="T113" fmla="*/ 2207 h 2223"/>
                  <a:gd name="T114" fmla="*/ 243 w 2190"/>
                  <a:gd name="T115" fmla="*/ 2207 h 2223"/>
                  <a:gd name="T116" fmla="*/ 276 w 2190"/>
                  <a:gd name="T117" fmla="*/ 2149 h 2223"/>
                  <a:gd name="T118" fmla="*/ 321 w 2190"/>
                  <a:gd name="T119" fmla="*/ 2075 h 2223"/>
                  <a:gd name="T120" fmla="*/ 322 w 2190"/>
                  <a:gd name="T121" fmla="*/ 2053 h 2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0" h="2223">
                    <a:moveTo>
                      <a:pt x="1138" y="265"/>
                    </a:moveTo>
                    <a:lnTo>
                      <a:pt x="1138" y="265"/>
                    </a:lnTo>
                    <a:cubicBezTo>
                      <a:pt x="1054" y="353"/>
                      <a:pt x="980" y="442"/>
                      <a:pt x="915" y="535"/>
                    </a:cubicBezTo>
                    <a:lnTo>
                      <a:pt x="915" y="535"/>
                    </a:lnTo>
                    <a:cubicBezTo>
                      <a:pt x="909" y="544"/>
                      <a:pt x="897" y="547"/>
                      <a:pt x="888" y="543"/>
                    </a:cubicBezTo>
                    <a:lnTo>
                      <a:pt x="888" y="543"/>
                    </a:lnTo>
                    <a:cubicBezTo>
                      <a:pt x="829" y="519"/>
                      <a:pt x="772" y="491"/>
                      <a:pt x="716" y="459"/>
                    </a:cubicBezTo>
                    <a:lnTo>
                      <a:pt x="716" y="459"/>
                    </a:lnTo>
                    <a:cubicBezTo>
                      <a:pt x="701" y="451"/>
                      <a:pt x="700" y="430"/>
                      <a:pt x="713" y="421"/>
                    </a:cubicBezTo>
                    <a:lnTo>
                      <a:pt x="713" y="421"/>
                    </a:lnTo>
                    <a:cubicBezTo>
                      <a:pt x="834" y="334"/>
                      <a:pt x="969" y="267"/>
                      <a:pt x="1116" y="227"/>
                    </a:cubicBezTo>
                    <a:lnTo>
                      <a:pt x="1116" y="227"/>
                    </a:lnTo>
                    <a:cubicBezTo>
                      <a:pt x="1138" y="221"/>
                      <a:pt x="1154" y="248"/>
                      <a:pt x="1138" y="265"/>
                    </a:cubicBezTo>
                    <a:close/>
                    <a:moveTo>
                      <a:pt x="322" y="2053"/>
                    </a:moveTo>
                    <a:lnTo>
                      <a:pt x="322" y="2053"/>
                    </a:lnTo>
                    <a:cubicBezTo>
                      <a:pt x="247" y="1908"/>
                      <a:pt x="198" y="1747"/>
                      <a:pt x="183" y="1576"/>
                    </a:cubicBezTo>
                    <a:lnTo>
                      <a:pt x="183" y="1576"/>
                    </a:lnTo>
                    <a:cubicBezTo>
                      <a:pt x="182" y="1563"/>
                      <a:pt x="193" y="1551"/>
                      <a:pt x="206" y="1551"/>
                    </a:cubicBezTo>
                    <a:lnTo>
                      <a:pt x="304" y="1551"/>
                    </a:lnTo>
                    <a:lnTo>
                      <a:pt x="304" y="1551"/>
                    </a:lnTo>
                    <a:cubicBezTo>
                      <a:pt x="314" y="1551"/>
                      <a:pt x="323" y="1544"/>
                      <a:pt x="326" y="1535"/>
                    </a:cubicBezTo>
                    <a:lnTo>
                      <a:pt x="326" y="1535"/>
                    </a:lnTo>
                    <a:cubicBezTo>
                      <a:pt x="334" y="1507"/>
                      <a:pt x="348" y="1482"/>
                      <a:pt x="370" y="1461"/>
                    </a:cubicBezTo>
                    <a:lnTo>
                      <a:pt x="419" y="1412"/>
                    </a:lnTo>
                    <a:lnTo>
                      <a:pt x="419" y="1412"/>
                    </a:lnTo>
                    <a:cubicBezTo>
                      <a:pt x="433" y="1398"/>
                      <a:pt x="423" y="1373"/>
                      <a:pt x="403" y="1373"/>
                    </a:cubicBezTo>
                    <a:lnTo>
                      <a:pt x="206" y="1373"/>
                    </a:lnTo>
                    <a:lnTo>
                      <a:pt x="206" y="1373"/>
                    </a:lnTo>
                    <a:cubicBezTo>
                      <a:pt x="193" y="1373"/>
                      <a:pt x="182" y="1361"/>
                      <a:pt x="183" y="1348"/>
                    </a:cubicBezTo>
                    <a:lnTo>
                      <a:pt x="183" y="1348"/>
                    </a:lnTo>
                    <a:cubicBezTo>
                      <a:pt x="209" y="1051"/>
                      <a:pt x="338" y="783"/>
                      <a:pt x="532" y="578"/>
                    </a:cubicBezTo>
                    <a:lnTo>
                      <a:pt x="532" y="578"/>
                    </a:lnTo>
                    <a:cubicBezTo>
                      <a:pt x="540" y="571"/>
                      <a:pt x="552" y="569"/>
                      <a:pt x="561" y="575"/>
                    </a:cubicBezTo>
                    <a:lnTo>
                      <a:pt x="561" y="575"/>
                    </a:lnTo>
                    <a:cubicBezTo>
                      <a:pt x="634" y="620"/>
                      <a:pt x="709" y="660"/>
                      <a:pt x="786" y="694"/>
                    </a:cubicBezTo>
                    <a:lnTo>
                      <a:pt x="786" y="694"/>
                    </a:lnTo>
                    <a:cubicBezTo>
                      <a:pt x="798" y="699"/>
                      <a:pt x="803" y="714"/>
                      <a:pt x="797" y="726"/>
                    </a:cubicBezTo>
                    <a:lnTo>
                      <a:pt x="797" y="726"/>
                    </a:lnTo>
                    <a:cubicBezTo>
                      <a:pt x="718" y="871"/>
                      <a:pt x="662" y="1020"/>
                      <a:pt x="630" y="1171"/>
                    </a:cubicBezTo>
                    <a:lnTo>
                      <a:pt x="630" y="1171"/>
                    </a:lnTo>
                    <a:cubicBezTo>
                      <a:pt x="626" y="1189"/>
                      <a:pt x="643" y="1203"/>
                      <a:pt x="660" y="1197"/>
                    </a:cubicBezTo>
                    <a:lnTo>
                      <a:pt x="660" y="1197"/>
                    </a:lnTo>
                    <a:lnTo>
                      <a:pt x="660" y="1197"/>
                    </a:lnTo>
                    <a:lnTo>
                      <a:pt x="808" y="1149"/>
                    </a:lnTo>
                    <a:lnTo>
                      <a:pt x="808" y="1149"/>
                    </a:lnTo>
                    <a:cubicBezTo>
                      <a:pt x="815" y="1147"/>
                      <a:pt x="821" y="1141"/>
                      <a:pt x="823" y="1134"/>
                    </a:cubicBezTo>
                    <a:lnTo>
                      <a:pt x="823" y="1134"/>
                    </a:lnTo>
                    <a:cubicBezTo>
                      <a:pt x="855" y="1014"/>
                      <a:pt x="905" y="896"/>
                      <a:pt x="970" y="781"/>
                    </a:cubicBezTo>
                    <a:lnTo>
                      <a:pt x="970" y="781"/>
                    </a:lnTo>
                    <a:cubicBezTo>
                      <a:pt x="976" y="772"/>
                      <a:pt x="987" y="767"/>
                      <a:pt x="997" y="770"/>
                    </a:cubicBezTo>
                    <a:lnTo>
                      <a:pt x="997" y="770"/>
                    </a:lnTo>
                    <a:cubicBezTo>
                      <a:pt x="1109" y="803"/>
                      <a:pt x="1226" y="824"/>
                      <a:pt x="1344" y="834"/>
                    </a:cubicBezTo>
                    <a:lnTo>
                      <a:pt x="1344" y="834"/>
                    </a:lnTo>
                    <a:cubicBezTo>
                      <a:pt x="1351" y="834"/>
                      <a:pt x="1358" y="831"/>
                      <a:pt x="1362" y="826"/>
                    </a:cubicBezTo>
                    <a:lnTo>
                      <a:pt x="1362" y="826"/>
                    </a:lnTo>
                    <a:cubicBezTo>
                      <a:pt x="1402" y="783"/>
                      <a:pt x="1443" y="740"/>
                      <a:pt x="1486" y="699"/>
                    </a:cubicBezTo>
                    <a:lnTo>
                      <a:pt x="1486" y="699"/>
                    </a:lnTo>
                    <a:cubicBezTo>
                      <a:pt x="1501" y="686"/>
                      <a:pt x="1491" y="661"/>
                      <a:pt x="1470" y="661"/>
                    </a:cubicBezTo>
                    <a:lnTo>
                      <a:pt x="1470" y="661"/>
                    </a:lnTo>
                    <a:cubicBezTo>
                      <a:pt x="1466" y="661"/>
                      <a:pt x="1460" y="661"/>
                      <a:pt x="1455" y="660"/>
                    </a:cubicBezTo>
                    <a:lnTo>
                      <a:pt x="1455" y="660"/>
                    </a:lnTo>
                    <a:cubicBezTo>
                      <a:pt x="1340" y="658"/>
                      <a:pt x="1226" y="644"/>
                      <a:pt x="1116" y="617"/>
                    </a:cubicBezTo>
                    <a:lnTo>
                      <a:pt x="1116" y="617"/>
                    </a:lnTo>
                    <a:cubicBezTo>
                      <a:pt x="1099" y="613"/>
                      <a:pt x="1093" y="594"/>
                      <a:pt x="1102" y="581"/>
                    </a:cubicBezTo>
                    <a:lnTo>
                      <a:pt x="1102" y="581"/>
                    </a:lnTo>
                    <a:cubicBezTo>
                      <a:pt x="1204" y="447"/>
                      <a:pt x="1329" y="317"/>
                      <a:pt x="1475" y="194"/>
                    </a:cubicBezTo>
                    <a:lnTo>
                      <a:pt x="1475" y="194"/>
                    </a:lnTo>
                    <a:cubicBezTo>
                      <a:pt x="1484" y="186"/>
                      <a:pt x="1497" y="187"/>
                      <a:pt x="1505" y="194"/>
                    </a:cubicBezTo>
                    <a:lnTo>
                      <a:pt x="1505" y="194"/>
                    </a:lnTo>
                    <a:cubicBezTo>
                      <a:pt x="1599" y="277"/>
                      <a:pt x="1682" y="362"/>
                      <a:pt x="1755" y="450"/>
                    </a:cubicBezTo>
                    <a:lnTo>
                      <a:pt x="1755" y="450"/>
                    </a:lnTo>
                    <a:cubicBezTo>
                      <a:pt x="1763" y="458"/>
                      <a:pt x="1776" y="460"/>
                      <a:pt x="1786" y="454"/>
                    </a:cubicBezTo>
                    <a:lnTo>
                      <a:pt x="1786" y="454"/>
                    </a:lnTo>
                    <a:cubicBezTo>
                      <a:pt x="1821" y="428"/>
                      <a:pt x="1858" y="404"/>
                      <a:pt x="1896" y="380"/>
                    </a:cubicBezTo>
                    <a:lnTo>
                      <a:pt x="1896" y="380"/>
                    </a:lnTo>
                    <a:cubicBezTo>
                      <a:pt x="1907" y="372"/>
                      <a:pt x="1910" y="357"/>
                      <a:pt x="1901" y="346"/>
                    </a:cubicBezTo>
                    <a:lnTo>
                      <a:pt x="1901" y="346"/>
                    </a:lnTo>
                    <a:cubicBezTo>
                      <a:pt x="1884" y="325"/>
                      <a:pt x="1866" y="304"/>
                      <a:pt x="1847" y="283"/>
                    </a:cubicBezTo>
                    <a:lnTo>
                      <a:pt x="1847" y="283"/>
                    </a:lnTo>
                    <a:cubicBezTo>
                      <a:pt x="1832" y="266"/>
                      <a:pt x="1849" y="239"/>
                      <a:pt x="1872" y="246"/>
                    </a:cubicBezTo>
                    <a:lnTo>
                      <a:pt x="1872" y="246"/>
                    </a:lnTo>
                    <a:cubicBezTo>
                      <a:pt x="1918" y="262"/>
                      <a:pt x="1964" y="281"/>
                      <a:pt x="2008" y="301"/>
                    </a:cubicBezTo>
                    <a:lnTo>
                      <a:pt x="2008" y="301"/>
                    </a:lnTo>
                    <a:cubicBezTo>
                      <a:pt x="2014" y="304"/>
                      <a:pt x="2022" y="304"/>
                      <a:pt x="2029" y="300"/>
                    </a:cubicBezTo>
                    <a:lnTo>
                      <a:pt x="2029" y="300"/>
                    </a:lnTo>
                    <a:cubicBezTo>
                      <a:pt x="2075" y="274"/>
                      <a:pt x="2123" y="249"/>
                      <a:pt x="2172" y="225"/>
                    </a:cubicBezTo>
                    <a:lnTo>
                      <a:pt x="2172" y="225"/>
                    </a:lnTo>
                    <a:cubicBezTo>
                      <a:pt x="2188" y="217"/>
                      <a:pt x="2189" y="194"/>
                      <a:pt x="2173" y="185"/>
                    </a:cubicBezTo>
                    <a:lnTo>
                      <a:pt x="2173" y="185"/>
                    </a:lnTo>
                    <a:cubicBezTo>
                      <a:pt x="1981" y="77"/>
                      <a:pt x="1767" y="15"/>
                      <a:pt x="1543" y="3"/>
                    </a:cubicBezTo>
                    <a:lnTo>
                      <a:pt x="1543" y="3"/>
                    </a:lnTo>
                    <a:cubicBezTo>
                      <a:pt x="1541" y="3"/>
                      <a:pt x="1541" y="3"/>
                      <a:pt x="1540" y="3"/>
                    </a:cubicBezTo>
                    <a:lnTo>
                      <a:pt x="1540" y="3"/>
                    </a:lnTo>
                    <a:cubicBezTo>
                      <a:pt x="1530" y="0"/>
                      <a:pt x="1519" y="0"/>
                      <a:pt x="1509" y="1"/>
                    </a:cubicBezTo>
                    <a:lnTo>
                      <a:pt x="1509" y="1"/>
                    </a:lnTo>
                    <a:cubicBezTo>
                      <a:pt x="1508" y="1"/>
                      <a:pt x="1507" y="1"/>
                      <a:pt x="1506" y="1"/>
                    </a:cubicBezTo>
                    <a:lnTo>
                      <a:pt x="1506" y="1"/>
                    </a:lnTo>
                    <a:cubicBezTo>
                      <a:pt x="1492" y="1"/>
                      <a:pt x="1479" y="1"/>
                      <a:pt x="1466" y="1"/>
                    </a:cubicBezTo>
                    <a:lnTo>
                      <a:pt x="1466" y="1"/>
                    </a:lnTo>
                    <a:cubicBezTo>
                      <a:pt x="1462" y="1"/>
                      <a:pt x="1458" y="1"/>
                      <a:pt x="1455" y="1"/>
                    </a:cubicBezTo>
                    <a:lnTo>
                      <a:pt x="1455" y="1"/>
                    </a:lnTo>
                    <a:cubicBezTo>
                      <a:pt x="1095" y="3"/>
                      <a:pt x="756" y="133"/>
                      <a:pt x="490" y="370"/>
                    </a:cubicBezTo>
                    <a:lnTo>
                      <a:pt x="490" y="370"/>
                    </a:lnTo>
                    <a:cubicBezTo>
                      <a:pt x="489" y="371"/>
                      <a:pt x="488" y="372"/>
                      <a:pt x="487" y="373"/>
                    </a:cubicBezTo>
                    <a:lnTo>
                      <a:pt x="487" y="373"/>
                    </a:lnTo>
                    <a:cubicBezTo>
                      <a:pt x="477" y="379"/>
                      <a:pt x="468" y="387"/>
                      <a:pt x="460" y="398"/>
                    </a:cubicBezTo>
                    <a:lnTo>
                      <a:pt x="460" y="398"/>
                    </a:lnTo>
                    <a:lnTo>
                      <a:pt x="460" y="398"/>
                    </a:lnTo>
                    <a:lnTo>
                      <a:pt x="460" y="398"/>
                    </a:lnTo>
                    <a:cubicBezTo>
                      <a:pt x="449" y="408"/>
                      <a:pt x="438" y="419"/>
                      <a:pt x="428" y="429"/>
                    </a:cubicBezTo>
                    <a:lnTo>
                      <a:pt x="428" y="429"/>
                    </a:lnTo>
                    <a:cubicBezTo>
                      <a:pt x="151" y="706"/>
                      <a:pt x="0" y="1072"/>
                      <a:pt x="0" y="1462"/>
                    </a:cubicBezTo>
                    <a:lnTo>
                      <a:pt x="0" y="1462"/>
                    </a:lnTo>
                    <a:cubicBezTo>
                      <a:pt x="0" y="1728"/>
                      <a:pt x="70" y="1984"/>
                      <a:pt x="203" y="2207"/>
                    </a:cubicBezTo>
                    <a:lnTo>
                      <a:pt x="203" y="2207"/>
                    </a:lnTo>
                    <a:cubicBezTo>
                      <a:pt x="212" y="2222"/>
                      <a:pt x="234" y="2222"/>
                      <a:pt x="243" y="2207"/>
                    </a:cubicBezTo>
                    <a:lnTo>
                      <a:pt x="243" y="2207"/>
                    </a:lnTo>
                    <a:cubicBezTo>
                      <a:pt x="254" y="2187"/>
                      <a:pt x="265" y="2168"/>
                      <a:pt x="276" y="2149"/>
                    </a:cubicBezTo>
                    <a:lnTo>
                      <a:pt x="276" y="2149"/>
                    </a:lnTo>
                    <a:cubicBezTo>
                      <a:pt x="290" y="2125"/>
                      <a:pt x="306" y="2100"/>
                      <a:pt x="321" y="2075"/>
                    </a:cubicBezTo>
                    <a:lnTo>
                      <a:pt x="321" y="2075"/>
                    </a:lnTo>
                    <a:cubicBezTo>
                      <a:pt x="326" y="2069"/>
                      <a:pt x="326" y="2060"/>
                      <a:pt x="322" y="205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15">
                <a:extLst>
                  <a:ext uri="{FF2B5EF4-FFF2-40B4-BE49-F238E27FC236}">
                    <a16:creationId xmlns:a16="http://schemas.microsoft.com/office/drawing/2014/main" id="{A2857ABE-0C7A-9B47-8CC1-91049D01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967" y="10078033"/>
                <a:ext cx="1384764" cy="1368472"/>
              </a:xfrm>
              <a:custGeom>
                <a:avLst/>
                <a:gdLst>
                  <a:gd name="T0" fmla="*/ 1211 w 2622"/>
                  <a:gd name="T1" fmla="*/ 1748 h 2592"/>
                  <a:gd name="T2" fmla="*/ 1377 w 2622"/>
                  <a:gd name="T3" fmla="*/ 1338 h 2592"/>
                  <a:gd name="T4" fmla="*/ 1377 w 2622"/>
                  <a:gd name="T5" fmla="*/ 1249 h 2592"/>
                  <a:gd name="T6" fmla="*/ 1289 w 2622"/>
                  <a:gd name="T7" fmla="*/ 1249 h 2592"/>
                  <a:gd name="T8" fmla="*/ 874 w 2622"/>
                  <a:gd name="T9" fmla="*/ 1411 h 2592"/>
                  <a:gd name="T10" fmla="*/ 1284 w 2622"/>
                  <a:gd name="T11" fmla="*/ 930 h 2592"/>
                  <a:gd name="T12" fmla="*/ 2461 w 2622"/>
                  <a:gd name="T13" fmla="*/ 164 h 2592"/>
                  <a:gd name="T14" fmla="*/ 1335 w 2622"/>
                  <a:gd name="T15" fmla="*/ 2088 h 2592"/>
                  <a:gd name="T16" fmla="*/ 1292 w 2622"/>
                  <a:gd name="T17" fmla="*/ 1844 h 2592"/>
                  <a:gd name="T18" fmla="*/ 1335 w 2622"/>
                  <a:gd name="T19" fmla="*/ 2088 h 2592"/>
                  <a:gd name="T20" fmla="*/ 833 w 2622"/>
                  <a:gd name="T21" fmla="*/ 2008 h 2592"/>
                  <a:gd name="T22" fmla="*/ 793 w 2622"/>
                  <a:gd name="T23" fmla="*/ 2069 h 2592"/>
                  <a:gd name="T24" fmla="*/ 490 w 2622"/>
                  <a:gd name="T25" fmla="*/ 2284 h 2592"/>
                  <a:gd name="T26" fmla="*/ 218 w 2622"/>
                  <a:gd name="T27" fmla="*/ 2410 h 2592"/>
                  <a:gd name="T28" fmla="*/ 349 w 2622"/>
                  <a:gd name="T29" fmla="*/ 2142 h 2592"/>
                  <a:gd name="T30" fmla="*/ 567 w 2622"/>
                  <a:gd name="T31" fmla="*/ 1843 h 2592"/>
                  <a:gd name="T32" fmla="*/ 631 w 2622"/>
                  <a:gd name="T33" fmla="*/ 1803 h 2592"/>
                  <a:gd name="T34" fmla="*/ 685 w 2622"/>
                  <a:gd name="T35" fmla="*/ 1793 h 2592"/>
                  <a:gd name="T36" fmla="*/ 683 w 2622"/>
                  <a:gd name="T37" fmla="*/ 1855 h 2592"/>
                  <a:gd name="T38" fmla="*/ 683 w 2622"/>
                  <a:gd name="T39" fmla="*/ 1944 h 2592"/>
                  <a:gd name="T40" fmla="*/ 772 w 2622"/>
                  <a:gd name="T41" fmla="*/ 1944 h 2592"/>
                  <a:gd name="T42" fmla="*/ 829 w 2622"/>
                  <a:gd name="T43" fmla="*/ 1886 h 2592"/>
                  <a:gd name="T44" fmla="*/ 763 w 2622"/>
                  <a:gd name="T45" fmla="*/ 1347 h 2592"/>
                  <a:gd name="T46" fmla="*/ 548 w 2622"/>
                  <a:gd name="T47" fmla="*/ 1300 h 2592"/>
                  <a:gd name="T48" fmla="*/ 833 w 2622"/>
                  <a:gd name="T49" fmla="*/ 2008 h 2592"/>
                  <a:gd name="T50" fmla="*/ 2599 w 2622"/>
                  <a:gd name="T51" fmla="*/ 23 h 2592"/>
                  <a:gd name="T52" fmla="*/ 2598 w 2622"/>
                  <a:gd name="T53" fmla="*/ 22 h 2592"/>
                  <a:gd name="T54" fmla="*/ 2430 w 2622"/>
                  <a:gd name="T55" fmla="*/ 42 h 2592"/>
                  <a:gd name="T56" fmla="*/ 1188 w 2622"/>
                  <a:gd name="T57" fmla="*/ 848 h 2592"/>
                  <a:gd name="T58" fmla="*/ 494 w 2622"/>
                  <a:gd name="T59" fmla="*/ 1186 h 2592"/>
                  <a:gd name="T60" fmla="*/ 469 w 2622"/>
                  <a:gd name="T61" fmla="*/ 1201 h 2592"/>
                  <a:gd name="T62" fmla="*/ 249 w 2622"/>
                  <a:gd name="T63" fmla="*/ 1422 h 2592"/>
                  <a:gd name="T64" fmla="*/ 237 w 2622"/>
                  <a:gd name="T65" fmla="*/ 1494 h 2592"/>
                  <a:gd name="T66" fmla="*/ 249 w 2622"/>
                  <a:gd name="T67" fmla="*/ 1510 h 2592"/>
                  <a:gd name="T68" fmla="*/ 759 w 2622"/>
                  <a:gd name="T69" fmla="*/ 1474 h 2592"/>
                  <a:gd name="T70" fmla="*/ 767 w 2622"/>
                  <a:gd name="T71" fmla="*/ 1573 h 2592"/>
                  <a:gd name="T72" fmla="*/ 749 w 2622"/>
                  <a:gd name="T73" fmla="*/ 1620 h 2592"/>
                  <a:gd name="T74" fmla="*/ 573 w 2622"/>
                  <a:gd name="T75" fmla="*/ 1634 h 2592"/>
                  <a:gd name="T76" fmla="*/ 441 w 2622"/>
                  <a:gd name="T77" fmla="*/ 1716 h 2592"/>
                  <a:gd name="T78" fmla="*/ 172 w 2622"/>
                  <a:gd name="T79" fmla="*/ 2088 h 2592"/>
                  <a:gd name="T80" fmla="*/ 79 w 2622"/>
                  <a:gd name="T81" fmla="*/ 2549 h 2592"/>
                  <a:gd name="T82" fmla="*/ 191 w 2622"/>
                  <a:gd name="T83" fmla="*/ 2591 h 2592"/>
                  <a:gd name="T84" fmla="*/ 543 w 2622"/>
                  <a:gd name="T85" fmla="*/ 2460 h 2592"/>
                  <a:gd name="T86" fmla="*/ 920 w 2622"/>
                  <a:gd name="T87" fmla="*/ 2195 h 2592"/>
                  <a:gd name="T88" fmla="*/ 1000 w 2622"/>
                  <a:gd name="T89" fmla="*/ 2069 h 2592"/>
                  <a:gd name="T90" fmla="*/ 1013 w 2622"/>
                  <a:gd name="T91" fmla="*/ 1878 h 2592"/>
                  <a:gd name="T92" fmla="*/ 1054 w 2622"/>
                  <a:gd name="T93" fmla="*/ 1860 h 2592"/>
                  <a:gd name="T94" fmla="*/ 1162 w 2622"/>
                  <a:gd name="T95" fmla="*/ 1877 h 2592"/>
                  <a:gd name="T96" fmla="*/ 1108 w 2622"/>
                  <a:gd name="T97" fmla="*/ 2335 h 2592"/>
                  <a:gd name="T98" fmla="*/ 1126 w 2622"/>
                  <a:gd name="T99" fmla="*/ 2387 h 2592"/>
                  <a:gd name="T100" fmla="*/ 1142 w 2622"/>
                  <a:gd name="T101" fmla="*/ 2399 h 2592"/>
                  <a:gd name="T102" fmla="*/ 1435 w 2622"/>
                  <a:gd name="T103" fmla="*/ 2166 h 2592"/>
                  <a:gd name="T104" fmla="*/ 1450 w 2622"/>
                  <a:gd name="T105" fmla="*/ 2142 h 2592"/>
                  <a:gd name="T106" fmla="*/ 1720 w 2622"/>
                  <a:gd name="T107" fmla="*/ 1491 h 2592"/>
                  <a:gd name="T108" fmla="*/ 2606 w 2622"/>
                  <a:gd name="T109" fmla="*/ 117 h 2592"/>
                  <a:gd name="T110" fmla="*/ 2615 w 2622"/>
                  <a:gd name="T111" fmla="*/ 85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22" h="2592">
                    <a:moveTo>
                      <a:pt x="1640" y="1394"/>
                    </a:moveTo>
                    <a:lnTo>
                      <a:pt x="1211" y="1748"/>
                    </a:lnTo>
                    <a:lnTo>
                      <a:pt x="1089" y="1626"/>
                    </a:lnTo>
                    <a:lnTo>
                      <a:pt x="1377" y="1338"/>
                    </a:lnTo>
                    <a:lnTo>
                      <a:pt x="1377" y="1338"/>
                    </a:lnTo>
                    <a:cubicBezTo>
                      <a:pt x="1402" y="1313"/>
                      <a:pt x="1402" y="1274"/>
                      <a:pt x="1377" y="1249"/>
                    </a:cubicBezTo>
                    <a:lnTo>
                      <a:pt x="1377" y="1249"/>
                    </a:lnTo>
                    <a:cubicBezTo>
                      <a:pt x="1353" y="1224"/>
                      <a:pt x="1313" y="1224"/>
                      <a:pt x="1289" y="1249"/>
                    </a:cubicBezTo>
                    <a:lnTo>
                      <a:pt x="1000" y="1538"/>
                    </a:lnTo>
                    <a:lnTo>
                      <a:pt x="874" y="1411"/>
                    </a:lnTo>
                    <a:lnTo>
                      <a:pt x="1284" y="930"/>
                    </a:lnTo>
                    <a:lnTo>
                      <a:pt x="1284" y="930"/>
                    </a:lnTo>
                    <a:cubicBezTo>
                      <a:pt x="1579" y="582"/>
                      <a:pt x="1975" y="325"/>
                      <a:pt x="2461" y="164"/>
                    </a:cubicBezTo>
                    <a:lnTo>
                      <a:pt x="2461" y="164"/>
                    </a:lnTo>
                    <a:cubicBezTo>
                      <a:pt x="2304" y="662"/>
                      <a:pt x="2028" y="1075"/>
                      <a:pt x="1640" y="1394"/>
                    </a:cubicBezTo>
                    <a:close/>
                    <a:moveTo>
                      <a:pt x="1335" y="2088"/>
                    </a:moveTo>
                    <a:lnTo>
                      <a:pt x="1253" y="2170"/>
                    </a:lnTo>
                    <a:lnTo>
                      <a:pt x="1292" y="1844"/>
                    </a:lnTo>
                    <a:lnTo>
                      <a:pt x="1462" y="1704"/>
                    </a:lnTo>
                    <a:lnTo>
                      <a:pt x="1335" y="2088"/>
                    </a:lnTo>
                    <a:close/>
                    <a:moveTo>
                      <a:pt x="833" y="2008"/>
                    </a:moveTo>
                    <a:lnTo>
                      <a:pt x="833" y="2008"/>
                    </a:lnTo>
                    <a:cubicBezTo>
                      <a:pt x="824" y="2030"/>
                      <a:pt x="811" y="2051"/>
                      <a:pt x="793" y="2069"/>
                    </a:cubicBezTo>
                    <a:lnTo>
                      <a:pt x="793" y="2069"/>
                    </a:lnTo>
                    <a:cubicBezTo>
                      <a:pt x="758" y="2104"/>
                      <a:pt x="633" y="2199"/>
                      <a:pt x="490" y="2284"/>
                    </a:cubicBezTo>
                    <a:lnTo>
                      <a:pt x="490" y="2284"/>
                    </a:lnTo>
                    <a:cubicBezTo>
                      <a:pt x="338" y="2374"/>
                      <a:pt x="257" y="2402"/>
                      <a:pt x="218" y="2410"/>
                    </a:cubicBezTo>
                    <a:lnTo>
                      <a:pt x="218" y="2410"/>
                    </a:lnTo>
                    <a:cubicBezTo>
                      <a:pt x="227" y="2372"/>
                      <a:pt x="256" y="2291"/>
                      <a:pt x="349" y="2142"/>
                    </a:cubicBezTo>
                    <a:lnTo>
                      <a:pt x="349" y="2142"/>
                    </a:lnTo>
                    <a:cubicBezTo>
                      <a:pt x="434" y="2003"/>
                      <a:pt x="531" y="1879"/>
                      <a:pt x="567" y="1843"/>
                    </a:cubicBezTo>
                    <a:lnTo>
                      <a:pt x="567" y="1843"/>
                    </a:lnTo>
                    <a:cubicBezTo>
                      <a:pt x="585" y="1824"/>
                      <a:pt x="607" y="1811"/>
                      <a:pt x="631" y="1803"/>
                    </a:cubicBezTo>
                    <a:lnTo>
                      <a:pt x="631" y="1803"/>
                    </a:lnTo>
                    <a:cubicBezTo>
                      <a:pt x="649" y="1796"/>
                      <a:pt x="667" y="1793"/>
                      <a:pt x="685" y="1793"/>
                    </a:cubicBezTo>
                    <a:lnTo>
                      <a:pt x="685" y="1793"/>
                    </a:lnTo>
                    <a:cubicBezTo>
                      <a:pt x="703" y="1793"/>
                      <a:pt x="720" y="1796"/>
                      <a:pt x="736" y="1802"/>
                    </a:cubicBezTo>
                    <a:lnTo>
                      <a:pt x="683" y="1855"/>
                    </a:lnTo>
                    <a:lnTo>
                      <a:pt x="683" y="1855"/>
                    </a:lnTo>
                    <a:cubicBezTo>
                      <a:pt x="658" y="1879"/>
                      <a:pt x="658" y="1919"/>
                      <a:pt x="683" y="1944"/>
                    </a:cubicBezTo>
                    <a:lnTo>
                      <a:pt x="683" y="1944"/>
                    </a:lnTo>
                    <a:cubicBezTo>
                      <a:pt x="707" y="1969"/>
                      <a:pt x="747" y="1969"/>
                      <a:pt x="772" y="1944"/>
                    </a:cubicBezTo>
                    <a:lnTo>
                      <a:pt x="829" y="1886"/>
                    </a:lnTo>
                    <a:lnTo>
                      <a:pt x="829" y="1886"/>
                    </a:lnTo>
                    <a:cubicBezTo>
                      <a:pt x="845" y="1924"/>
                      <a:pt x="847" y="1967"/>
                      <a:pt x="833" y="2008"/>
                    </a:cubicBezTo>
                    <a:lnTo>
                      <a:pt x="763" y="1347"/>
                    </a:lnTo>
                    <a:lnTo>
                      <a:pt x="466" y="1383"/>
                    </a:lnTo>
                    <a:lnTo>
                      <a:pt x="548" y="1300"/>
                    </a:lnTo>
                    <a:lnTo>
                      <a:pt x="901" y="1184"/>
                    </a:lnTo>
                    <a:lnTo>
                      <a:pt x="833" y="2008"/>
                    </a:lnTo>
                    <a:close/>
                    <a:moveTo>
                      <a:pt x="2599" y="23"/>
                    </a:moveTo>
                    <a:lnTo>
                      <a:pt x="2599" y="23"/>
                    </a:lnTo>
                    <a:lnTo>
                      <a:pt x="2598" y="22"/>
                    </a:lnTo>
                    <a:lnTo>
                      <a:pt x="2598" y="22"/>
                    </a:lnTo>
                    <a:cubicBezTo>
                      <a:pt x="2582" y="6"/>
                      <a:pt x="2557" y="0"/>
                      <a:pt x="2535" y="8"/>
                    </a:cubicBezTo>
                    <a:lnTo>
                      <a:pt x="2430" y="42"/>
                    </a:lnTo>
                    <a:lnTo>
                      <a:pt x="2430" y="42"/>
                    </a:lnTo>
                    <a:cubicBezTo>
                      <a:pt x="1918" y="210"/>
                      <a:pt x="1500" y="481"/>
                      <a:pt x="1188" y="848"/>
                    </a:cubicBezTo>
                    <a:lnTo>
                      <a:pt x="1058" y="1001"/>
                    </a:lnTo>
                    <a:lnTo>
                      <a:pt x="494" y="1186"/>
                    </a:lnTo>
                    <a:lnTo>
                      <a:pt x="494" y="1186"/>
                    </a:lnTo>
                    <a:cubicBezTo>
                      <a:pt x="485" y="1189"/>
                      <a:pt x="477" y="1194"/>
                      <a:pt x="469" y="1201"/>
                    </a:cubicBezTo>
                    <a:lnTo>
                      <a:pt x="249" y="1422"/>
                    </a:lnTo>
                    <a:lnTo>
                      <a:pt x="249" y="1422"/>
                    </a:lnTo>
                    <a:cubicBezTo>
                      <a:pt x="231" y="1441"/>
                      <a:pt x="226" y="1469"/>
                      <a:pt x="237" y="1494"/>
                    </a:cubicBezTo>
                    <a:lnTo>
                      <a:pt x="237" y="1494"/>
                    </a:lnTo>
                    <a:cubicBezTo>
                      <a:pt x="240" y="1500"/>
                      <a:pt x="244" y="1505"/>
                      <a:pt x="249" y="1510"/>
                    </a:cubicBezTo>
                    <a:lnTo>
                      <a:pt x="249" y="1510"/>
                    </a:lnTo>
                    <a:cubicBezTo>
                      <a:pt x="262" y="1524"/>
                      <a:pt x="281" y="1531"/>
                      <a:pt x="301" y="1528"/>
                    </a:cubicBezTo>
                    <a:lnTo>
                      <a:pt x="759" y="1474"/>
                    </a:lnTo>
                    <a:lnTo>
                      <a:pt x="813" y="1528"/>
                    </a:lnTo>
                    <a:lnTo>
                      <a:pt x="767" y="1573"/>
                    </a:lnTo>
                    <a:lnTo>
                      <a:pt x="767" y="1573"/>
                    </a:lnTo>
                    <a:cubicBezTo>
                      <a:pt x="754" y="1586"/>
                      <a:pt x="748" y="1604"/>
                      <a:pt x="749" y="1620"/>
                    </a:cubicBezTo>
                    <a:lnTo>
                      <a:pt x="749" y="1620"/>
                    </a:lnTo>
                    <a:cubicBezTo>
                      <a:pt x="692" y="1610"/>
                      <a:pt x="631" y="1614"/>
                      <a:pt x="573" y="1634"/>
                    </a:cubicBezTo>
                    <a:lnTo>
                      <a:pt x="573" y="1634"/>
                    </a:lnTo>
                    <a:cubicBezTo>
                      <a:pt x="523" y="1651"/>
                      <a:pt x="479" y="1679"/>
                      <a:pt x="441" y="1716"/>
                    </a:cubicBezTo>
                    <a:lnTo>
                      <a:pt x="441" y="1716"/>
                    </a:lnTo>
                    <a:cubicBezTo>
                      <a:pt x="385" y="1773"/>
                      <a:pt x="266" y="1931"/>
                      <a:pt x="172" y="2088"/>
                    </a:cubicBezTo>
                    <a:lnTo>
                      <a:pt x="172" y="2088"/>
                    </a:lnTo>
                    <a:cubicBezTo>
                      <a:pt x="29" y="2328"/>
                      <a:pt x="0" y="2470"/>
                      <a:pt x="79" y="2549"/>
                    </a:cubicBezTo>
                    <a:lnTo>
                      <a:pt x="79" y="2549"/>
                    </a:lnTo>
                    <a:cubicBezTo>
                      <a:pt x="107" y="2577"/>
                      <a:pt x="144" y="2591"/>
                      <a:pt x="191" y="2591"/>
                    </a:cubicBezTo>
                    <a:lnTo>
                      <a:pt x="191" y="2591"/>
                    </a:lnTo>
                    <a:cubicBezTo>
                      <a:pt x="274" y="2591"/>
                      <a:pt x="388" y="2548"/>
                      <a:pt x="543" y="2460"/>
                    </a:cubicBezTo>
                    <a:lnTo>
                      <a:pt x="543" y="2460"/>
                    </a:lnTo>
                    <a:cubicBezTo>
                      <a:pt x="704" y="2367"/>
                      <a:pt x="864" y="2250"/>
                      <a:pt x="920" y="2195"/>
                    </a:cubicBezTo>
                    <a:lnTo>
                      <a:pt x="920" y="2195"/>
                    </a:lnTo>
                    <a:cubicBezTo>
                      <a:pt x="956" y="2159"/>
                      <a:pt x="983" y="2116"/>
                      <a:pt x="1000" y="2069"/>
                    </a:cubicBezTo>
                    <a:lnTo>
                      <a:pt x="1000" y="2069"/>
                    </a:lnTo>
                    <a:cubicBezTo>
                      <a:pt x="1023" y="2006"/>
                      <a:pt x="1027" y="1941"/>
                      <a:pt x="1013" y="1878"/>
                    </a:cubicBezTo>
                    <a:lnTo>
                      <a:pt x="1013" y="1878"/>
                    </a:lnTo>
                    <a:cubicBezTo>
                      <a:pt x="1028" y="1877"/>
                      <a:pt x="1042" y="1871"/>
                      <a:pt x="1054" y="1860"/>
                    </a:cubicBezTo>
                    <a:lnTo>
                      <a:pt x="1099" y="1815"/>
                    </a:lnTo>
                    <a:lnTo>
                      <a:pt x="1162" y="1877"/>
                    </a:lnTo>
                    <a:lnTo>
                      <a:pt x="1108" y="2335"/>
                    </a:lnTo>
                    <a:lnTo>
                      <a:pt x="1108" y="2335"/>
                    </a:lnTo>
                    <a:cubicBezTo>
                      <a:pt x="1105" y="2354"/>
                      <a:pt x="1112" y="2374"/>
                      <a:pt x="1126" y="2387"/>
                    </a:cubicBezTo>
                    <a:lnTo>
                      <a:pt x="1126" y="2387"/>
                    </a:lnTo>
                    <a:cubicBezTo>
                      <a:pt x="1130" y="2391"/>
                      <a:pt x="1136" y="2396"/>
                      <a:pt x="1142" y="2399"/>
                    </a:cubicBezTo>
                    <a:lnTo>
                      <a:pt x="1142" y="2399"/>
                    </a:lnTo>
                    <a:cubicBezTo>
                      <a:pt x="1166" y="2411"/>
                      <a:pt x="1195" y="2405"/>
                      <a:pt x="1214" y="2387"/>
                    </a:cubicBezTo>
                    <a:lnTo>
                      <a:pt x="1435" y="2166"/>
                    </a:lnTo>
                    <a:lnTo>
                      <a:pt x="1435" y="2166"/>
                    </a:lnTo>
                    <a:cubicBezTo>
                      <a:pt x="1441" y="2159"/>
                      <a:pt x="1447" y="2151"/>
                      <a:pt x="1450" y="2142"/>
                    </a:cubicBezTo>
                    <a:lnTo>
                      <a:pt x="1643" y="1554"/>
                    </a:lnTo>
                    <a:lnTo>
                      <a:pt x="1720" y="1491"/>
                    </a:lnTo>
                    <a:lnTo>
                      <a:pt x="1720" y="1491"/>
                    </a:lnTo>
                    <a:cubicBezTo>
                      <a:pt x="2149" y="1138"/>
                      <a:pt x="2447" y="676"/>
                      <a:pt x="2606" y="117"/>
                    </a:cubicBezTo>
                    <a:lnTo>
                      <a:pt x="2615" y="85"/>
                    </a:lnTo>
                    <a:lnTo>
                      <a:pt x="2615" y="85"/>
                    </a:lnTo>
                    <a:cubicBezTo>
                      <a:pt x="2621" y="62"/>
                      <a:pt x="2615" y="39"/>
                      <a:pt x="259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16">
                <a:extLst>
                  <a:ext uri="{FF2B5EF4-FFF2-40B4-BE49-F238E27FC236}">
                    <a16:creationId xmlns:a16="http://schemas.microsoft.com/office/drawing/2014/main" id="{7EC99337-AA99-AB49-813B-757AFEEB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210" y="10310766"/>
                <a:ext cx="216443" cy="216441"/>
              </a:xfrm>
              <a:custGeom>
                <a:avLst/>
                <a:gdLst>
                  <a:gd name="T0" fmla="*/ 162 w 411"/>
                  <a:gd name="T1" fmla="*/ 162 h 411"/>
                  <a:gd name="T2" fmla="*/ 162 w 411"/>
                  <a:gd name="T3" fmla="*/ 162 h 411"/>
                  <a:gd name="T4" fmla="*/ 248 w 411"/>
                  <a:gd name="T5" fmla="*/ 162 h 411"/>
                  <a:gd name="T6" fmla="*/ 248 w 411"/>
                  <a:gd name="T7" fmla="*/ 162 h 411"/>
                  <a:gd name="T8" fmla="*/ 248 w 411"/>
                  <a:gd name="T9" fmla="*/ 248 h 411"/>
                  <a:gd name="T10" fmla="*/ 248 w 411"/>
                  <a:gd name="T11" fmla="*/ 248 h 411"/>
                  <a:gd name="T12" fmla="*/ 162 w 411"/>
                  <a:gd name="T13" fmla="*/ 248 h 411"/>
                  <a:gd name="T14" fmla="*/ 162 w 411"/>
                  <a:gd name="T15" fmla="*/ 248 h 411"/>
                  <a:gd name="T16" fmla="*/ 162 w 411"/>
                  <a:gd name="T17" fmla="*/ 162 h 411"/>
                  <a:gd name="T18" fmla="*/ 337 w 411"/>
                  <a:gd name="T19" fmla="*/ 337 h 411"/>
                  <a:gd name="T20" fmla="*/ 337 w 411"/>
                  <a:gd name="T21" fmla="*/ 337 h 411"/>
                  <a:gd name="T22" fmla="*/ 337 w 411"/>
                  <a:gd name="T23" fmla="*/ 73 h 411"/>
                  <a:gd name="T24" fmla="*/ 337 w 411"/>
                  <a:gd name="T25" fmla="*/ 73 h 411"/>
                  <a:gd name="T26" fmla="*/ 73 w 411"/>
                  <a:gd name="T27" fmla="*/ 73 h 411"/>
                  <a:gd name="T28" fmla="*/ 73 w 411"/>
                  <a:gd name="T29" fmla="*/ 73 h 411"/>
                  <a:gd name="T30" fmla="*/ 73 w 411"/>
                  <a:gd name="T31" fmla="*/ 337 h 411"/>
                  <a:gd name="T32" fmla="*/ 73 w 411"/>
                  <a:gd name="T33" fmla="*/ 337 h 411"/>
                  <a:gd name="T34" fmla="*/ 337 w 411"/>
                  <a:gd name="T35" fmla="*/ 337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1" h="411">
                    <a:moveTo>
                      <a:pt x="162" y="162"/>
                    </a:moveTo>
                    <a:lnTo>
                      <a:pt x="162" y="162"/>
                    </a:lnTo>
                    <a:cubicBezTo>
                      <a:pt x="186" y="138"/>
                      <a:pt x="225" y="138"/>
                      <a:pt x="248" y="162"/>
                    </a:cubicBezTo>
                    <a:lnTo>
                      <a:pt x="248" y="162"/>
                    </a:lnTo>
                    <a:cubicBezTo>
                      <a:pt x="272" y="185"/>
                      <a:pt x="272" y="224"/>
                      <a:pt x="248" y="248"/>
                    </a:cubicBezTo>
                    <a:lnTo>
                      <a:pt x="248" y="248"/>
                    </a:lnTo>
                    <a:cubicBezTo>
                      <a:pt x="225" y="272"/>
                      <a:pt x="186" y="272"/>
                      <a:pt x="162" y="248"/>
                    </a:cubicBezTo>
                    <a:lnTo>
                      <a:pt x="162" y="248"/>
                    </a:lnTo>
                    <a:cubicBezTo>
                      <a:pt x="138" y="224"/>
                      <a:pt x="138" y="185"/>
                      <a:pt x="162" y="162"/>
                    </a:cubicBezTo>
                    <a:close/>
                    <a:moveTo>
                      <a:pt x="337" y="337"/>
                    </a:moveTo>
                    <a:lnTo>
                      <a:pt x="337" y="337"/>
                    </a:lnTo>
                    <a:cubicBezTo>
                      <a:pt x="410" y="264"/>
                      <a:pt x="410" y="146"/>
                      <a:pt x="337" y="73"/>
                    </a:cubicBezTo>
                    <a:lnTo>
                      <a:pt x="337" y="73"/>
                    </a:lnTo>
                    <a:cubicBezTo>
                      <a:pt x="264" y="0"/>
                      <a:pt x="146" y="0"/>
                      <a:pt x="73" y="73"/>
                    </a:cubicBezTo>
                    <a:lnTo>
                      <a:pt x="73" y="73"/>
                    </a:lnTo>
                    <a:cubicBezTo>
                      <a:pt x="0" y="146"/>
                      <a:pt x="0" y="264"/>
                      <a:pt x="73" y="337"/>
                    </a:cubicBezTo>
                    <a:lnTo>
                      <a:pt x="73" y="337"/>
                    </a:lnTo>
                    <a:cubicBezTo>
                      <a:pt x="146" y="410"/>
                      <a:pt x="264" y="410"/>
                      <a:pt x="337" y="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43A5B34-1706-FC43-9C7B-379D7B986F94}"/>
              </a:ext>
            </a:extLst>
          </p:cNvPr>
          <p:cNvGrpSpPr/>
          <p:nvPr/>
        </p:nvGrpSpPr>
        <p:grpSpPr>
          <a:xfrm>
            <a:off x="8118400" y="5065647"/>
            <a:ext cx="5846927" cy="2743510"/>
            <a:chOff x="7898154" y="5370699"/>
            <a:chExt cx="5846927" cy="2743510"/>
          </a:xfrm>
        </p:grpSpPr>
        <p:sp>
          <p:nvSpPr>
            <p:cNvPr id="95" name="Freeform: Shape 325">
              <a:extLst>
                <a:ext uri="{FF2B5EF4-FFF2-40B4-BE49-F238E27FC236}">
                  <a16:creationId xmlns:a16="http://schemas.microsoft.com/office/drawing/2014/main" id="{3F14068E-7F98-0647-BCBA-67993F71014E}"/>
                </a:ext>
              </a:extLst>
            </p:cNvPr>
            <p:cNvSpPr/>
            <p:nvPr/>
          </p:nvSpPr>
          <p:spPr>
            <a:xfrm>
              <a:off x="9345302" y="5465277"/>
              <a:ext cx="183011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1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6" y="78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3" y="141"/>
                    <a:pt x="17" y="141"/>
                  </a:cubicBezTo>
                  <a:cubicBezTo>
                    <a:pt x="21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1"/>
                    <a:pt x="33" y="141"/>
                  </a:cubicBezTo>
                  <a:cubicBezTo>
                    <a:pt x="36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5" y="78"/>
                  </a:cubicBezTo>
                  <a:cubicBezTo>
                    <a:pt x="48" y="78"/>
                    <a:pt x="50" y="77"/>
                    <a:pt x="50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5" y="4"/>
                    <a:pt x="15" y="10"/>
                  </a:cubicBezTo>
                  <a:cubicBezTo>
                    <a:pt x="15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326">
              <a:extLst>
                <a:ext uri="{FF2B5EF4-FFF2-40B4-BE49-F238E27FC236}">
                  <a16:creationId xmlns:a16="http://schemas.microsoft.com/office/drawing/2014/main" id="{23B81CC3-0A97-F244-9B55-426956EDEBA6}"/>
                </a:ext>
              </a:extLst>
            </p:cNvPr>
            <p:cNvSpPr/>
            <p:nvPr/>
          </p:nvSpPr>
          <p:spPr>
            <a:xfrm>
              <a:off x="9651564" y="5465277"/>
              <a:ext cx="179276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1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1" y="78"/>
                    <a:pt x="4" y="78"/>
                  </a:cubicBezTo>
                  <a:cubicBezTo>
                    <a:pt x="6" y="78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2" y="141"/>
                    <a:pt x="16" y="141"/>
                  </a:cubicBezTo>
                  <a:cubicBezTo>
                    <a:pt x="20" y="141"/>
                    <a:pt x="22" y="138"/>
                    <a:pt x="22" y="135"/>
                  </a:cubicBezTo>
                  <a:lnTo>
                    <a:pt x="22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1"/>
                    <a:pt x="32" y="141"/>
                  </a:cubicBezTo>
                  <a:cubicBezTo>
                    <a:pt x="36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2" y="78"/>
                    <a:pt x="45" y="78"/>
                  </a:cubicBezTo>
                  <a:cubicBezTo>
                    <a:pt x="47" y="78"/>
                    <a:pt x="49" y="77"/>
                    <a:pt x="49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5" y="16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327">
              <a:extLst>
                <a:ext uri="{FF2B5EF4-FFF2-40B4-BE49-F238E27FC236}">
                  <a16:creationId xmlns:a16="http://schemas.microsoft.com/office/drawing/2014/main" id="{685AF082-ECC9-054A-A772-37D85A119832}"/>
                </a:ext>
              </a:extLst>
            </p:cNvPr>
            <p:cNvSpPr/>
            <p:nvPr/>
          </p:nvSpPr>
          <p:spPr>
            <a:xfrm>
              <a:off x="9954091" y="5465277"/>
              <a:ext cx="183011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1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7" y="78"/>
                    <a:pt x="9" y="77"/>
                    <a:pt x="9" y="74"/>
                  </a:cubicBezTo>
                  <a:lnTo>
                    <a:pt x="9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1"/>
                    <a:pt x="17" y="141"/>
                  </a:cubicBezTo>
                  <a:cubicBezTo>
                    <a:pt x="20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1"/>
                    <a:pt x="33" y="141"/>
                  </a:cubicBezTo>
                  <a:cubicBezTo>
                    <a:pt x="37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5" y="78"/>
                  </a:cubicBezTo>
                  <a:cubicBezTo>
                    <a:pt x="48" y="78"/>
                    <a:pt x="50" y="77"/>
                    <a:pt x="50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5" y="16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328">
              <a:extLst>
                <a:ext uri="{FF2B5EF4-FFF2-40B4-BE49-F238E27FC236}">
                  <a16:creationId xmlns:a16="http://schemas.microsoft.com/office/drawing/2014/main" id="{1C9C69E0-4F4B-F04D-82F4-DD8D9A46E37D}"/>
                </a:ext>
              </a:extLst>
            </p:cNvPr>
            <p:cNvSpPr/>
            <p:nvPr/>
          </p:nvSpPr>
          <p:spPr>
            <a:xfrm>
              <a:off x="10256619" y="5465277"/>
              <a:ext cx="183011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1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7" y="78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3" y="141"/>
                    <a:pt x="17" y="141"/>
                  </a:cubicBezTo>
                  <a:cubicBezTo>
                    <a:pt x="21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1"/>
                    <a:pt x="33" y="141"/>
                  </a:cubicBezTo>
                  <a:cubicBezTo>
                    <a:pt x="37" y="141"/>
                    <a:pt x="40" y="138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5" y="78"/>
                  </a:cubicBezTo>
                  <a:cubicBezTo>
                    <a:pt x="48" y="78"/>
                    <a:pt x="50" y="77"/>
                    <a:pt x="50" y="74"/>
                  </a:cubicBezTo>
                  <a:close/>
                  <a:moveTo>
                    <a:pt x="26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6" y="0"/>
                  </a:cubicBezTo>
                  <a:cubicBezTo>
                    <a:pt x="20" y="0"/>
                    <a:pt x="15" y="4"/>
                    <a:pt x="15" y="10"/>
                  </a:cubicBezTo>
                  <a:cubicBezTo>
                    <a:pt x="15" y="16"/>
                    <a:pt x="20" y="21"/>
                    <a:pt x="26" y="2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329">
              <a:extLst>
                <a:ext uri="{FF2B5EF4-FFF2-40B4-BE49-F238E27FC236}">
                  <a16:creationId xmlns:a16="http://schemas.microsoft.com/office/drawing/2014/main" id="{E3CBC6BC-564A-F645-A946-0C09651F1A13}"/>
                </a:ext>
              </a:extLst>
            </p:cNvPr>
            <p:cNvSpPr/>
            <p:nvPr/>
          </p:nvSpPr>
          <p:spPr>
            <a:xfrm>
              <a:off x="10562892" y="5465277"/>
              <a:ext cx="179276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1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7" y="78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1"/>
                    <a:pt x="16" y="141"/>
                  </a:cubicBezTo>
                  <a:cubicBezTo>
                    <a:pt x="20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1"/>
                    <a:pt x="33" y="141"/>
                  </a:cubicBezTo>
                  <a:cubicBezTo>
                    <a:pt x="36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5" y="78"/>
                  </a:cubicBezTo>
                  <a:cubicBezTo>
                    <a:pt x="48" y="78"/>
                    <a:pt x="49" y="77"/>
                    <a:pt x="49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330">
              <a:extLst>
                <a:ext uri="{FF2B5EF4-FFF2-40B4-BE49-F238E27FC236}">
                  <a16:creationId xmlns:a16="http://schemas.microsoft.com/office/drawing/2014/main" id="{689E3BA1-DB46-3946-9DD1-7C9799ECCF90}"/>
                </a:ext>
              </a:extLst>
            </p:cNvPr>
            <p:cNvSpPr/>
            <p:nvPr/>
          </p:nvSpPr>
          <p:spPr>
            <a:xfrm>
              <a:off x="10865410" y="5465277"/>
              <a:ext cx="183011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1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5" y="78"/>
                  </a:cubicBezTo>
                  <a:cubicBezTo>
                    <a:pt x="7" y="78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3" y="141"/>
                    <a:pt x="17" y="141"/>
                  </a:cubicBezTo>
                  <a:cubicBezTo>
                    <a:pt x="20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29" y="141"/>
                    <a:pt x="33" y="141"/>
                  </a:cubicBezTo>
                  <a:cubicBezTo>
                    <a:pt x="36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6" y="78"/>
                  </a:cubicBezTo>
                  <a:cubicBezTo>
                    <a:pt x="48" y="78"/>
                    <a:pt x="50" y="77"/>
                    <a:pt x="50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5" y="4"/>
                    <a:pt x="15" y="10"/>
                  </a:cubicBezTo>
                  <a:cubicBezTo>
                    <a:pt x="15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331">
              <a:extLst>
                <a:ext uri="{FF2B5EF4-FFF2-40B4-BE49-F238E27FC236}">
                  <a16:creationId xmlns:a16="http://schemas.microsoft.com/office/drawing/2014/main" id="{E3F8045F-A808-4F4A-9300-226E2BB22DF7}"/>
                </a:ext>
              </a:extLst>
            </p:cNvPr>
            <p:cNvSpPr/>
            <p:nvPr/>
          </p:nvSpPr>
          <p:spPr>
            <a:xfrm>
              <a:off x="11171683" y="5465277"/>
              <a:ext cx="179276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1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1" y="78"/>
                    <a:pt x="4" y="78"/>
                  </a:cubicBezTo>
                  <a:cubicBezTo>
                    <a:pt x="6" y="78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2" y="141"/>
                    <a:pt x="16" y="141"/>
                  </a:cubicBezTo>
                  <a:cubicBezTo>
                    <a:pt x="20" y="141"/>
                    <a:pt x="22" y="138"/>
                    <a:pt x="22" y="135"/>
                  </a:cubicBezTo>
                  <a:lnTo>
                    <a:pt x="22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1"/>
                    <a:pt x="32" y="141"/>
                  </a:cubicBezTo>
                  <a:cubicBezTo>
                    <a:pt x="36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2" y="78"/>
                    <a:pt x="45" y="78"/>
                  </a:cubicBezTo>
                  <a:cubicBezTo>
                    <a:pt x="47" y="78"/>
                    <a:pt x="49" y="77"/>
                    <a:pt x="49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332">
              <a:extLst>
                <a:ext uri="{FF2B5EF4-FFF2-40B4-BE49-F238E27FC236}">
                  <a16:creationId xmlns:a16="http://schemas.microsoft.com/office/drawing/2014/main" id="{CF6C2AEE-E7D7-9747-8B76-210862011ADF}"/>
                </a:ext>
              </a:extLst>
            </p:cNvPr>
            <p:cNvSpPr/>
            <p:nvPr/>
          </p:nvSpPr>
          <p:spPr>
            <a:xfrm>
              <a:off x="11474211" y="5465277"/>
              <a:ext cx="183011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1">
                  <a:moveTo>
                    <a:pt x="50" y="35"/>
                  </a:moveTo>
                  <a:cubicBezTo>
                    <a:pt x="50" y="30"/>
                    <a:pt x="46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7" y="78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1"/>
                    <a:pt x="17" y="141"/>
                  </a:cubicBezTo>
                  <a:cubicBezTo>
                    <a:pt x="20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1"/>
                    <a:pt x="33" y="141"/>
                  </a:cubicBezTo>
                  <a:cubicBezTo>
                    <a:pt x="37" y="141"/>
                    <a:pt x="40" y="138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6" y="78"/>
                  </a:cubicBezTo>
                  <a:cubicBezTo>
                    <a:pt x="48" y="78"/>
                    <a:pt x="50" y="77"/>
                    <a:pt x="50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333">
              <a:extLst>
                <a:ext uri="{FF2B5EF4-FFF2-40B4-BE49-F238E27FC236}">
                  <a16:creationId xmlns:a16="http://schemas.microsoft.com/office/drawing/2014/main" id="{44C25056-6FA6-844F-83EC-DF486E69FFCA}"/>
                </a:ext>
              </a:extLst>
            </p:cNvPr>
            <p:cNvSpPr/>
            <p:nvPr/>
          </p:nvSpPr>
          <p:spPr>
            <a:xfrm>
              <a:off x="11776738" y="5465277"/>
              <a:ext cx="183011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1">
                  <a:moveTo>
                    <a:pt x="50" y="35"/>
                  </a:moveTo>
                  <a:cubicBezTo>
                    <a:pt x="50" y="30"/>
                    <a:pt x="46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7" y="78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4" y="141"/>
                    <a:pt x="17" y="141"/>
                  </a:cubicBezTo>
                  <a:cubicBezTo>
                    <a:pt x="21" y="141"/>
                    <a:pt x="24" y="138"/>
                    <a:pt x="24" y="135"/>
                  </a:cubicBezTo>
                  <a:lnTo>
                    <a:pt x="24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1"/>
                    <a:pt x="33" y="141"/>
                  </a:cubicBezTo>
                  <a:cubicBezTo>
                    <a:pt x="37" y="141"/>
                    <a:pt x="40" y="138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6" y="78"/>
                  </a:cubicBezTo>
                  <a:cubicBezTo>
                    <a:pt x="48" y="78"/>
                    <a:pt x="50" y="77"/>
                    <a:pt x="50" y="74"/>
                  </a:cubicBezTo>
                  <a:close/>
                  <a:moveTo>
                    <a:pt x="26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6" y="0"/>
                  </a:cubicBezTo>
                  <a:cubicBezTo>
                    <a:pt x="20" y="0"/>
                    <a:pt x="15" y="4"/>
                    <a:pt x="15" y="10"/>
                  </a:cubicBezTo>
                  <a:cubicBezTo>
                    <a:pt x="15" y="16"/>
                    <a:pt x="20" y="21"/>
                    <a:pt x="26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334">
              <a:extLst>
                <a:ext uri="{FF2B5EF4-FFF2-40B4-BE49-F238E27FC236}">
                  <a16:creationId xmlns:a16="http://schemas.microsoft.com/office/drawing/2014/main" id="{FD587F96-118F-1D42-A93D-BB6AAAA30D22}"/>
                </a:ext>
              </a:extLst>
            </p:cNvPr>
            <p:cNvSpPr/>
            <p:nvPr/>
          </p:nvSpPr>
          <p:spPr>
            <a:xfrm>
              <a:off x="12083000" y="5465277"/>
              <a:ext cx="179276" cy="522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1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8"/>
                    <a:pt x="4" y="78"/>
                  </a:cubicBezTo>
                  <a:cubicBezTo>
                    <a:pt x="6" y="78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1"/>
                    <a:pt x="16" y="141"/>
                  </a:cubicBezTo>
                  <a:cubicBezTo>
                    <a:pt x="20" y="141"/>
                    <a:pt x="23" y="138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1"/>
                    <a:pt x="33" y="141"/>
                  </a:cubicBezTo>
                  <a:cubicBezTo>
                    <a:pt x="36" y="141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8"/>
                    <a:pt x="45" y="78"/>
                  </a:cubicBezTo>
                  <a:cubicBezTo>
                    <a:pt x="48" y="78"/>
                    <a:pt x="49" y="77"/>
                    <a:pt x="49" y="74"/>
                  </a:cubicBezTo>
                  <a:close/>
                  <a:moveTo>
                    <a:pt x="25" y="21"/>
                  </a:moveTo>
                  <a:cubicBezTo>
                    <a:pt x="31" y="21"/>
                    <a:pt x="36" y="16"/>
                    <a:pt x="36" y="10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16"/>
                    <a:pt x="19" y="21"/>
                    <a:pt x="25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335">
              <a:extLst>
                <a:ext uri="{FF2B5EF4-FFF2-40B4-BE49-F238E27FC236}">
                  <a16:creationId xmlns:a16="http://schemas.microsoft.com/office/drawing/2014/main" id="{7912E9AB-C21C-1546-992F-7A8FDAAEA843}"/>
                </a:ext>
              </a:extLst>
            </p:cNvPr>
            <p:cNvSpPr/>
            <p:nvPr/>
          </p:nvSpPr>
          <p:spPr>
            <a:xfrm>
              <a:off x="9345302" y="6448576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6" y="79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3" y="142"/>
                    <a:pt x="17" y="142"/>
                  </a:cubicBezTo>
                  <a:cubicBezTo>
                    <a:pt x="21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2"/>
                    <a:pt x="33" y="142"/>
                  </a:cubicBezTo>
                  <a:cubicBezTo>
                    <a:pt x="36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50" y="77"/>
                    <a:pt x="50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5" y="4"/>
                    <a:pt x="15" y="11"/>
                  </a:cubicBezTo>
                  <a:cubicBezTo>
                    <a:pt x="15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336">
              <a:extLst>
                <a:ext uri="{FF2B5EF4-FFF2-40B4-BE49-F238E27FC236}">
                  <a16:creationId xmlns:a16="http://schemas.microsoft.com/office/drawing/2014/main" id="{10C6C43C-E2B8-BF41-BB82-E196A9EE7693}"/>
                </a:ext>
              </a:extLst>
            </p:cNvPr>
            <p:cNvSpPr/>
            <p:nvPr/>
          </p:nvSpPr>
          <p:spPr>
            <a:xfrm>
              <a:off x="9651564" y="6448576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1" y="79"/>
                    <a:pt x="4" y="79"/>
                  </a:cubicBezTo>
                  <a:cubicBezTo>
                    <a:pt x="6" y="79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2" y="142"/>
                    <a:pt x="16" y="142"/>
                  </a:cubicBezTo>
                  <a:cubicBezTo>
                    <a:pt x="20" y="142"/>
                    <a:pt x="22" y="138"/>
                    <a:pt x="22" y="135"/>
                  </a:cubicBezTo>
                  <a:lnTo>
                    <a:pt x="22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2"/>
                    <a:pt x="32" y="142"/>
                  </a:cubicBezTo>
                  <a:cubicBezTo>
                    <a:pt x="36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2" y="79"/>
                    <a:pt x="45" y="79"/>
                  </a:cubicBezTo>
                  <a:cubicBezTo>
                    <a:pt x="47" y="79"/>
                    <a:pt x="49" y="77"/>
                    <a:pt x="49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5" y="16"/>
                    <a:pt x="35" y="11"/>
                  </a:cubicBezTo>
                  <a:cubicBezTo>
                    <a:pt x="35" y="4"/>
                    <a:pt x="31" y="0"/>
                    <a:pt x="25" y="0"/>
                  </a:cubicBezTo>
                  <a:cubicBezTo>
                    <a:pt x="19" y="0"/>
                    <a:pt x="14" y="4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337">
              <a:extLst>
                <a:ext uri="{FF2B5EF4-FFF2-40B4-BE49-F238E27FC236}">
                  <a16:creationId xmlns:a16="http://schemas.microsoft.com/office/drawing/2014/main" id="{B2964AE1-E78B-074C-9174-656259CA2E74}"/>
                </a:ext>
              </a:extLst>
            </p:cNvPr>
            <p:cNvSpPr/>
            <p:nvPr/>
          </p:nvSpPr>
          <p:spPr>
            <a:xfrm>
              <a:off x="9954091" y="6448576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9" y="77"/>
                    <a:pt x="9" y="74"/>
                  </a:cubicBezTo>
                  <a:lnTo>
                    <a:pt x="9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2"/>
                    <a:pt x="17" y="142"/>
                  </a:cubicBezTo>
                  <a:cubicBezTo>
                    <a:pt x="20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2"/>
                    <a:pt x="33" y="142"/>
                  </a:cubicBezTo>
                  <a:cubicBezTo>
                    <a:pt x="37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50" y="77"/>
                    <a:pt x="50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5" y="16"/>
                    <a:pt x="35" y="11"/>
                  </a:cubicBezTo>
                  <a:cubicBezTo>
                    <a:pt x="35" y="4"/>
                    <a:pt x="31" y="0"/>
                    <a:pt x="25" y="0"/>
                  </a:cubicBezTo>
                  <a:cubicBezTo>
                    <a:pt x="19" y="0"/>
                    <a:pt x="14" y="4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338">
              <a:extLst>
                <a:ext uri="{FF2B5EF4-FFF2-40B4-BE49-F238E27FC236}">
                  <a16:creationId xmlns:a16="http://schemas.microsoft.com/office/drawing/2014/main" id="{C309BBC7-BD8B-A549-B5C2-659FE9A5E757}"/>
                </a:ext>
              </a:extLst>
            </p:cNvPr>
            <p:cNvSpPr/>
            <p:nvPr/>
          </p:nvSpPr>
          <p:spPr>
            <a:xfrm>
              <a:off x="10256619" y="6448576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3" y="142"/>
                    <a:pt x="17" y="142"/>
                  </a:cubicBezTo>
                  <a:cubicBezTo>
                    <a:pt x="21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2"/>
                    <a:pt x="33" y="142"/>
                  </a:cubicBezTo>
                  <a:cubicBezTo>
                    <a:pt x="37" y="142"/>
                    <a:pt x="40" y="138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50" y="77"/>
                    <a:pt x="50" y="74"/>
                  </a:cubicBezTo>
                  <a:close/>
                  <a:moveTo>
                    <a:pt x="26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6" y="0"/>
                  </a:cubicBezTo>
                  <a:cubicBezTo>
                    <a:pt x="20" y="0"/>
                    <a:pt x="15" y="4"/>
                    <a:pt x="15" y="11"/>
                  </a:cubicBezTo>
                  <a:cubicBezTo>
                    <a:pt x="15" y="16"/>
                    <a:pt x="20" y="22"/>
                    <a:pt x="26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339">
              <a:extLst>
                <a:ext uri="{FF2B5EF4-FFF2-40B4-BE49-F238E27FC236}">
                  <a16:creationId xmlns:a16="http://schemas.microsoft.com/office/drawing/2014/main" id="{5338821E-C328-DD49-AC82-E31AA27700D6}"/>
                </a:ext>
              </a:extLst>
            </p:cNvPr>
            <p:cNvSpPr/>
            <p:nvPr/>
          </p:nvSpPr>
          <p:spPr>
            <a:xfrm>
              <a:off x="10562892" y="6448576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2"/>
                    <a:pt x="16" y="142"/>
                  </a:cubicBezTo>
                  <a:cubicBezTo>
                    <a:pt x="20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2"/>
                    <a:pt x="33" y="142"/>
                  </a:cubicBezTo>
                  <a:cubicBezTo>
                    <a:pt x="36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49" y="77"/>
                    <a:pt x="49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340">
              <a:extLst>
                <a:ext uri="{FF2B5EF4-FFF2-40B4-BE49-F238E27FC236}">
                  <a16:creationId xmlns:a16="http://schemas.microsoft.com/office/drawing/2014/main" id="{3000D137-CBF1-AE47-A5A9-47E1644F10E6}"/>
                </a:ext>
              </a:extLst>
            </p:cNvPr>
            <p:cNvSpPr/>
            <p:nvPr/>
          </p:nvSpPr>
          <p:spPr>
            <a:xfrm>
              <a:off x="10865410" y="6448576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5" y="79"/>
                  </a:cubicBezTo>
                  <a:cubicBezTo>
                    <a:pt x="7" y="79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3" y="142"/>
                    <a:pt x="17" y="142"/>
                  </a:cubicBezTo>
                  <a:cubicBezTo>
                    <a:pt x="20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29" y="142"/>
                    <a:pt x="33" y="142"/>
                  </a:cubicBezTo>
                  <a:cubicBezTo>
                    <a:pt x="36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6" y="79"/>
                  </a:cubicBezTo>
                  <a:cubicBezTo>
                    <a:pt x="48" y="79"/>
                    <a:pt x="50" y="77"/>
                    <a:pt x="50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5" y="4"/>
                    <a:pt x="15" y="11"/>
                  </a:cubicBezTo>
                  <a:cubicBezTo>
                    <a:pt x="15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341">
              <a:extLst>
                <a:ext uri="{FF2B5EF4-FFF2-40B4-BE49-F238E27FC236}">
                  <a16:creationId xmlns:a16="http://schemas.microsoft.com/office/drawing/2014/main" id="{CB1F1A8C-7917-E542-BB78-E028674F05F8}"/>
                </a:ext>
              </a:extLst>
            </p:cNvPr>
            <p:cNvSpPr/>
            <p:nvPr/>
          </p:nvSpPr>
          <p:spPr>
            <a:xfrm>
              <a:off x="11171683" y="6448576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1" y="79"/>
                    <a:pt x="4" y="79"/>
                  </a:cubicBezTo>
                  <a:cubicBezTo>
                    <a:pt x="6" y="79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2" y="142"/>
                    <a:pt x="16" y="142"/>
                  </a:cubicBezTo>
                  <a:cubicBezTo>
                    <a:pt x="20" y="142"/>
                    <a:pt x="22" y="138"/>
                    <a:pt x="22" y="135"/>
                  </a:cubicBezTo>
                  <a:lnTo>
                    <a:pt x="22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2"/>
                    <a:pt x="32" y="142"/>
                  </a:cubicBezTo>
                  <a:cubicBezTo>
                    <a:pt x="36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2" y="79"/>
                    <a:pt x="45" y="79"/>
                  </a:cubicBezTo>
                  <a:cubicBezTo>
                    <a:pt x="47" y="79"/>
                    <a:pt x="49" y="77"/>
                    <a:pt x="49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342">
              <a:extLst>
                <a:ext uri="{FF2B5EF4-FFF2-40B4-BE49-F238E27FC236}">
                  <a16:creationId xmlns:a16="http://schemas.microsoft.com/office/drawing/2014/main" id="{EA8FFEA6-7C40-344C-9425-B22C1DA15FE1}"/>
                </a:ext>
              </a:extLst>
            </p:cNvPr>
            <p:cNvSpPr/>
            <p:nvPr/>
          </p:nvSpPr>
          <p:spPr>
            <a:xfrm>
              <a:off x="11474211" y="6448576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6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2"/>
                    <a:pt x="17" y="142"/>
                  </a:cubicBezTo>
                  <a:cubicBezTo>
                    <a:pt x="20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2"/>
                    <a:pt x="33" y="142"/>
                  </a:cubicBezTo>
                  <a:cubicBezTo>
                    <a:pt x="37" y="142"/>
                    <a:pt x="40" y="138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6" y="79"/>
                  </a:cubicBezTo>
                  <a:cubicBezTo>
                    <a:pt x="48" y="79"/>
                    <a:pt x="50" y="77"/>
                    <a:pt x="50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343">
              <a:extLst>
                <a:ext uri="{FF2B5EF4-FFF2-40B4-BE49-F238E27FC236}">
                  <a16:creationId xmlns:a16="http://schemas.microsoft.com/office/drawing/2014/main" id="{E9AD3F5A-8368-3E43-973C-169B8482826E}"/>
                </a:ext>
              </a:extLst>
            </p:cNvPr>
            <p:cNvSpPr/>
            <p:nvPr/>
          </p:nvSpPr>
          <p:spPr>
            <a:xfrm>
              <a:off x="11776738" y="6448576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6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9" y="77"/>
                    <a:pt x="9" y="74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8"/>
                    <a:pt x="14" y="142"/>
                    <a:pt x="17" y="142"/>
                  </a:cubicBezTo>
                  <a:cubicBezTo>
                    <a:pt x="21" y="142"/>
                    <a:pt x="24" y="138"/>
                    <a:pt x="24" y="135"/>
                  </a:cubicBezTo>
                  <a:lnTo>
                    <a:pt x="24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8"/>
                    <a:pt x="30" y="142"/>
                    <a:pt x="33" y="142"/>
                  </a:cubicBezTo>
                  <a:cubicBezTo>
                    <a:pt x="37" y="142"/>
                    <a:pt x="40" y="138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6" y="79"/>
                  </a:cubicBezTo>
                  <a:cubicBezTo>
                    <a:pt x="48" y="79"/>
                    <a:pt x="50" y="77"/>
                    <a:pt x="50" y="74"/>
                  </a:cubicBezTo>
                  <a:close/>
                  <a:moveTo>
                    <a:pt x="26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6" y="0"/>
                  </a:cubicBezTo>
                  <a:cubicBezTo>
                    <a:pt x="20" y="0"/>
                    <a:pt x="15" y="4"/>
                    <a:pt x="15" y="11"/>
                  </a:cubicBezTo>
                  <a:cubicBezTo>
                    <a:pt x="15" y="16"/>
                    <a:pt x="20" y="22"/>
                    <a:pt x="26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344">
              <a:extLst>
                <a:ext uri="{FF2B5EF4-FFF2-40B4-BE49-F238E27FC236}">
                  <a16:creationId xmlns:a16="http://schemas.microsoft.com/office/drawing/2014/main" id="{47C984B0-539A-9B44-B6A7-B235F923EECE}"/>
                </a:ext>
              </a:extLst>
            </p:cNvPr>
            <p:cNvSpPr/>
            <p:nvPr/>
          </p:nvSpPr>
          <p:spPr>
            <a:xfrm>
              <a:off x="12083000" y="6448576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4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6" y="79"/>
                    <a:pt x="8" y="77"/>
                    <a:pt x="8" y="74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8"/>
                    <a:pt x="13" y="142"/>
                    <a:pt x="16" y="142"/>
                  </a:cubicBezTo>
                  <a:cubicBezTo>
                    <a:pt x="20" y="142"/>
                    <a:pt x="23" y="138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8"/>
                    <a:pt x="29" y="142"/>
                    <a:pt x="33" y="142"/>
                  </a:cubicBezTo>
                  <a:cubicBezTo>
                    <a:pt x="36" y="142"/>
                    <a:pt x="39" y="138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4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49" y="77"/>
                    <a:pt x="49" y="74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4"/>
                    <a:pt x="31" y="0"/>
                    <a:pt x="25" y="0"/>
                  </a:cubicBezTo>
                  <a:cubicBezTo>
                    <a:pt x="19" y="0"/>
                    <a:pt x="14" y="4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: Shape 345">
              <a:extLst>
                <a:ext uri="{FF2B5EF4-FFF2-40B4-BE49-F238E27FC236}">
                  <a16:creationId xmlns:a16="http://schemas.microsoft.com/office/drawing/2014/main" id="{A77F4A03-2B07-3A45-9A9B-94F99C0FBB74}"/>
                </a:ext>
              </a:extLst>
            </p:cNvPr>
            <p:cNvSpPr/>
            <p:nvPr/>
          </p:nvSpPr>
          <p:spPr>
            <a:xfrm>
              <a:off x="9345302" y="7435610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6" y="79"/>
                    <a:pt x="9" y="77"/>
                    <a:pt x="9" y="75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9"/>
                    <a:pt x="13" y="142"/>
                    <a:pt x="17" y="142"/>
                  </a:cubicBezTo>
                  <a:cubicBezTo>
                    <a:pt x="21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9"/>
                    <a:pt x="29" y="142"/>
                    <a:pt x="33" y="142"/>
                  </a:cubicBezTo>
                  <a:cubicBezTo>
                    <a:pt x="36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50" y="77"/>
                    <a:pt x="50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5" y="5"/>
                    <a:pt x="15" y="11"/>
                  </a:cubicBezTo>
                  <a:cubicBezTo>
                    <a:pt x="15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346">
              <a:extLst>
                <a:ext uri="{FF2B5EF4-FFF2-40B4-BE49-F238E27FC236}">
                  <a16:creationId xmlns:a16="http://schemas.microsoft.com/office/drawing/2014/main" id="{5C7BB89E-C9CA-4A4C-8EB7-38B065D2B6FC}"/>
                </a:ext>
              </a:extLst>
            </p:cNvPr>
            <p:cNvSpPr/>
            <p:nvPr/>
          </p:nvSpPr>
          <p:spPr>
            <a:xfrm>
              <a:off x="9651564" y="7435610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1" y="79"/>
                    <a:pt x="4" y="79"/>
                  </a:cubicBezTo>
                  <a:cubicBezTo>
                    <a:pt x="6" y="79"/>
                    <a:pt x="8" y="77"/>
                    <a:pt x="8" y="75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9"/>
                    <a:pt x="12" y="142"/>
                    <a:pt x="16" y="142"/>
                  </a:cubicBezTo>
                  <a:cubicBezTo>
                    <a:pt x="20" y="142"/>
                    <a:pt x="22" y="139"/>
                    <a:pt x="22" y="135"/>
                  </a:cubicBezTo>
                  <a:lnTo>
                    <a:pt x="22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9"/>
                    <a:pt x="29" y="142"/>
                    <a:pt x="32" y="142"/>
                  </a:cubicBezTo>
                  <a:cubicBezTo>
                    <a:pt x="36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2" y="79"/>
                    <a:pt x="45" y="79"/>
                  </a:cubicBezTo>
                  <a:cubicBezTo>
                    <a:pt x="47" y="79"/>
                    <a:pt x="49" y="77"/>
                    <a:pt x="49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5" y="16"/>
                    <a:pt x="35" y="11"/>
                  </a:cubicBezTo>
                  <a:cubicBezTo>
                    <a:pt x="35" y="5"/>
                    <a:pt x="31" y="0"/>
                    <a:pt x="25" y="0"/>
                  </a:cubicBezTo>
                  <a:cubicBezTo>
                    <a:pt x="19" y="0"/>
                    <a:pt x="14" y="5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: Shape 347">
              <a:extLst>
                <a:ext uri="{FF2B5EF4-FFF2-40B4-BE49-F238E27FC236}">
                  <a16:creationId xmlns:a16="http://schemas.microsoft.com/office/drawing/2014/main" id="{BD64C9A6-05FF-7946-A231-D956E6925E26}"/>
                </a:ext>
              </a:extLst>
            </p:cNvPr>
            <p:cNvSpPr/>
            <p:nvPr/>
          </p:nvSpPr>
          <p:spPr>
            <a:xfrm>
              <a:off x="9954091" y="7435610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9" y="77"/>
                    <a:pt x="9" y="75"/>
                  </a:cubicBezTo>
                  <a:lnTo>
                    <a:pt x="9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9"/>
                    <a:pt x="13" y="142"/>
                    <a:pt x="17" y="142"/>
                  </a:cubicBezTo>
                  <a:cubicBezTo>
                    <a:pt x="20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9"/>
                    <a:pt x="30" y="142"/>
                    <a:pt x="33" y="142"/>
                  </a:cubicBezTo>
                  <a:cubicBezTo>
                    <a:pt x="37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50" y="77"/>
                    <a:pt x="50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5" y="16"/>
                    <a:pt x="35" y="11"/>
                  </a:cubicBezTo>
                  <a:cubicBezTo>
                    <a:pt x="35" y="5"/>
                    <a:pt x="31" y="0"/>
                    <a:pt x="25" y="0"/>
                  </a:cubicBezTo>
                  <a:cubicBezTo>
                    <a:pt x="19" y="0"/>
                    <a:pt x="14" y="5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: Shape 348">
              <a:extLst>
                <a:ext uri="{FF2B5EF4-FFF2-40B4-BE49-F238E27FC236}">
                  <a16:creationId xmlns:a16="http://schemas.microsoft.com/office/drawing/2014/main" id="{210BF574-C9D7-0046-9CA8-0C03E292131C}"/>
                </a:ext>
              </a:extLst>
            </p:cNvPr>
            <p:cNvSpPr/>
            <p:nvPr/>
          </p:nvSpPr>
          <p:spPr>
            <a:xfrm>
              <a:off x="10256619" y="7435610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9" y="77"/>
                    <a:pt x="9" y="75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9"/>
                    <a:pt x="13" y="142"/>
                    <a:pt x="17" y="142"/>
                  </a:cubicBezTo>
                  <a:cubicBezTo>
                    <a:pt x="21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9"/>
                    <a:pt x="30" y="142"/>
                    <a:pt x="33" y="142"/>
                  </a:cubicBezTo>
                  <a:cubicBezTo>
                    <a:pt x="37" y="142"/>
                    <a:pt x="40" y="139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50" y="77"/>
                    <a:pt x="50" y="75"/>
                  </a:cubicBezTo>
                  <a:close/>
                  <a:moveTo>
                    <a:pt x="26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6" y="0"/>
                  </a:cubicBezTo>
                  <a:cubicBezTo>
                    <a:pt x="20" y="0"/>
                    <a:pt x="15" y="5"/>
                    <a:pt x="15" y="11"/>
                  </a:cubicBezTo>
                  <a:cubicBezTo>
                    <a:pt x="15" y="16"/>
                    <a:pt x="20" y="22"/>
                    <a:pt x="26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: Shape 349">
              <a:extLst>
                <a:ext uri="{FF2B5EF4-FFF2-40B4-BE49-F238E27FC236}">
                  <a16:creationId xmlns:a16="http://schemas.microsoft.com/office/drawing/2014/main" id="{A9D23639-26F0-4D4B-A01E-368E5D5BA2D5}"/>
                </a:ext>
              </a:extLst>
            </p:cNvPr>
            <p:cNvSpPr/>
            <p:nvPr/>
          </p:nvSpPr>
          <p:spPr>
            <a:xfrm>
              <a:off x="10562892" y="7435610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8" y="77"/>
                    <a:pt x="8" y="75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9"/>
                    <a:pt x="13" y="142"/>
                    <a:pt x="16" y="142"/>
                  </a:cubicBezTo>
                  <a:cubicBezTo>
                    <a:pt x="20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9"/>
                    <a:pt x="29" y="142"/>
                    <a:pt x="33" y="142"/>
                  </a:cubicBezTo>
                  <a:cubicBezTo>
                    <a:pt x="36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49" y="77"/>
                    <a:pt x="49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4" y="5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350">
              <a:extLst>
                <a:ext uri="{FF2B5EF4-FFF2-40B4-BE49-F238E27FC236}">
                  <a16:creationId xmlns:a16="http://schemas.microsoft.com/office/drawing/2014/main" id="{F4F7494C-CBAB-024E-98FD-E641A727BA05}"/>
                </a:ext>
              </a:extLst>
            </p:cNvPr>
            <p:cNvSpPr/>
            <p:nvPr/>
          </p:nvSpPr>
          <p:spPr>
            <a:xfrm>
              <a:off x="10865410" y="7435610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5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5" y="79"/>
                  </a:cubicBezTo>
                  <a:cubicBezTo>
                    <a:pt x="7" y="79"/>
                    <a:pt x="9" y="77"/>
                    <a:pt x="9" y="75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9"/>
                    <a:pt x="13" y="142"/>
                    <a:pt x="17" y="142"/>
                  </a:cubicBezTo>
                  <a:cubicBezTo>
                    <a:pt x="20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9"/>
                    <a:pt x="29" y="142"/>
                    <a:pt x="33" y="142"/>
                  </a:cubicBezTo>
                  <a:cubicBezTo>
                    <a:pt x="36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6" y="79"/>
                  </a:cubicBezTo>
                  <a:cubicBezTo>
                    <a:pt x="48" y="79"/>
                    <a:pt x="50" y="77"/>
                    <a:pt x="50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5" y="5"/>
                    <a:pt x="15" y="11"/>
                  </a:cubicBezTo>
                  <a:cubicBezTo>
                    <a:pt x="15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351">
              <a:extLst>
                <a:ext uri="{FF2B5EF4-FFF2-40B4-BE49-F238E27FC236}">
                  <a16:creationId xmlns:a16="http://schemas.microsoft.com/office/drawing/2014/main" id="{A909488D-B36A-5A40-B70C-9FC99A14C011}"/>
                </a:ext>
              </a:extLst>
            </p:cNvPr>
            <p:cNvSpPr/>
            <p:nvPr/>
          </p:nvSpPr>
          <p:spPr>
            <a:xfrm>
              <a:off x="11171683" y="7435610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1" y="79"/>
                    <a:pt x="4" y="79"/>
                  </a:cubicBezTo>
                  <a:cubicBezTo>
                    <a:pt x="6" y="79"/>
                    <a:pt x="8" y="77"/>
                    <a:pt x="8" y="75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9"/>
                    <a:pt x="12" y="142"/>
                    <a:pt x="16" y="142"/>
                  </a:cubicBezTo>
                  <a:cubicBezTo>
                    <a:pt x="20" y="142"/>
                    <a:pt x="22" y="139"/>
                    <a:pt x="22" y="135"/>
                  </a:cubicBezTo>
                  <a:lnTo>
                    <a:pt x="22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9"/>
                    <a:pt x="29" y="142"/>
                    <a:pt x="32" y="142"/>
                  </a:cubicBezTo>
                  <a:cubicBezTo>
                    <a:pt x="36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2" y="79"/>
                    <a:pt x="45" y="79"/>
                  </a:cubicBezTo>
                  <a:cubicBezTo>
                    <a:pt x="47" y="79"/>
                    <a:pt x="49" y="77"/>
                    <a:pt x="49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4" y="5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: Shape 352">
              <a:extLst>
                <a:ext uri="{FF2B5EF4-FFF2-40B4-BE49-F238E27FC236}">
                  <a16:creationId xmlns:a16="http://schemas.microsoft.com/office/drawing/2014/main" id="{D8F9A0B7-DED4-3C49-8050-F6AC0A2666BB}"/>
                </a:ext>
              </a:extLst>
            </p:cNvPr>
            <p:cNvSpPr/>
            <p:nvPr/>
          </p:nvSpPr>
          <p:spPr>
            <a:xfrm>
              <a:off x="11474211" y="7435610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6" y="25"/>
                    <a:pt x="40" y="25"/>
                  </a:cubicBezTo>
                  <a:lnTo>
                    <a:pt x="10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8" y="77"/>
                    <a:pt x="8" y="75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9"/>
                    <a:pt x="13" y="142"/>
                    <a:pt x="17" y="142"/>
                  </a:cubicBezTo>
                  <a:cubicBezTo>
                    <a:pt x="20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9"/>
                    <a:pt x="30" y="142"/>
                    <a:pt x="33" y="142"/>
                  </a:cubicBezTo>
                  <a:cubicBezTo>
                    <a:pt x="37" y="142"/>
                    <a:pt x="40" y="139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6" y="79"/>
                  </a:cubicBezTo>
                  <a:cubicBezTo>
                    <a:pt x="48" y="79"/>
                    <a:pt x="50" y="77"/>
                    <a:pt x="50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4" y="5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: Shape 353">
              <a:extLst>
                <a:ext uri="{FF2B5EF4-FFF2-40B4-BE49-F238E27FC236}">
                  <a16:creationId xmlns:a16="http://schemas.microsoft.com/office/drawing/2014/main" id="{55CCE6E3-1471-2246-8474-4B8F9ADC8287}"/>
                </a:ext>
              </a:extLst>
            </p:cNvPr>
            <p:cNvSpPr/>
            <p:nvPr/>
          </p:nvSpPr>
          <p:spPr>
            <a:xfrm>
              <a:off x="11776738" y="7435610"/>
              <a:ext cx="183011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142">
                  <a:moveTo>
                    <a:pt x="50" y="35"/>
                  </a:moveTo>
                  <a:cubicBezTo>
                    <a:pt x="50" y="30"/>
                    <a:pt x="46" y="25"/>
                    <a:pt x="40" y="25"/>
                  </a:cubicBezTo>
                  <a:lnTo>
                    <a:pt x="10" y="25"/>
                  </a:lnTo>
                  <a:cubicBezTo>
                    <a:pt x="5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7" y="79"/>
                    <a:pt x="9" y="77"/>
                    <a:pt x="9" y="75"/>
                  </a:cubicBezTo>
                  <a:lnTo>
                    <a:pt x="9" y="39"/>
                  </a:lnTo>
                  <a:lnTo>
                    <a:pt x="11" y="39"/>
                  </a:lnTo>
                  <a:lnTo>
                    <a:pt x="11" y="135"/>
                  </a:lnTo>
                  <a:cubicBezTo>
                    <a:pt x="11" y="139"/>
                    <a:pt x="14" y="142"/>
                    <a:pt x="17" y="142"/>
                  </a:cubicBezTo>
                  <a:cubicBezTo>
                    <a:pt x="21" y="142"/>
                    <a:pt x="24" y="139"/>
                    <a:pt x="24" y="135"/>
                  </a:cubicBezTo>
                  <a:lnTo>
                    <a:pt x="24" y="82"/>
                  </a:lnTo>
                  <a:lnTo>
                    <a:pt x="27" y="82"/>
                  </a:lnTo>
                  <a:lnTo>
                    <a:pt x="27" y="135"/>
                  </a:lnTo>
                  <a:cubicBezTo>
                    <a:pt x="27" y="139"/>
                    <a:pt x="30" y="142"/>
                    <a:pt x="33" y="142"/>
                  </a:cubicBezTo>
                  <a:cubicBezTo>
                    <a:pt x="37" y="142"/>
                    <a:pt x="40" y="139"/>
                    <a:pt x="40" y="135"/>
                  </a:cubicBezTo>
                  <a:lnTo>
                    <a:pt x="40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6" y="79"/>
                  </a:cubicBezTo>
                  <a:cubicBezTo>
                    <a:pt x="48" y="79"/>
                    <a:pt x="50" y="77"/>
                    <a:pt x="50" y="75"/>
                  </a:cubicBezTo>
                  <a:close/>
                  <a:moveTo>
                    <a:pt x="26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6" y="0"/>
                  </a:cubicBezTo>
                  <a:cubicBezTo>
                    <a:pt x="20" y="0"/>
                    <a:pt x="15" y="5"/>
                    <a:pt x="15" y="11"/>
                  </a:cubicBezTo>
                  <a:cubicBezTo>
                    <a:pt x="15" y="16"/>
                    <a:pt x="20" y="22"/>
                    <a:pt x="26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: Shape 354">
              <a:extLst>
                <a:ext uri="{FF2B5EF4-FFF2-40B4-BE49-F238E27FC236}">
                  <a16:creationId xmlns:a16="http://schemas.microsoft.com/office/drawing/2014/main" id="{E2C835E0-EA40-A245-A773-0FEB550BCD4A}"/>
                </a:ext>
              </a:extLst>
            </p:cNvPr>
            <p:cNvSpPr/>
            <p:nvPr/>
          </p:nvSpPr>
          <p:spPr>
            <a:xfrm>
              <a:off x="12083000" y="7435610"/>
              <a:ext cx="179276" cy="526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2">
                  <a:moveTo>
                    <a:pt x="49" y="35"/>
                  </a:moveTo>
                  <a:cubicBezTo>
                    <a:pt x="49" y="30"/>
                    <a:pt x="45" y="25"/>
                    <a:pt x="40" y="25"/>
                  </a:cubicBezTo>
                  <a:lnTo>
                    <a:pt x="9" y="25"/>
                  </a:lnTo>
                  <a:cubicBezTo>
                    <a:pt x="4" y="25"/>
                    <a:pt x="0" y="30"/>
                    <a:pt x="0" y="35"/>
                  </a:cubicBezTo>
                  <a:lnTo>
                    <a:pt x="0" y="75"/>
                  </a:lnTo>
                  <a:cubicBezTo>
                    <a:pt x="0" y="77"/>
                    <a:pt x="2" y="79"/>
                    <a:pt x="4" y="79"/>
                  </a:cubicBezTo>
                  <a:cubicBezTo>
                    <a:pt x="6" y="79"/>
                    <a:pt x="8" y="77"/>
                    <a:pt x="8" y="75"/>
                  </a:cubicBezTo>
                  <a:lnTo>
                    <a:pt x="8" y="39"/>
                  </a:lnTo>
                  <a:lnTo>
                    <a:pt x="10" y="39"/>
                  </a:lnTo>
                  <a:lnTo>
                    <a:pt x="10" y="135"/>
                  </a:lnTo>
                  <a:cubicBezTo>
                    <a:pt x="10" y="139"/>
                    <a:pt x="13" y="142"/>
                    <a:pt x="16" y="142"/>
                  </a:cubicBezTo>
                  <a:cubicBezTo>
                    <a:pt x="20" y="142"/>
                    <a:pt x="23" y="139"/>
                    <a:pt x="23" y="135"/>
                  </a:cubicBezTo>
                  <a:lnTo>
                    <a:pt x="23" y="82"/>
                  </a:lnTo>
                  <a:lnTo>
                    <a:pt x="26" y="82"/>
                  </a:lnTo>
                  <a:lnTo>
                    <a:pt x="26" y="135"/>
                  </a:lnTo>
                  <a:cubicBezTo>
                    <a:pt x="26" y="139"/>
                    <a:pt x="29" y="142"/>
                    <a:pt x="33" y="142"/>
                  </a:cubicBezTo>
                  <a:cubicBezTo>
                    <a:pt x="36" y="142"/>
                    <a:pt x="39" y="139"/>
                    <a:pt x="39" y="135"/>
                  </a:cubicBezTo>
                  <a:lnTo>
                    <a:pt x="39" y="39"/>
                  </a:lnTo>
                  <a:lnTo>
                    <a:pt x="41" y="39"/>
                  </a:lnTo>
                  <a:lnTo>
                    <a:pt x="41" y="75"/>
                  </a:lnTo>
                  <a:cubicBezTo>
                    <a:pt x="41" y="77"/>
                    <a:pt x="43" y="79"/>
                    <a:pt x="45" y="79"/>
                  </a:cubicBezTo>
                  <a:cubicBezTo>
                    <a:pt x="48" y="79"/>
                    <a:pt x="49" y="77"/>
                    <a:pt x="49" y="75"/>
                  </a:cubicBezTo>
                  <a:close/>
                  <a:moveTo>
                    <a:pt x="25" y="22"/>
                  </a:moveTo>
                  <a:cubicBezTo>
                    <a:pt x="31" y="22"/>
                    <a:pt x="36" y="16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19" y="0"/>
                    <a:pt x="14" y="5"/>
                    <a:pt x="14" y="11"/>
                  </a:cubicBezTo>
                  <a:cubicBezTo>
                    <a:pt x="14" y="16"/>
                    <a:pt x="19" y="22"/>
                    <a:pt x="2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CAB1941-0F40-8D4E-8C6A-39497D24D27F}"/>
                </a:ext>
              </a:extLst>
            </p:cNvPr>
            <p:cNvSpPr txBox="1"/>
            <p:nvPr/>
          </p:nvSpPr>
          <p:spPr>
            <a:xfrm>
              <a:off x="7898154" y="5370699"/>
              <a:ext cx="12490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accent3"/>
                  </a:solidFill>
                  <a:latin typeface="Roboto" charset="0"/>
                  <a:ea typeface="Roboto" charset="0"/>
                  <a:cs typeface="Roboto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11F3DA-9559-8045-BDC4-F27DF2B72C73}"/>
                </a:ext>
              </a:extLst>
            </p:cNvPr>
            <p:cNvSpPr txBox="1"/>
            <p:nvPr/>
          </p:nvSpPr>
          <p:spPr>
            <a:xfrm>
              <a:off x="7898154" y="6285904"/>
              <a:ext cx="12490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accent2"/>
                  </a:solidFill>
                  <a:latin typeface="Roboto" charset="0"/>
                  <a:ea typeface="Roboto" charset="0"/>
                  <a:cs typeface="Roboto" charset="0"/>
                </a:rPr>
                <a:t>30%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683D96B-EDEB-BF4B-BBFD-C42D37503CBA}"/>
                </a:ext>
              </a:extLst>
            </p:cNvPr>
            <p:cNvSpPr txBox="1"/>
            <p:nvPr/>
          </p:nvSpPr>
          <p:spPr>
            <a:xfrm>
              <a:off x="7898154" y="7344768"/>
              <a:ext cx="12490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accent1"/>
                  </a:solidFill>
                  <a:latin typeface="Roboto" charset="0"/>
                  <a:ea typeface="Roboto" charset="0"/>
                  <a:cs typeface="Roboto" charset="0"/>
                </a:rPr>
                <a:t>60%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F8D3A14-B049-D145-9BF7-1E141C9F3BFE}"/>
                </a:ext>
              </a:extLst>
            </p:cNvPr>
            <p:cNvSpPr txBox="1"/>
            <p:nvPr/>
          </p:nvSpPr>
          <p:spPr>
            <a:xfrm>
              <a:off x="12548920" y="7533916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TITLE 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1299898-C353-7240-A9A6-2714FD1FDBE6}"/>
                </a:ext>
              </a:extLst>
            </p:cNvPr>
            <p:cNvSpPr txBox="1"/>
            <p:nvPr/>
          </p:nvSpPr>
          <p:spPr>
            <a:xfrm>
              <a:off x="12548920" y="5588054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TITLE 01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FAE9F2-712B-B047-AE41-ECFD005E33EC}"/>
                </a:ext>
              </a:extLst>
            </p:cNvPr>
            <p:cNvSpPr txBox="1"/>
            <p:nvPr/>
          </p:nvSpPr>
          <p:spPr>
            <a:xfrm>
              <a:off x="12548920" y="6551939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TITLE 02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D497B88-AA99-2C4E-B7D5-B1BC8DB6D1F9}"/>
              </a:ext>
            </a:extLst>
          </p:cNvPr>
          <p:cNvGrpSpPr/>
          <p:nvPr/>
        </p:nvGrpSpPr>
        <p:grpSpPr>
          <a:xfrm>
            <a:off x="16072945" y="4819523"/>
            <a:ext cx="4080899" cy="4076953"/>
            <a:chOff x="17770107" y="5778630"/>
            <a:chExt cx="4080899" cy="4076953"/>
          </a:xfrm>
        </p:grpSpPr>
        <p:sp>
          <p:nvSpPr>
            <p:cNvPr id="137" name="Freeform 1">
              <a:extLst>
                <a:ext uri="{FF2B5EF4-FFF2-40B4-BE49-F238E27FC236}">
                  <a16:creationId xmlns:a16="http://schemas.microsoft.com/office/drawing/2014/main" id="{8A13622C-AB15-D544-ACF5-7F5B560B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570" y="7983775"/>
              <a:ext cx="1729797" cy="1871808"/>
            </a:xfrm>
            <a:custGeom>
              <a:avLst/>
              <a:gdLst>
                <a:gd name="T0" fmla="*/ 0 w 3866"/>
                <a:gd name="T1" fmla="*/ 376 h 4185"/>
                <a:gd name="T2" fmla="*/ 0 w 3866"/>
                <a:gd name="T3" fmla="*/ 4184 h 4185"/>
                <a:gd name="T4" fmla="*/ 742 w 3866"/>
                <a:gd name="T5" fmla="*/ 4184 h 4185"/>
                <a:gd name="T6" fmla="*/ 742 w 3866"/>
                <a:gd name="T7" fmla="*/ 4184 h 4185"/>
                <a:gd name="T8" fmla="*/ 1037 w 3866"/>
                <a:gd name="T9" fmla="*/ 3889 h 4185"/>
                <a:gd name="T10" fmla="*/ 1040 w 3866"/>
                <a:gd name="T11" fmla="*/ 2602 h 4185"/>
                <a:gd name="T12" fmla="*/ 1040 w 3866"/>
                <a:gd name="T13" fmla="*/ 2602 h 4185"/>
                <a:gd name="T14" fmla="*/ 1383 w 3866"/>
                <a:gd name="T15" fmla="*/ 2463 h 4185"/>
                <a:gd name="T16" fmla="*/ 2294 w 3866"/>
                <a:gd name="T17" fmla="*/ 3364 h 4185"/>
                <a:gd name="T18" fmla="*/ 2294 w 3866"/>
                <a:gd name="T19" fmla="*/ 3364 h 4185"/>
                <a:gd name="T20" fmla="*/ 2711 w 3866"/>
                <a:gd name="T21" fmla="*/ 3363 h 4185"/>
                <a:gd name="T22" fmla="*/ 3749 w 3866"/>
                <a:gd name="T23" fmla="*/ 2324 h 4185"/>
                <a:gd name="T24" fmla="*/ 3749 w 3866"/>
                <a:gd name="T25" fmla="*/ 2324 h 4185"/>
                <a:gd name="T26" fmla="*/ 3749 w 3866"/>
                <a:gd name="T27" fmla="*/ 1907 h 4185"/>
                <a:gd name="T28" fmla="*/ 3473 w 3866"/>
                <a:gd name="T29" fmla="*/ 1629 h 4185"/>
                <a:gd name="T30" fmla="*/ 651 w 3866"/>
                <a:gd name="T31" fmla="*/ 0 h 4185"/>
                <a:gd name="T32" fmla="*/ 651 w 3866"/>
                <a:gd name="T33" fmla="*/ 0 h 4185"/>
                <a:gd name="T34" fmla="*/ 0 w 3866"/>
                <a:gd name="T35" fmla="*/ 376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66" h="4185">
                  <a:moveTo>
                    <a:pt x="0" y="376"/>
                  </a:moveTo>
                  <a:lnTo>
                    <a:pt x="0" y="4184"/>
                  </a:lnTo>
                  <a:lnTo>
                    <a:pt x="742" y="4184"/>
                  </a:lnTo>
                  <a:lnTo>
                    <a:pt x="742" y="4184"/>
                  </a:lnTo>
                  <a:cubicBezTo>
                    <a:pt x="905" y="4184"/>
                    <a:pt x="1037" y="4052"/>
                    <a:pt x="1037" y="3889"/>
                  </a:cubicBezTo>
                  <a:lnTo>
                    <a:pt x="1040" y="2602"/>
                  </a:lnTo>
                  <a:lnTo>
                    <a:pt x="1040" y="2602"/>
                  </a:lnTo>
                  <a:cubicBezTo>
                    <a:pt x="1157" y="2562"/>
                    <a:pt x="1271" y="2516"/>
                    <a:pt x="1383" y="2463"/>
                  </a:cubicBezTo>
                  <a:lnTo>
                    <a:pt x="2294" y="3364"/>
                  </a:lnTo>
                  <a:lnTo>
                    <a:pt x="2294" y="3364"/>
                  </a:lnTo>
                  <a:cubicBezTo>
                    <a:pt x="2409" y="3478"/>
                    <a:pt x="2596" y="3478"/>
                    <a:pt x="2711" y="3363"/>
                  </a:cubicBezTo>
                  <a:lnTo>
                    <a:pt x="3749" y="2324"/>
                  </a:lnTo>
                  <a:lnTo>
                    <a:pt x="3749" y="2324"/>
                  </a:lnTo>
                  <a:cubicBezTo>
                    <a:pt x="3864" y="2209"/>
                    <a:pt x="3865" y="2022"/>
                    <a:pt x="3749" y="1907"/>
                  </a:cubicBezTo>
                  <a:lnTo>
                    <a:pt x="3473" y="1629"/>
                  </a:lnTo>
                  <a:lnTo>
                    <a:pt x="651" y="0"/>
                  </a:lnTo>
                  <a:lnTo>
                    <a:pt x="651" y="0"/>
                  </a:lnTo>
                  <a:cubicBezTo>
                    <a:pt x="521" y="225"/>
                    <a:pt x="278" y="376"/>
                    <a:pt x="0" y="3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">
              <a:extLst>
                <a:ext uri="{FF2B5EF4-FFF2-40B4-BE49-F238E27FC236}">
                  <a16:creationId xmlns:a16="http://schemas.microsoft.com/office/drawing/2014/main" id="{A95ED33E-A889-F645-AAB7-3ED55048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570" y="7983775"/>
              <a:ext cx="1729797" cy="1871808"/>
            </a:xfrm>
            <a:custGeom>
              <a:avLst/>
              <a:gdLst>
                <a:gd name="T0" fmla="*/ 0 w 3866"/>
                <a:gd name="T1" fmla="*/ 376 h 4185"/>
                <a:gd name="T2" fmla="*/ 0 w 3866"/>
                <a:gd name="T3" fmla="*/ 4184 h 4185"/>
                <a:gd name="T4" fmla="*/ 742 w 3866"/>
                <a:gd name="T5" fmla="*/ 4184 h 4185"/>
                <a:gd name="T6" fmla="*/ 742 w 3866"/>
                <a:gd name="T7" fmla="*/ 4184 h 4185"/>
                <a:gd name="T8" fmla="*/ 1037 w 3866"/>
                <a:gd name="T9" fmla="*/ 3889 h 4185"/>
                <a:gd name="T10" fmla="*/ 1040 w 3866"/>
                <a:gd name="T11" fmla="*/ 2602 h 4185"/>
                <a:gd name="T12" fmla="*/ 1040 w 3866"/>
                <a:gd name="T13" fmla="*/ 2602 h 4185"/>
                <a:gd name="T14" fmla="*/ 1383 w 3866"/>
                <a:gd name="T15" fmla="*/ 2463 h 4185"/>
                <a:gd name="T16" fmla="*/ 2294 w 3866"/>
                <a:gd name="T17" fmla="*/ 3364 h 4185"/>
                <a:gd name="T18" fmla="*/ 2294 w 3866"/>
                <a:gd name="T19" fmla="*/ 3364 h 4185"/>
                <a:gd name="T20" fmla="*/ 2711 w 3866"/>
                <a:gd name="T21" fmla="*/ 3363 h 4185"/>
                <a:gd name="T22" fmla="*/ 3749 w 3866"/>
                <a:gd name="T23" fmla="*/ 2324 h 4185"/>
                <a:gd name="T24" fmla="*/ 3749 w 3866"/>
                <a:gd name="T25" fmla="*/ 2324 h 4185"/>
                <a:gd name="T26" fmla="*/ 3749 w 3866"/>
                <a:gd name="T27" fmla="*/ 1907 h 4185"/>
                <a:gd name="T28" fmla="*/ 3473 w 3866"/>
                <a:gd name="T29" fmla="*/ 1629 h 4185"/>
                <a:gd name="T30" fmla="*/ 651 w 3866"/>
                <a:gd name="T31" fmla="*/ 0 h 4185"/>
                <a:gd name="T32" fmla="*/ 651 w 3866"/>
                <a:gd name="T33" fmla="*/ 0 h 4185"/>
                <a:gd name="T34" fmla="*/ 0 w 3866"/>
                <a:gd name="T35" fmla="*/ 376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66" h="4185">
                  <a:moveTo>
                    <a:pt x="0" y="376"/>
                  </a:moveTo>
                  <a:lnTo>
                    <a:pt x="0" y="4184"/>
                  </a:lnTo>
                  <a:lnTo>
                    <a:pt x="742" y="4184"/>
                  </a:lnTo>
                  <a:lnTo>
                    <a:pt x="742" y="4184"/>
                  </a:lnTo>
                  <a:cubicBezTo>
                    <a:pt x="905" y="4184"/>
                    <a:pt x="1037" y="4052"/>
                    <a:pt x="1037" y="3889"/>
                  </a:cubicBezTo>
                  <a:lnTo>
                    <a:pt x="1040" y="2602"/>
                  </a:lnTo>
                  <a:lnTo>
                    <a:pt x="1040" y="2602"/>
                  </a:lnTo>
                  <a:cubicBezTo>
                    <a:pt x="1157" y="2562"/>
                    <a:pt x="1271" y="2516"/>
                    <a:pt x="1383" y="2463"/>
                  </a:cubicBezTo>
                  <a:lnTo>
                    <a:pt x="2294" y="3364"/>
                  </a:lnTo>
                  <a:lnTo>
                    <a:pt x="2294" y="3364"/>
                  </a:lnTo>
                  <a:cubicBezTo>
                    <a:pt x="2409" y="3478"/>
                    <a:pt x="2596" y="3478"/>
                    <a:pt x="2711" y="3363"/>
                  </a:cubicBezTo>
                  <a:lnTo>
                    <a:pt x="3749" y="2324"/>
                  </a:lnTo>
                  <a:lnTo>
                    <a:pt x="3749" y="2324"/>
                  </a:lnTo>
                  <a:cubicBezTo>
                    <a:pt x="3864" y="2209"/>
                    <a:pt x="3865" y="2022"/>
                    <a:pt x="3749" y="1907"/>
                  </a:cubicBezTo>
                  <a:lnTo>
                    <a:pt x="3473" y="1629"/>
                  </a:lnTo>
                  <a:lnTo>
                    <a:pt x="651" y="0"/>
                  </a:lnTo>
                  <a:lnTo>
                    <a:pt x="651" y="0"/>
                  </a:lnTo>
                  <a:cubicBezTo>
                    <a:pt x="521" y="225"/>
                    <a:pt x="278" y="376"/>
                    <a:pt x="0" y="376"/>
                  </a:cubicBezTo>
                </a:path>
              </a:pathLst>
            </a:custGeom>
            <a:noFill/>
            <a:ln w="252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">
              <a:extLst>
                <a:ext uri="{FF2B5EF4-FFF2-40B4-BE49-F238E27FC236}">
                  <a16:creationId xmlns:a16="http://schemas.microsoft.com/office/drawing/2014/main" id="{BFA7B6D9-4CC7-9B4E-AF86-7AA457F7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107" y="6920650"/>
              <a:ext cx="1749521" cy="1783051"/>
            </a:xfrm>
            <a:custGeom>
              <a:avLst/>
              <a:gdLst>
                <a:gd name="T0" fmla="*/ 3808 w 3910"/>
                <a:gd name="T1" fmla="*/ 2004 h 3985"/>
                <a:gd name="T2" fmla="*/ 3808 w 3910"/>
                <a:gd name="T3" fmla="*/ 2004 h 3985"/>
                <a:gd name="T4" fmla="*/ 3909 w 3910"/>
                <a:gd name="T5" fmla="*/ 1629 h 3985"/>
                <a:gd name="T6" fmla="*/ 1088 w 3910"/>
                <a:gd name="T7" fmla="*/ 0 h 3985"/>
                <a:gd name="T8" fmla="*/ 1628 w 3910"/>
                <a:gd name="T9" fmla="*/ 543 h 3985"/>
                <a:gd name="T10" fmla="*/ 1628 w 3910"/>
                <a:gd name="T11" fmla="*/ 543 h 3985"/>
                <a:gd name="T12" fmla="*/ 1462 w 3910"/>
                <a:gd name="T13" fmla="*/ 975 h 3985"/>
                <a:gd name="T14" fmla="*/ 294 w 3910"/>
                <a:gd name="T15" fmla="*/ 982 h 3985"/>
                <a:gd name="T16" fmla="*/ 294 w 3910"/>
                <a:gd name="T17" fmla="*/ 982 h 3985"/>
                <a:gd name="T18" fmla="*/ 0 w 3910"/>
                <a:gd name="T19" fmla="*/ 1277 h 3985"/>
                <a:gd name="T20" fmla="*/ 0 w 3910"/>
                <a:gd name="T21" fmla="*/ 2744 h 3985"/>
                <a:gd name="T22" fmla="*/ 0 w 3910"/>
                <a:gd name="T23" fmla="*/ 2744 h 3985"/>
                <a:gd name="T24" fmla="*/ 296 w 3910"/>
                <a:gd name="T25" fmla="*/ 3041 h 3985"/>
                <a:gd name="T26" fmla="*/ 1525 w 3910"/>
                <a:gd name="T27" fmla="*/ 3043 h 3985"/>
                <a:gd name="T28" fmla="*/ 1525 w 3910"/>
                <a:gd name="T29" fmla="*/ 3043 h 3985"/>
                <a:gd name="T30" fmla="*/ 1691 w 3910"/>
                <a:gd name="T31" fmla="*/ 3416 h 3985"/>
                <a:gd name="T32" fmla="*/ 1130 w 3910"/>
                <a:gd name="T33" fmla="*/ 3984 h 3985"/>
                <a:gd name="T34" fmla="*/ 3909 w 3910"/>
                <a:gd name="T35" fmla="*/ 2379 h 3985"/>
                <a:gd name="T36" fmla="*/ 3909 w 3910"/>
                <a:gd name="T37" fmla="*/ 2379 h 3985"/>
                <a:gd name="T38" fmla="*/ 3808 w 3910"/>
                <a:gd name="T39" fmla="*/ 2004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0" h="3985">
                  <a:moveTo>
                    <a:pt x="3808" y="2004"/>
                  </a:moveTo>
                  <a:lnTo>
                    <a:pt x="3808" y="2004"/>
                  </a:lnTo>
                  <a:cubicBezTo>
                    <a:pt x="3808" y="1868"/>
                    <a:pt x="3844" y="1739"/>
                    <a:pt x="3909" y="1629"/>
                  </a:cubicBezTo>
                  <a:lnTo>
                    <a:pt x="1088" y="0"/>
                  </a:lnTo>
                  <a:lnTo>
                    <a:pt x="1628" y="543"/>
                  </a:lnTo>
                  <a:lnTo>
                    <a:pt x="1628" y="543"/>
                  </a:lnTo>
                  <a:cubicBezTo>
                    <a:pt x="1563" y="682"/>
                    <a:pt x="1507" y="828"/>
                    <a:pt x="1462" y="975"/>
                  </a:cubicBezTo>
                  <a:lnTo>
                    <a:pt x="294" y="982"/>
                  </a:lnTo>
                  <a:lnTo>
                    <a:pt x="294" y="982"/>
                  </a:lnTo>
                  <a:cubicBezTo>
                    <a:pt x="131" y="983"/>
                    <a:pt x="0" y="1114"/>
                    <a:pt x="0" y="1277"/>
                  </a:cubicBezTo>
                  <a:lnTo>
                    <a:pt x="0" y="2744"/>
                  </a:lnTo>
                  <a:lnTo>
                    <a:pt x="0" y="2744"/>
                  </a:lnTo>
                  <a:cubicBezTo>
                    <a:pt x="0" y="2908"/>
                    <a:pt x="132" y="3040"/>
                    <a:pt x="296" y="3041"/>
                  </a:cubicBezTo>
                  <a:lnTo>
                    <a:pt x="1525" y="3043"/>
                  </a:lnTo>
                  <a:lnTo>
                    <a:pt x="1525" y="3043"/>
                  </a:lnTo>
                  <a:cubicBezTo>
                    <a:pt x="1572" y="3171"/>
                    <a:pt x="1628" y="3295"/>
                    <a:pt x="1691" y="3416"/>
                  </a:cubicBezTo>
                  <a:lnTo>
                    <a:pt x="1130" y="3984"/>
                  </a:lnTo>
                  <a:lnTo>
                    <a:pt x="3909" y="2379"/>
                  </a:lnTo>
                  <a:lnTo>
                    <a:pt x="3909" y="2379"/>
                  </a:lnTo>
                  <a:cubicBezTo>
                    <a:pt x="3844" y="2269"/>
                    <a:pt x="3808" y="2140"/>
                    <a:pt x="3808" y="20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4">
              <a:extLst>
                <a:ext uri="{FF2B5EF4-FFF2-40B4-BE49-F238E27FC236}">
                  <a16:creationId xmlns:a16="http://schemas.microsoft.com/office/drawing/2014/main" id="{5D429AD0-4FD0-FD4A-89B1-AB020D85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107" y="6920650"/>
              <a:ext cx="1749521" cy="1783051"/>
            </a:xfrm>
            <a:custGeom>
              <a:avLst/>
              <a:gdLst>
                <a:gd name="T0" fmla="*/ 3808 w 3910"/>
                <a:gd name="T1" fmla="*/ 2004 h 3985"/>
                <a:gd name="T2" fmla="*/ 3808 w 3910"/>
                <a:gd name="T3" fmla="*/ 2004 h 3985"/>
                <a:gd name="T4" fmla="*/ 3909 w 3910"/>
                <a:gd name="T5" fmla="*/ 1629 h 3985"/>
                <a:gd name="T6" fmla="*/ 1088 w 3910"/>
                <a:gd name="T7" fmla="*/ 0 h 3985"/>
                <a:gd name="T8" fmla="*/ 1628 w 3910"/>
                <a:gd name="T9" fmla="*/ 543 h 3985"/>
                <a:gd name="T10" fmla="*/ 1628 w 3910"/>
                <a:gd name="T11" fmla="*/ 543 h 3985"/>
                <a:gd name="T12" fmla="*/ 1462 w 3910"/>
                <a:gd name="T13" fmla="*/ 975 h 3985"/>
                <a:gd name="T14" fmla="*/ 294 w 3910"/>
                <a:gd name="T15" fmla="*/ 982 h 3985"/>
                <a:gd name="T16" fmla="*/ 294 w 3910"/>
                <a:gd name="T17" fmla="*/ 982 h 3985"/>
                <a:gd name="T18" fmla="*/ 0 w 3910"/>
                <a:gd name="T19" fmla="*/ 1277 h 3985"/>
                <a:gd name="T20" fmla="*/ 0 w 3910"/>
                <a:gd name="T21" fmla="*/ 2744 h 3985"/>
                <a:gd name="T22" fmla="*/ 0 w 3910"/>
                <a:gd name="T23" fmla="*/ 2744 h 3985"/>
                <a:gd name="T24" fmla="*/ 296 w 3910"/>
                <a:gd name="T25" fmla="*/ 3041 h 3985"/>
                <a:gd name="T26" fmla="*/ 1525 w 3910"/>
                <a:gd name="T27" fmla="*/ 3043 h 3985"/>
                <a:gd name="T28" fmla="*/ 1525 w 3910"/>
                <a:gd name="T29" fmla="*/ 3043 h 3985"/>
                <a:gd name="T30" fmla="*/ 1691 w 3910"/>
                <a:gd name="T31" fmla="*/ 3416 h 3985"/>
                <a:gd name="T32" fmla="*/ 1130 w 3910"/>
                <a:gd name="T33" fmla="*/ 3984 h 3985"/>
                <a:gd name="T34" fmla="*/ 3909 w 3910"/>
                <a:gd name="T35" fmla="*/ 2379 h 3985"/>
                <a:gd name="T36" fmla="*/ 3909 w 3910"/>
                <a:gd name="T37" fmla="*/ 2379 h 3985"/>
                <a:gd name="T38" fmla="*/ 3808 w 3910"/>
                <a:gd name="T39" fmla="*/ 2004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0" h="3985">
                  <a:moveTo>
                    <a:pt x="3808" y="2004"/>
                  </a:moveTo>
                  <a:lnTo>
                    <a:pt x="3808" y="2004"/>
                  </a:lnTo>
                  <a:cubicBezTo>
                    <a:pt x="3808" y="1868"/>
                    <a:pt x="3844" y="1739"/>
                    <a:pt x="3909" y="1629"/>
                  </a:cubicBezTo>
                  <a:lnTo>
                    <a:pt x="1088" y="0"/>
                  </a:lnTo>
                  <a:lnTo>
                    <a:pt x="1628" y="543"/>
                  </a:lnTo>
                  <a:lnTo>
                    <a:pt x="1628" y="543"/>
                  </a:lnTo>
                  <a:cubicBezTo>
                    <a:pt x="1563" y="682"/>
                    <a:pt x="1507" y="828"/>
                    <a:pt x="1462" y="975"/>
                  </a:cubicBezTo>
                  <a:lnTo>
                    <a:pt x="294" y="982"/>
                  </a:lnTo>
                  <a:lnTo>
                    <a:pt x="294" y="982"/>
                  </a:lnTo>
                  <a:cubicBezTo>
                    <a:pt x="131" y="983"/>
                    <a:pt x="0" y="1114"/>
                    <a:pt x="0" y="1277"/>
                  </a:cubicBezTo>
                  <a:lnTo>
                    <a:pt x="0" y="2744"/>
                  </a:lnTo>
                  <a:lnTo>
                    <a:pt x="0" y="2744"/>
                  </a:lnTo>
                  <a:cubicBezTo>
                    <a:pt x="0" y="2908"/>
                    <a:pt x="132" y="3040"/>
                    <a:pt x="296" y="3041"/>
                  </a:cubicBezTo>
                  <a:lnTo>
                    <a:pt x="1525" y="3043"/>
                  </a:lnTo>
                  <a:lnTo>
                    <a:pt x="1525" y="3043"/>
                  </a:lnTo>
                  <a:cubicBezTo>
                    <a:pt x="1572" y="3171"/>
                    <a:pt x="1628" y="3295"/>
                    <a:pt x="1691" y="3416"/>
                  </a:cubicBezTo>
                  <a:lnTo>
                    <a:pt x="1130" y="3984"/>
                  </a:lnTo>
                  <a:lnTo>
                    <a:pt x="3909" y="2379"/>
                  </a:lnTo>
                  <a:lnTo>
                    <a:pt x="3909" y="2379"/>
                  </a:lnTo>
                  <a:cubicBezTo>
                    <a:pt x="3844" y="2269"/>
                    <a:pt x="3808" y="2140"/>
                    <a:pt x="3808" y="2004"/>
                  </a:cubicBezTo>
                </a:path>
              </a:pathLst>
            </a:custGeom>
            <a:noFill/>
            <a:ln w="252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AADF1F10-042B-174E-996A-92F874F9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664" y="7983775"/>
              <a:ext cx="1723879" cy="1871808"/>
            </a:xfrm>
            <a:custGeom>
              <a:avLst/>
              <a:gdLst>
                <a:gd name="T0" fmla="*/ 3852 w 3853"/>
                <a:gd name="T1" fmla="*/ 376 h 4185"/>
                <a:gd name="T2" fmla="*/ 3852 w 3853"/>
                <a:gd name="T3" fmla="*/ 376 h 4185"/>
                <a:gd name="T4" fmla="*/ 3203 w 3853"/>
                <a:gd name="T5" fmla="*/ 0 h 4185"/>
                <a:gd name="T6" fmla="*/ 424 w 3853"/>
                <a:gd name="T7" fmla="*/ 1605 h 4185"/>
                <a:gd name="T8" fmla="*/ 114 w 3853"/>
                <a:gd name="T9" fmla="*/ 1917 h 4185"/>
                <a:gd name="T10" fmla="*/ 114 w 3853"/>
                <a:gd name="T11" fmla="*/ 1917 h 4185"/>
                <a:gd name="T12" fmla="*/ 116 w 3853"/>
                <a:gd name="T13" fmla="*/ 2334 h 4185"/>
                <a:gd name="T14" fmla="*/ 1154 w 3853"/>
                <a:gd name="T15" fmla="*/ 3373 h 4185"/>
                <a:gd name="T16" fmla="*/ 1154 w 3853"/>
                <a:gd name="T17" fmla="*/ 3373 h 4185"/>
                <a:gd name="T18" fmla="*/ 1571 w 3853"/>
                <a:gd name="T19" fmla="*/ 3373 h 4185"/>
                <a:gd name="T20" fmla="*/ 2480 w 3853"/>
                <a:gd name="T21" fmla="*/ 2467 h 4185"/>
                <a:gd name="T22" fmla="*/ 2480 w 3853"/>
                <a:gd name="T23" fmla="*/ 2467 h 4185"/>
                <a:gd name="T24" fmla="*/ 2824 w 3853"/>
                <a:gd name="T25" fmla="*/ 2605 h 4185"/>
                <a:gd name="T26" fmla="*/ 2831 w 3853"/>
                <a:gd name="T27" fmla="*/ 3890 h 4185"/>
                <a:gd name="T28" fmla="*/ 2831 w 3853"/>
                <a:gd name="T29" fmla="*/ 3890 h 4185"/>
                <a:gd name="T30" fmla="*/ 3126 w 3853"/>
                <a:gd name="T31" fmla="*/ 4184 h 4185"/>
                <a:gd name="T32" fmla="*/ 3852 w 3853"/>
                <a:gd name="T33" fmla="*/ 4184 h 4185"/>
                <a:gd name="T34" fmla="*/ 3852 w 3853"/>
                <a:gd name="T35" fmla="*/ 376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3" h="4185">
                  <a:moveTo>
                    <a:pt x="3852" y="376"/>
                  </a:moveTo>
                  <a:lnTo>
                    <a:pt x="3852" y="376"/>
                  </a:lnTo>
                  <a:cubicBezTo>
                    <a:pt x="3576" y="376"/>
                    <a:pt x="3333" y="225"/>
                    <a:pt x="3203" y="0"/>
                  </a:cubicBezTo>
                  <a:lnTo>
                    <a:pt x="424" y="1605"/>
                  </a:lnTo>
                  <a:lnTo>
                    <a:pt x="114" y="1917"/>
                  </a:lnTo>
                  <a:lnTo>
                    <a:pt x="114" y="1917"/>
                  </a:lnTo>
                  <a:cubicBezTo>
                    <a:pt x="0" y="2033"/>
                    <a:pt x="1" y="2219"/>
                    <a:pt x="116" y="2334"/>
                  </a:cubicBezTo>
                  <a:lnTo>
                    <a:pt x="1154" y="3373"/>
                  </a:lnTo>
                  <a:lnTo>
                    <a:pt x="1154" y="3373"/>
                  </a:lnTo>
                  <a:cubicBezTo>
                    <a:pt x="1269" y="3488"/>
                    <a:pt x="1456" y="3488"/>
                    <a:pt x="1571" y="3373"/>
                  </a:cubicBezTo>
                  <a:lnTo>
                    <a:pt x="2480" y="2467"/>
                  </a:lnTo>
                  <a:lnTo>
                    <a:pt x="2480" y="2467"/>
                  </a:lnTo>
                  <a:cubicBezTo>
                    <a:pt x="2592" y="2520"/>
                    <a:pt x="2706" y="2566"/>
                    <a:pt x="2824" y="2605"/>
                  </a:cubicBezTo>
                  <a:lnTo>
                    <a:pt x="2831" y="3890"/>
                  </a:lnTo>
                  <a:lnTo>
                    <a:pt x="2831" y="3890"/>
                  </a:lnTo>
                  <a:cubicBezTo>
                    <a:pt x="2832" y="4053"/>
                    <a:pt x="2964" y="4184"/>
                    <a:pt x="3126" y="4184"/>
                  </a:cubicBezTo>
                  <a:lnTo>
                    <a:pt x="3852" y="4184"/>
                  </a:lnTo>
                  <a:lnTo>
                    <a:pt x="3852" y="37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4156CC6D-D766-C74D-BD89-120C4A70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664" y="7983775"/>
              <a:ext cx="1723879" cy="1871808"/>
            </a:xfrm>
            <a:custGeom>
              <a:avLst/>
              <a:gdLst>
                <a:gd name="T0" fmla="*/ 3852 w 3853"/>
                <a:gd name="T1" fmla="*/ 376 h 4185"/>
                <a:gd name="T2" fmla="*/ 3852 w 3853"/>
                <a:gd name="T3" fmla="*/ 376 h 4185"/>
                <a:gd name="T4" fmla="*/ 3203 w 3853"/>
                <a:gd name="T5" fmla="*/ 0 h 4185"/>
                <a:gd name="T6" fmla="*/ 424 w 3853"/>
                <a:gd name="T7" fmla="*/ 1605 h 4185"/>
                <a:gd name="T8" fmla="*/ 114 w 3853"/>
                <a:gd name="T9" fmla="*/ 1917 h 4185"/>
                <a:gd name="T10" fmla="*/ 114 w 3853"/>
                <a:gd name="T11" fmla="*/ 1917 h 4185"/>
                <a:gd name="T12" fmla="*/ 116 w 3853"/>
                <a:gd name="T13" fmla="*/ 2334 h 4185"/>
                <a:gd name="T14" fmla="*/ 1154 w 3853"/>
                <a:gd name="T15" fmla="*/ 3373 h 4185"/>
                <a:gd name="T16" fmla="*/ 1154 w 3853"/>
                <a:gd name="T17" fmla="*/ 3373 h 4185"/>
                <a:gd name="T18" fmla="*/ 1571 w 3853"/>
                <a:gd name="T19" fmla="*/ 3373 h 4185"/>
                <a:gd name="T20" fmla="*/ 2480 w 3853"/>
                <a:gd name="T21" fmla="*/ 2467 h 4185"/>
                <a:gd name="T22" fmla="*/ 2480 w 3853"/>
                <a:gd name="T23" fmla="*/ 2467 h 4185"/>
                <a:gd name="T24" fmla="*/ 2824 w 3853"/>
                <a:gd name="T25" fmla="*/ 2605 h 4185"/>
                <a:gd name="T26" fmla="*/ 2831 w 3853"/>
                <a:gd name="T27" fmla="*/ 3890 h 4185"/>
                <a:gd name="T28" fmla="*/ 2831 w 3853"/>
                <a:gd name="T29" fmla="*/ 3890 h 4185"/>
                <a:gd name="T30" fmla="*/ 3126 w 3853"/>
                <a:gd name="T31" fmla="*/ 4184 h 4185"/>
                <a:gd name="T32" fmla="*/ 3852 w 3853"/>
                <a:gd name="T33" fmla="*/ 4184 h 4185"/>
                <a:gd name="T34" fmla="*/ 3852 w 3853"/>
                <a:gd name="T35" fmla="*/ 376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3" h="4185">
                  <a:moveTo>
                    <a:pt x="3852" y="376"/>
                  </a:moveTo>
                  <a:lnTo>
                    <a:pt x="3852" y="376"/>
                  </a:lnTo>
                  <a:cubicBezTo>
                    <a:pt x="3576" y="376"/>
                    <a:pt x="3333" y="225"/>
                    <a:pt x="3203" y="0"/>
                  </a:cubicBezTo>
                  <a:lnTo>
                    <a:pt x="424" y="1605"/>
                  </a:lnTo>
                  <a:lnTo>
                    <a:pt x="114" y="1917"/>
                  </a:lnTo>
                  <a:lnTo>
                    <a:pt x="114" y="1917"/>
                  </a:lnTo>
                  <a:cubicBezTo>
                    <a:pt x="0" y="2033"/>
                    <a:pt x="1" y="2219"/>
                    <a:pt x="116" y="2334"/>
                  </a:cubicBezTo>
                  <a:lnTo>
                    <a:pt x="1154" y="3373"/>
                  </a:lnTo>
                  <a:lnTo>
                    <a:pt x="1154" y="3373"/>
                  </a:lnTo>
                  <a:cubicBezTo>
                    <a:pt x="1269" y="3488"/>
                    <a:pt x="1456" y="3488"/>
                    <a:pt x="1571" y="3373"/>
                  </a:cubicBezTo>
                  <a:lnTo>
                    <a:pt x="2480" y="2467"/>
                  </a:lnTo>
                  <a:lnTo>
                    <a:pt x="2480" y="2467"/>
                  </a:lnTo>
                  <a:cubicBezTo>
                    <a:pt x="2592" y="2520"/>
                    <a:pt x="2706" y="2566"/>
                    <a:pt x="2824" y="2605"/>
                  </a:cubicBezTo>
                  <a:lnTo>
                    <a:pt x="2831" y="3890"/>
                  </a:lnTo>
                  <a:lnTo>
                    <a:pt x="2831" y="3890"/>
                  </a:lnTo>
                  <a:cubicBezTo>
                    <a:pt x="2832" y="4053"/>
                    <a:pt x="2964" y="4184"/>
                    <a:pt x="3126" y="4184"/>
                  </a:cubicBezTo>
                  <a:lnTo>
                    <a:pt x="3852" y="4184"/>
                  </a:lnTo>
                  <a:lnTo>
                    <a:pt x="3852" y="376"/>
                  </a:lnTo>
                </a:path>
              </a:pathLst>
            </a:custGeom>
            <a:noFill/>
            <a:ln w="252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12E3C21D-E76F-E540-AAFD-91B7BC4E3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746" y="5778630"/>
              <a:ext cx="1727824" cy="1871808"/>
            </a:xfrm>
            <a:custGeom>
              <a:avLst/>
              <a:gdLst>
                <a:gd name="T0" fmla="*/ 2827 w 3863"/>
                <a:gd name="T1" fmla="*/ 295 h 4185"/>
                <a:gd name="T2" fmla="*/ 2824 w 3863"/>
                <a:gd name="T3" fmla="*/ 1405 h 4185"/>
                <a:gd name="T4" fmla="*/ 2824 w 3863"/>
                <a:gd name="T5" fmla="*/ 1405 h 4185"/>
                <a:gd name="T6" fmla="*/ 2362 w 3863"/>
                <a:gd name="T7" fmla="*/ 1603 h 4185"/>
                <a:gd name="T8" fmla="*/ 1571 w 3863"/>
                <a:gd name="T9" fmla="*/ 820 h 4185"/>
                <a:gd name="T10" fmla="*/ 1571 w 3863"/>
                <a:gd name="T11" fmla="*/ 820 h 4185"/>
                <a:gd name="T12" fmla="*/ 1154 w 3863"/>
                <a:gd name="T13" fmla="*/ 822 h 4185"/>
                <a:gd name="T14" fmla="*/ 115 w 3863"/>
                <a:gd name="T15" fmla="*/ 1859 h 4185"/>
                <a:gd name="T16" fmla="*/ 115 w 3863"/>
                <a:gd name="T17" fmla="*/ 1859 h 4185"/>
                <a:gd name="T18" fmla="*/ 115 w 3863"/>
                <a:gd name="T19" fmla="*/ 2277 h 4185"/>
                <a:gd name="T20" fmla="*/ 392 w 3863"/>
                <a:gd name="T21" fmla="*/ 2555 h 4185"/>
                <a:gd name="T22" fmla="*/ 3213 w 3863"/>
                <a:gd name="T23" fmla="*/ 4184 h 4185"/>
                <a:gd name="T24" fmla="*/ 3213 w 3863"/>
                <a:gd name="T25" fmla="*/ 4184 h 4185"/>
                <a:gd name="T26" fmla="*/ 3862 w 3863"/>
                <a:gd name="T27" fmla="*/ 3808 h 4185"/>
                <a:gd name="T28" fmla="*/ 3862 w 3863"/>
                <a:gd name="T29" fmla="*/ 3808 h 4185"/>
                <a:gd name="T30" fmla="*/ 3862 w 3863"/>
                <a:gd name="T31" fmla="*/ 0 h 4185"/>
                <a:gd name="T32" fmla="*/ 3122 w 3863"/>
                <a:gd name="T33" fmla="*/ 0 h 4185"/>
                <a:gd name="T34" fmla="*/ 3122 w 3863"/>
                <a:gd name="T35" fmla="*/ 0 h 4185"/>
                <a:gd name="T36" fmla="*/ 2827 w 3863"/>
                <a:gd name="T37" fmla="*/ 295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3" h="4185">
                  <a:moveTo>
                    <a:pt x="2827" y="295"/>
                  </a:moveTo>
                  <a:lnTo>
                    <a:pt x="2824" y="1405"/>
                  </a:lnTo>
                  <a:lnTo>
                    <a:pt x="2824" y="1405"/>
                  </a:lnTo>
                  <a:cubicBezTo>
                    <a:pt x="2665" y="1459"/>
                    <a:pt x="2511" y="1525"/>
                    <a:pt x="2362" y="1603"/>
                  </a:cubicBezTo>
                  <a:lnTo>
                    <a:pt x="1571" y="820"/>
                  </a:lnTo>
                  <a:lnTo>
                    <a:pt x="1571" y="820"/>
                  </a:lnTo>
                  <a:cubicBezTo>
                    <a:pt x="1455" y="706"/>
                    <a:pt x="1269" y="706"/>
                    <a:pt x="1154" y="822"/>
                  </a:cubicBezTo>
                  <a:lnTo>
                    <a:pt x="115" y="1859"/>
                  </a:lnTo>
                  <a:lnTo>
                    <a:pt x="115" y="1859"/>
                  </a:lnTo>
                  <a:cubicBezTo>
                    <a:pt x="0" y="1975"/>
                    <a:pt x="0" y="2162"/>
                    <a:pt x="115" y="2277"/>
                  </a:cubicBezTo>
                  <a:lnTo>
                    <a:pt x="392" y="2555"/>
                  </a:lnTo>
                  <a:lnTo>
                    <a:pt x="3213" y="4184"/>
                  </a:lnTo>
                  <a:lnTo>
                    <a:pt x="3213" y="4184"/>
                  </a:lnTo>
                  <a:cubicBezTo>
                    <a:pt x="3343" y="3959"/>
                    <a:pt x="3586" y="3808"/>
                    <a:pt x="3862" y="3808"/>
                  </a:cubicBezTo>
                  <a:lnTo>
                    <a:pt x="3862" y="3808"/>
                  </a:lnTo>
                  <a:lnTo>
                    <a:pt x="3862" y="0"/>
                  </a:lnTo>
                  <a:lnTo>
                    <a:pt x="3122" y="0"/>
                  </a:lnTo>
                  <a:lnTo>
                    <a:pt x="3122" y="0"/>
                  </a:lnTo>
                  <a:cubicBezTo>
                    <a:pt x="2959" y="0"/>
                    <a:pt x="2827" y="132"/>
                    <a:pt x="2827" y="29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672D94D9-F8F1-1D4E-A44B-5A85598C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746" y="5778630"/>
              <a:ext cx="1727824" cy="1871808"/>
            </a:xfrm>
            <a:custGeom>
              <a:avLst/>
              <a:gdLst>
                <a:gd name="T0" fmla="*/ 2827 w 3863"/>
                <a:gd name="T1" fmla="*/ 295 h 4185"/>
                <a:gd name="T2" fmla="*/ 2824 w 3863"/>
                <a:gd name="T3" fmla="*/ 1405 h 4185"/>
                <a:gd name="T4" fmla="*/ 2824 w 3863"/>
                <a:gd name="T5" fmla="*/ 1405 h 4185"/>
                <a:gd name="T6" fmla="*/ 2362 w 3863"/>
                <a:gd name="T7" fmla="*/ 1603 h 4185"/>
                <a:gd name="T8" fmla="*/ 1571 w 3863"/>
                <a:gd name="T9" fmla="*/ 820 h 4185"/>
                <a:gd name="T10" fmla="*/ 1571 w 3863"/>
                <a:gd name="T11" fmla="*/ 820 h 4185"/>
                <a:gd name="T12" fmla="*/ 1154 w 3863"/>
                <a:gd name="T13" fmla="*/ 822 h 4185"/>
                <a:gd name="T14" fmla="*/ 115 w 3863"/>
                <a:gd name="T15" fmla="*/ 1859 h 4185"/>
                <a:gd name="T16" fmla="*/ 115 w 3863"/>
                <a:gd name="T17" fmla="*/ 1859 h 4185"/>
                <a:gd name="T18" fmla="*/ 115 w 3863"/>
                <a:gd name="T19" fmla="*/ 2277 h 4185"/>
                <a:gd name="T20" fmla="*/ 392 w 3863"/>
                <a:gd name="T21" fmla="*/ 2555 h 4185"/>
                <a:gd name="T22" fmla="*/ 3213 w 3863"/>
                <a:gd name="T23" fmla="*/ 4184 h 4185"/>
                <a:gd name="T24" fmla="*/ 3213 w 3863"/>
                <a:gd name="T25" fmla="*/ 4184 h 4185"/>
                <a:gd name="T26" fmla="*/ 3862 w 3863"/>
                <a:gd name="T27" fmla="*/ 3808 h 4185"/>
                <a:gd name="T28" fmla="*/ 3862 w 3863"/>
                <a:gd name="T29" fmla="*/ 3808 h 4185"/>
                <a:gd name="T30" fmla="*/ 3862 w 3863"/>
                <a:gd name="T31" fmla="*/ 0 h 4185"/>
                <a:gd name="T32" fmla="*/ 3122 w 3863"/>
                <a:gd name="T33" fmla="*/ 0 h 4185"/>
                <a:gd name="T34" fmla="*/ 3122 w 3863"/>
                <a:gd name="T35" fmla="*/ 0 h 4185"/>
                <a:gd name="T36" fmla="*/ 2827 w 3863"/>
                <a:gd name="T37" fmla="*/ 295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3" h="4185">
                  <a:moveTo>
                    <a:pt x="2827" y="295"/>
                  </a:moveTo>
                  <a:lnTo>
                    <a:pt x="2824" y="1405"/>
                  </a:lnTo>
                  <a:lnTo>
                    <a:pt x="2824" y="1405"/>
                  </a:lnTo>
                  <a:cubicBezTo>
                    <a:pt x="2665" y="1459"/>
                    <a:pt x="2511" y="1525"/>
                    <a:pt x="2362" y="1603"/>
                  </a:cubicBezTo>
                  <a:lnTo>
                    <a:pt x="1571" y="820"/>
                  </a:lnTo>
                  <a:lnTo>
                    <a:pt x="1571" y="820"/>
                  </a:lnTo>
                  <a:cubicBezTo>
                    <a:pt x="1455" y="706"/>
                    <a:pt x="1269" y="706"/>
                    <a:pt x="1154" y="822"/>
                  </a:cubicBezTo>
                  <a:lnTo>
                    <a:pt x="115" y="1859"/>
                  </a:lnTo>
                  <a:lnTo>
                    <a:pt x="115" y="1859"/>
                  </a:lnTo>
                  <a:cubicBezTo>
                    <a:pt x="0" y="1975"/>
                    <a:pt x="0" y="2162"/>
                    <a:pt x="115" y="2277"/>
                  </a:cubicBezTo>
                  <a:lnTo>
                    <a:pt x="392" y="2555"/>
                  </a:lnTo>
                  <a:lnTo>
                    <a:pt x="3213" y="4184"/>
                  </a:lnTo>
                  <a:lnTo>
                    <a:pt x="3213" y="4184"/>
                  </a:lnTo>
                  <a:cubicBezTo>
                    <a:pt x="3343" y="3959"/>
                    <a:pt x="3586" y="3808"/>
                    <a:pt x="3862" y="3808"/>
                  </a:cubicBezTo>
                  <a:lnTo>
                    <a:pt x="3862" y="3808"/>
                  </a:lnTo>
                  <a:lnTo>
                    <a:pt x="3862" y="0"/>
                  </a:lnTo>
                  <a:lnTo>
                    <a:pt x="3122" y="0"/>
                  </a:lnTo>
                  <a:lnTo>
                    <a:pt x="3122" y="0"/>
                  </a:lnTo>
                  <a:cubicBezTo>
                    <a:pt x="2959" y="0"/>
                    <a:pt x="2827" y="132"/>
                    <a:pt x="2827" y="295"/>
                  </a:cubicBezTo>
                </a:path>
              </a:pathLst>
            </a:custGeom>
            <a:noFill/>
            <a:ln w="252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D64EC290-D2EC-964F-9698-E0949DF1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1485" y="6930512"/>
              <a:ext cx="1749521" cy="1783051"/>
            </a:xfrm>
            <a:custGeom>
              <a:avLst/>
              <a:gdLst>
                <a:gd name="T0" fmla="*/ 101 w 3910"/>
                <a:gd name="T1" fmla="*/ 1980 h 3985"/>
                <a:gd name="T2" fmla="*/ 101 w 3910"/>
                <a:gd name="T3" fmla="*/ 1980 h 3985"/>
                <a:gd name="T4" fmla="*/ 0 w 3910"/>
                <a:gd name="T5" fmla="*/ 2355 h 3985"/>
                <a:gd name="T6" fmla="*/ 2822 w 3910"/>
                <a:gd name="T7" fmla="*/ 3984 h 3985"/>
                <a:gd name="T8" fmla="*/ 2223 w 3910"/>
                <a:gd name="T9" fmla="*/ 3383 h 3985"/>
                <a:gd name="T10" fmla="*/ 2223 w 3910"/>
                <a:gd name="T11" fmla="*/ 3383 h 3985"/>
                <a:gd name="T12" fmla="*/ 2388 w 3910"/>
                <a:gd name="T13" fmla="*/ 3009 h 3985"/>
                <a:gd name="T14" fmla="*/ 3615 w 3910"/>
                <a:gd name="T15" fmla="*/ 3002 h 3985"/>
                <a:gd name="T16" fmla="*/ 3615 w 3910"/>
                <a:gd name="T17" fmla="*/ 3002 h 3985"/>
                <a:gd name="T18" fmla="*/ 3909 w 3910"/>
                <a:gd name="T19" fmla="*/ 2707 h 3985"/>
                <a:gd name="T20" fmla="*/ 3909 w 3910"/>
                <a:gd name="T21" fmla="*/ 1239 h 3985"/>
                <a:gd name="T22" fmla="*/ 3909 w 3910"/>
                <a:gd name="T23" fmla="*/ 1239 h 3985"/>
                <a:gd name="T24" fmla="*/ 3614 w 3910"/>
                <a:gd name="T25" fmla="*/ 944 h 3985"/>
                <a:gd name="T26" fmla="*/ 2444 w 3910"/>
                <a:gd name="T27" fmla="*/ 941 h 3985"/>
                <a:gd name="T28" fmla="*/ 2444 w 3910"/>
                <a:gd name="T29" fmla="*/ 941 h 3985"/>
                <a:gd name="T30" fmla="*/ 2276 w 3910"/>
                <a:gd name="T31" fmla="*/ 509 h 3985"/>
                <a:gd name="T32" fmla="*/ 2780 w 3910"/>
                <a:gd name="T33" fmla="*/ 0 h 3985"/>
                <a:gd name="T34" fmla="*/ 0 w 3910"/>
                <a:gd name="T35" fmla="*/ 1605 h 3985"/>
                <a:gd name="T36" fmla="*/ 0 w 3910"/>
                <a:gd name="T37" fmla="*/ 1605 h 3985"/>
                <a:gd name="T38" fmla="*/ 101 w 3910"/>
                <a:gd name="T39" fmla="*/ 198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0" h="3985">
                  <a:moveTo>
                    <a:pt x="101" y="1980"/>
                  </a:moveTo>
                  <a:lnTo>
                    <a:pt x="101" y="1980"/>
                  </a:lnTo>
                  <a:cubicBezTo>
                    <a:pt x="101" y="2116"/>
                    <a:pt x="64" y="2245"/>
                    <a:pt x="0" y="2355"/>
                  </a:cubicBezTo>
                  <a:lnTo>
                    <a:pt x="2822" y="3984"/>
                  </a:lnTo>
                  <a:lnTo>
                    <a:pt x="2223" y="3383"/>
                  </a:lnTo>
                  <a:lnTo>
                    <a:pt x="2223" y="3383"/>
                  </a:lnTo>
                  <a:cubicBezTo>
                    <a:pt x="2285" y="3261"/>
                    <a:pt x="2341" y="3137"/>
                    <a:pt x="2388" y="3009"/>
                  </a:cubicBezTo>
                  <a:lnTo>
                    <a:pt x="3615" y="3002"/>
                  </a:lnTo>
                  <a:lnTo>
                    <a:pt x="3615" y="3002"/>
                  </a:lnTo>
                  <a:cubicBezTo>
                    <a:pt x="3778" y="3002"/>
                    <a:pt x="3909" y="2869"/>
                    <a:pt x="3909" y="2707"/>
                  </a:cubicBezTo>
                  <a:lnTo>
                    <a:pt x="3909" y="1239"/>
                  </a:lnTo>
                  <a:lnTo>
                    <a:pt x="3909" y="1239"/>
                  </a:lnTo>
                  <a:cubicBezTo>
                    <a:pt x="3909" y="1076"/>
                    <a:pt x="3777" y="944"/>
                    <a:pt x="3614" y="944"/>
                  </a:cubicBezTo>
                  <a:lnTo>
                    <a:pt x="2444" y="941"/>
                  </a:lnTo>
                  <a:lnTo>
                    <a:pt x="2444" y="941"/>
                  </a:lnTo>
                  <a:cubicBezTo>
                    <a:pt x="2399" y="794"/>
                    <a:pt x="2343" y="650"/>
                    <a:pt x="2276" y="509"/>
                  </a:cubicBezTo>
                  <a:lnTo>
                    <a:pt x="2780" y="0"/>
                  </a:lnTo>
                  <a:lnTo>
                    <a:pt x="0" y="1605"/>
                  </a:lnTo>
                  <a:lnTo>
                    <a:pt x="0" y="1605"/>
                  </a:lnTo>
                  <a:cubicBezTo>
                    <a:pt x="64" y="1715"/>
                    <a:pt x="101" y="1844"/>
                    <a:pt x="101" y="19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0194806B-4FDC-7F45-9D12-86D5BFEEB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1485" y="6930512"/>
              <a:ext cx="1749521" cy="1783051"/>
            </a:xfrm>
            <a:custGeom>
              <a:avLst/>
              <a:gdLst>
                <a:gd name="T0" fmla="*/ 101 w 3910"/>
                <a:gd name="T1" fmla="*/ 1980 h 3985"/>
                <a:gd name="T2" fmla="*/ 101 w 3910"/>
                <a:gd name="T3" fmla="*/ 1980 h 3985"/>
                <a:gd name="T4" fmla="*/ 0 w 3910"/>
                <a:gd name="T5" fmla="*/ 2355 h 3985"/>
                <a:gd name="T6" fmla="*/ 2822 w 3910"/>
                <a:gd name="T7" fmla="*/ 3984 h 3985"/>
                <a:gd name="T8" fmla="*/ 2223 w 3910"/>
                <a:gd name="T9" fmla="*/ 3383 h 3985"/>
                <a:gd name="T10" fmla="*/ 2223 w 3910"/>
                <a:gd name="T11" fmla="*/ 3383 h 3985"/>
                <a:gd name="T12" fmla="*/ 2388 w 3910"/>
                <a:gd name="T13" fmla="*/ 3009 h 3985"/>
                <a:gd name="T14" fmla="*/ 3615 w 3910"/>
                <a:gd name="T15" fmla="*/ 3002 h 3985"/>
                <a:gd name="T16" fmla="*/ 3615 w 3910"/>
                <a:gd name="T17" fmla="*/ 3002 h 3985"/>
                <a:gd name="T18" fmla="*/ 3909 w 3910"/>
                <a:gd name="T19" fmla="*/ 2707 h 3985"/>
                <a:gd name="T20" fmla="*/ 3909 w 3910"/>
                <a:gd name="T21" fmla="*/ 1239 h 3985"/>
                <a:gd name="T22" fmla="*/ 3909 w 3910"/>
                <a:gd name="T23" fmla="*/ 1239 h 3985"/>
                <a:gd name="T24" fmla="*/ 3614 w 3910"/>
                <a:gd name="T25" fmla="*/ 944 h 3985"/>
                <a:gd name="T26" fmla="*/ 2444 w 3910"/>
                <a:gd name="T27" fmla="*/ 941 h 3985"/>
                <a:gd name="T28" fmla="*/ 2444 w 3910"/>
                <a:gd name="T29" fmla="*/ 941 h 3985"/>
                <a:gd name="T30" fmla="*/ 2276 w 3910"/>
                <a:gd name="T31" fmla="*/ 509 h 3985"/>
                <a:gd name="T32" fmla="*/ 2780 w 3910"/>
                <a:gd name="T33" fmla="*/ 0 h 3985"/>
                <a:gd name="T34" fmla="*/ 0 w 3910"/>
                <a:gd name="T35" fmla="*/ 1605 h 3985"/>
                <a:gd name="T36" fmla="*/ 0 w 3910"/>
                <a:gd name="T37" fmla="*/ 1605 h 3985"/>
                <a:gd name="T38" fmla="*/ 101 w 3910"/>
                <a:gd name="T39" fmla="*/ 198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0" h="3985">
                  <a:moveTo>
                    <a:pt x="101" y="1980"/>
                  </a:moveTo>
                  <a:lnTo>
                    <a:pt x="101" y="1980"/>
                  </a:lnTo>
                  <a:cubicBezTo>
                    <a:pt x="101" y="2116"/>
                    <a:pt x="64" y="2245"/>
                    <a:pt x="0" y="2355"/>
                  </a:cubicBezTo>
                  <a:lnTo>
                    <a:pt x="2822" y="3984"/>
                  </a:lnTo>
                  <a:lnTo>
                    <a:pt x="2223" y="3383"/>
                  </a:lnTo>
                  <a:lnTo>
                    <a:pt x="2223" y="3383"/>
                  </a:lnTo>
                  <a:cubicBezTo>
                    <a:pt x="2285" y="3261"/>
                    <a:pt x="2341" y="3137"/>
                    <a:pt x="2388" y="3009"/>
                  </a:cubicBezTo>
                  <a:lnTo>
                    <a:pt x="3615" y="3002"/>
                  </a:lnTo>
                  <a:lnTo>
                    <a:pt x="3615" y="3002"/>
                  </a:lnTo>
                  <a:cubicBezTo>
                    <a:pt x="3778" y="3002"/>
                    <a:pt x="3909" y="2869"/>
                    <a:pt x="3909" y="2707"/>
                  </a:cubicBezTo>
                  <a:lnTo>
                    <a:pt x="3909" y="1239"/>
                  </a:lnTo>
                  <a:lnTo>
                    <a:pt x="3909" y="1239"/>
                  </a:lnTo>
                  <a:cubicBezTo>
                    <a:pt x="3909" y="1076"/>
                    <a:pt x="3777" y="944"/>
                    <a:pt x="3614" y="944"/>
                  </a:cubicBezTo>
                  <a:lnTo>
                    <a:pt x="2444" y="941"/>
                  </a:lnTo>
                  <a:lnTo>
                    <a:pt x="2444" y="941"/>
                  </a:lnTo>
                  <a:cubicBezTo>
                    <a:pt x="2399" y="794"/>
                    <a:pt x="2343" y="650"/>
                    <a:pt x="2276" y="509"/>
                  </a:cubicBezTo>
                  <a:lnTo>
                    <a:pt x="2780" y="0"/>
                  </a:lnTo>
                  <a:lnTo>
                    <a:pt x="0" y="1605"/>
                  </a:lnTo>
                  <a:lnTo>
                    <a:pt x="0" y="1605"/>
                  </a:lnTo>
                  <a:cubicBezTo>
                    <a:pt x="64" y="1715"/>
                    <a:pt x="101" y="1844"/>
                    <a:pt x="101" y="1980"/>
                  </a:cubicBezTo>
                </a:path>
              </a:pathLst>
            </a:custGeom>
            <a:noFill/>
            <a:ln w="252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2E77101A-0D66-3846-92E5-782167E79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570" y="5778630"/>
              <a:ext cx="1723879" cy="1871808"/>
            </a:xfrm>
            <a:custGeom>
              <a:avLst/>
              <a:gdLst>
                <a:gd name="T0" fmla="*/ 651 w 3855"/>
                <a:gd name="T1" fmla="*/ 4184 h 4185"/>
                <a:gd name="T2" fmla="*/ 3431 w 3855"/>
                <a:gd name="T3" fmla="*/ 2579 h 4185"/>
                <a:gd name="T4" fmla="*/ 3740 w 3855"/>
                <a:gd name="T5" fmla="*/ 2267 h 4185"/>
                <a:gd name="T6" fmla="*/ 3740 w 3855"/>
                <a:gd name="T7" fmla="*/ 2267 h 4185"/>
                <a:gd name="T8" fmla="*/ 3739 w 3855"/>
                <a:gd name="T9" fmla="*/ 1850 h 4185"/>
                <a:gd name="T10" fmla="*/ 2700 w 3855"/>
                <a:gd name="T11" fmla="*/ 811 h 4185"/>
                <a:gd name="T12" fmla="*/ 2700 w 3855"/>
                <a:gd name="T13" fmla="*/ 811 h 4185"/>
                <a:gd name="T14" fmla="*/ 2283 w 3855"/>
                <a:gd name="T15" fmla="*/ 811 h 4185"/>
                <a:gd name="T16" fmla="*/ 1492 w 3855"/>
                <a:gd name="T17" fmla="*/ 1598 h 4185"/>
                <a:gd name="T18" fmla="*/ 1492 w 3855"/>
                <a:gd name="T19" fmla="*/ 1598 h 4185"/>
                <a:gd name="T20" fmla="*/ 1030 w 3855"/>
                <a:gd name="T21" fmla="*/ 1402 h 4185"/>
                <a:gd name="T22" fmla="*/ 1023 w 3855"/>
                <a:gd name="T23" fmla="*/ 294 h 4185"/>
                <a:gd name="T24" fmla="*/ 1023 w 3855"/>
                <a:gd name="T25" fmla="*/ 294 h 4185"/>
                <a:gd name="T26" fmla="*/ 728 w 3855"/>
                <a:gd name="T27" fmla="*/ 0 h 4185"/>
                <a:gd name="T28" fmla="*/ 0 w 3855"/>
                <a:gd name="T29" fmla="*/ 0 h 4185"/>
                <a:gd name="T30" fmla="*/ 0 w 3855"/>
                <a:gd name="T31" fmla="*/ 3808 h 4185"/>
                <a:gd name="T32" fmla="*/ 0 w 3855"/>
                <a:gd name="T33" fmla="*/ 3808 h 4185"/>
                <a:gd name="T34" fmla="*/ 651 w 3855"/>
                <a:gd name="T3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5" h="4185">
                  <a:moveTo>
                    <a:pt x="651" y="4184"/>
                  </a:moveTo>
                  <a:lnTo>
                    <a:pt x="3431" y="2579"/>
                  </a:lnTo>
                  <a:lnTo>
                    <a:pt x="3740" y="2267"/>
                  </a:lnTo>
                  <a:lnTo>
                    <a:pt x="3740" y="2267"/>
                  </a:lnTo>
                  <a:cubicBezTo>
                    <a:pt x="3854" y="2151"/>
                    <a:pt x="3854" y="1965"/>
                    <a:pt x="3739" y="1850"/>
                  </a:cubicBezTo>
                  <a:lnTo>
                    <a:pt x="2700" y="811"/>
                  </a:lnTo>
                  <a:lnTo>
                    <a:pt x="2700" y="811"/>
                  </a:lnTo>
                  <a:cubicBezTo>
                    <a:pt x="2585" y="696"/>
                    <a:pt x="2398" y="696"/>
                    <a:pt x="2283" y="811"/>
                  </a:cubicBezTo>
                  <a:lnTo>
                    <a:pt x="1492" y="1598"/>
                  </a:lnTo>
                  <a:lnTo>
                    <a:pt x="1492" y="1598"/>
                  </a:lnTo>
                  <a:cubicBezTo>
                    <a:pt x="1344" y="1521"/>
                    <a:pt x="1189" y="1455"/>
                    <a:pt x="1030" y="1402"/>
                  </a:cubicBezTo>
                  <a:lnTo>
                    <a:pt x="1023" y="294"/>
                  </a:lnTo>
                  <a:lnTo>
                    <a:pt x="1023" y="294"/>
                  </a:lnTo>
                  <a:cubicBezTo>
                    <a:pt x="1022" y="131"/>
                    <a:pt x="890" y="0"/>
                    <a:pt x="728" y="0"/>
                  </a:cubicBezTo>
                  <a:lnTo>
                    <a:pt x="0" y="0"/>
                  </a:lnTo>
                  <a:lnTo>
                    <a:pt x="0" y="3808"/>
                  </a:lnTo>
                  <a:lnTo>
                    <a:pt x="0" y="3808"/>
                  </a:lnTo>
                  <a:cubicBezTo>
                    <a:pt x="278" y="3808"/>
                    <a:pt x="521" y="3959"/>
                    <a:pt x="651" y="41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F0431412-70EE-3C46-9F95-C84CCCFD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570" y="5778630"/>
              <a:ext cx="1723879" cy="1871808"/>
            </a:xfrm>
            <a:custGeom>
              <a:avLst/>
              <a:gdLst>
                <a:gd name="T0" fmla="*/ 651 w 3855"/>
                <a:gd name="T1" fmla="*/ 4184 h 4185"/>
                <a:gd name="T2" fmla="*/ 3431 w 3855"/>
                <a:gd name="T3" fmla="*/ 2579 h 4185"/>
                <a:gd name="T4" fmla="*/ 3740 w 3855"/>
                <a:gd name="T5" fmla="*/ 2267 h 4185"/>
                <a:gd name="T6" fmla="*/ 3740 w 3855"/>
                <a:gd name="T7" fmla="*/ 2267 h 4185"/>
                <a:gd name="T8" fmla="*/ 3739 w 3855"/>
                <a:gd name="T9" fmla="*/ 1850 h 4185"/>
                <a:gd name="T10" fmla="*/ 2700 w 3855"/>
                <a:gd name="T11" fmla="*/ 811 h 4185"/>
                <a:gd name="T12" fmla="*/ 2700 w 3855"/>
                <a:gd name="T13" fmla="*/ 811 h 4185"/>
                <a:gd name="T14" fmla="*/ 2283 w 3855"/>
                <a:gd name="T15" fmla="*/ 811 h 4185"/>
                <a:gd name="T16" fmla="*/ 1492 w 3855"/>
                <a:gd name="T17" fmla="*/ 1598 h 4185"/>
                <a:gd name="T18" fmla="*/ 1492 w 3855"/>
                <a:gd name="T19" fmla="*/ 1598 h 4185"/>
                <a:gd name="T20" fmla="*/ 1030 w 3855"/>
                <a:gd name="T21" fmla="*/ 1402 h 4185"/>
                <a:gd name="T22" fmla="*/ 1023 w 3855"/>
                <a:gd name="T23" fmla="*/ 294 h 4185"/>
                <a:gd name="T24" fmla="*/ 1023 w 3855"/>
                <a:gd name="T25" fmla="*/ 294 h 4185"/>
                <a:gd name="T26" fmla="*/ 728 w 3855"/>
                <a:gd name="T27" fmla="*/ 0 h 4185"/>
                <a:gd name="T28" fmla="*/ 0 w 3855"/>
                <a:gd name="T29" fmla="*/ 0 h 4185"/>
                <a:gd name="T30" fmla="*/ 0 w 3855"/>
                <a:gd name="T31" fmla="*/ 3808 h 4185"/>
                <a:gd name="T32" fmla="*/ 0 w 3855"/>
                <a:gd name="T33" fmla="*/ 3808 h 4185"/>
                <a:gd name="T34" fmla="*/ 651 w 3855"/>
                <a:gd name="T3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5" h="4185">
                  <a:moveTo>
                    <a:pt x="651" y="4184"/>
                  </a:moveTo>
                  <a:lnTo>
                    <a:pt x="3431" y="2579"/>
                  </a:lnTo>
                  <a:lnTo>
                    <a:pt x="3740" y="2267"/>
                  </a:lnTo>
                  <a:lnTo>
                    <a:pt x="3740" y="2267"/>
                  </a:lnTo>
                  <a:cubicBezTo>
                    <a:pt x="3854" y="2151"/>
                    <a:pt x="3854" y="1965"/>
                    <a:pt x="3739" y="1850"/>
                  </a:cubicBezTo>
                  <a:lnTo>
                    <a:pt x="2700" y="811"/>
                  </a:lnTo>
                  <a:lnTo>
                    <a:pt x="2700" y="811"/>
                  </a:lnTo>
                  <a:cubicBezTo>
                    <a:pt x="2585" y="696"/>
                    <a:pt x="2398" y="696"/>
                    <a:pt x="2283" y="811"/>
                  </a:cubicBezTo>
                  <a:lnTo>
                    <a:pt x="1492" y="1598"/>
                  </a:lnTo>
                  <a:lnTo>
                    <a:pt x="1492" y="1598"/>
                  </a:lnTo>
                  <a:cubicBezTo>
                    <a:pt x="1344" y="1521"/>
                    <a:pt x="1189" y="1455"/>
                    <a:pt x="1030" y="1402"/>
                  </a:cubicBezTo>
                  <a:lnTo>
                    <a:pt x="1023" y="294"/>
                  </a:lnTo>
                  <a:lnTo>
                    <a:pt x="1023" y="294"/>
                  </a:lnTo>
                  <a:cubicBezTo>
                    <a:pt x="1022" y="131"/>
                    <a:pt x="890" y="0"/>
                    <a:pt x="728" y="0"/>
                  </a:cubicBezTo>
                  <a:lnTo>
                    <a:pt x="0" y="0"/>
                  </a:lnTo>
                  <a:lnTo>
                    <a:pt x="0" y="3808"/>
                  </a:lnTo>
                  <a:lnTo>
                    <a:pt x="0" y="3808"/>
                  </a:lnTo>
                  <a:cubicBezTo>
                    <a:pt x="278" y="3808"/>
                    <a:pt x="521" y="3959"/>
                    <a:pt x="651" y="4184"/>
                  </a:cubicBezTo>
                </a:path>
              </a:pathLst>
            </a:custGeom>
            <a:noFill/>
            <a:ln w="252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6A2674B3-4CF5-384E-87C6-E53F60D86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2031" y="6729327"/>
              <a:ext cx="473376" cy="362922"/>
            </a:xfrm>
            <a:custGeom>
              <a:avLst/>
              <a:gdLst>
                <a:gd name="T0" fmla="*/ 400 w 1058"/>
                <a:gd name="T1" fmla="*/ 69 h 810"/>
                <a:gd name="T2" fmla="*/ 400 w 1058"/>
                <a:gd name="T3" fmla="*/ 69 h 810"/>
                <a:gd name="T4" fmla="*/ 549 w 1058"/>
                <a:gd name="T5" fmla="*/ 131 h 810"/>
                <a:gd name="T6" fmla="*/ 549 w 1058"/>
                <a:gd name="T7" fmla="*/ 131 h 810"/>
                <a:gd name="T8" fmla="*/ 69 w 1058"/>
                <a:gd name="T9" fmla="*/ 741 h 810"/>
                <a:gd name="T10" fmla="*/ 988 w 1058"/>
                <a:gd name="T11" fmla="*/ 741 h 810"/>
                <a:gd name="T12" fmla="*/ 988 w 1058"/>
                <a:gd name="T13" fmla="*/ 193 h 810"/>
                <a:gd name="T14" fmla="*/ 534 w 1058"/>
                <a:gd name="T15" fmla="*/ 193 h 810"/>
                <a:gd name="T16" fmla="*/ 534 w 1058"/>
                <a:gd name="T17" fmla="*/ 193 h 810"/>
                <a:gd name="T18" fmla="*/ 500 w 1058"/>
                <a:gd name="T19" fmla="*/ 179 h 810"/>
                <a:gd name="T20" fmla="*/ 392 w 1058"/>
                <a:gd name="T21" fmla="*/ 69 h 810"/>
                <a:gd name="T22" fmla="*/ 69 w 1058"/>
                <a:gd name="T23" fmla="*/ 69 h 810"/>
                <a:gd name="T24" fmla="*/ 69 w 1058"/>
                <a:gd name="T25" fmla="*/ 741 h 810"/>
                <a:gd name="T26" fmla="*/ 1005 w 1058"/>
                <a:gd name="T27" fmla="*/ 809 h 810"/>
                <a:gd name="T28" fmla="*/ 53 w 1058"/>
                <a:gd name="T29" fmla="*/ 809 h 810"/>
                <a:gd name="T30" fmla="*/ 53 w 1058"/>
                <a:gd name="T31" fmla="*/ 809 h 810"/>
                <a:gd name="T32" fmla="*/ 0 w 1058"/>
                <a:gd name="T33" fmla="*/ 757 h 810"/>
                <a:gd name="T34" fmla="*/ 0 w 1058"/>
                <a:gd name="T35" fmla="*/ 55 h 810"/>
                <a:gd name="T36" fmla="*/ 0 w 1058"/>
                <a:gd name="T37" fmla="*/ 55 h 810"/>
                <a:gd name="T38" fmla="*/ 56 w 1058"/>
                <a:gd name="T39" fmla="*/ 0 h 810"/>
                <a:gd name="T40" fmla="*/ 400 w 1058"/>
                <a:gd name="T41" fmla="*/ 0 h 810"/>
                <a:gd name="T42" fmla="*/ 400 w 1058"/>
                <a:gd name="T43" fmla="*/ 0 h 810"/>
                <a:gd name="T44" fmla="*/ 434 w 1058"/>
                <a:gd name="T45" fmla="*/ 14 h 810"/>
                <a:gd name="T46" fmla="*/ 543 w 1058"/>
                <a:gd name="T47" fmla="*/ 125 h 810"/>
                <a:gd name="T48" fmla="*/ 1005 w 1058"/>
                <a:gd name="T49" fmla="*/ 125 h 810"/>
                <a:gd name="T50" fmla="*/ 1005 w 1058"/>
                <a:gd name="T51" fmla="*/ 125 h 810"/>
                <a:gd name="T52" fmla="*/ 1057 w 1058"/>
                <a:gd name="T53" fmla="*/ 176 h 810"/>
                <a:gd name="T54" fmla="*/ 1057 w 1058"/>
                <a:gd name="T55" fmla="*/ 757 h 810"/>
                <a:gd name="T56" fmla="*/ 1057 w 1058"/>
                <a:gd name="T57" fmla="*/ 757 h 810"/>
                <a:gd name="T58" fmla="*/ 1005 w 1058"/>
                <a:gd name="T59" fmla="*/ 809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58" h="810">
                  <a:moveTo>
                    <a:pt x="400" y="69"/>
                  </a:moveTo>
                  <a:lnTo>
                    <a:pt x="400" y="69"/>
                  </a:lnTo>
                  <a:close/>
                  <a:moveTo>
                    <a:pt x="549" y="131"/>
                  </a:moveTo>
                  <a:lnTo>
                    <a:pt x="549" y="131"/>
                  </a:lnTo>
                  <a:close/>
                  <a:moveTo>
                    <a:pt x="69" y="741"/>
                  </a:moveTo>
                  <a:lnTo>
                    <a:pt x="988" y="741"/>
                  </a:lnTo>
                  <a:lnTo>
                    <a:pt x="988" y="193"/>
                  </a:lnTo>
                  <a:lnTo>
                    <a:pt x="534" y="193"/>
                  </a:lnTo>
                  <a:lnTo>
                    <a:pt x="534" y="193"/>
                  </a:lnTo>
                  <a:cubicBezTo>
                    <a:pt x="522" y="193"/>
                    <a:pt x="509" y="187"/>
                    <a:pt x="500" y="179"/>
                  </a:cubicBezTo>
                  <a:lnTo>
                    <a:pt x="392" y="69"/>
                  </a:lnTo>
                  <a:lnTo>
                    <a:pt x="69" y="69"/>
                  </a:lnTo>
                  <a:lnTo>
                    <a:pt x="69" y="741"/>
                  </a:lnTo>
                  <a:close/>
                  <a:moveTo>
                    <a:pt x="1005" y="809"/>
                  </a:moveTo>
                  <a:lnTo>
                    <a:pt x="53" y="809"/>
                  </a:lnTo>
                  <a:lnTo>
                    <a:pt x="53" y="809"/>
                  </a:lnTo>
                  <a:cubicBezTo>
                    <a:pt x="24" y="809"/>
                    <a:pt x="0" y="786"/>
                    <a:pt x="0" y="757"/>
                  </a:cubicBezTo>
                  <a:lnTo>
                    <a:pt x="0" y="55"/>
                  </a:lnTo>
                  <a:lnTo>
                    <a:pt x="0" y="55"/>
                  </a:lnTo>
                  <a:cubicBezTo>
                    <a:pt x="0" y="25"/>
                    <a:pt x="25" y="0"/>
                    <a:pt x="56" y="0"/>
                  </a:cubicBezTo>
                  <a:lnTo>
                    <a:pt x="400" y="0"/>
                  </a:lnTo>
                  <a:lnTo>
                    <a:pt x="400" y="0"/>
                  </a:lnTo>
                  <a:cubicBezTo>
                    <a:pt x="413" y="0"/>
                    <a:pt x="425" y="5"/>
                    <a:pt x="434" y="14"/>
                  </a:cubicBezTo>
                  <a:lnTo>
                    <a:pt x="543" y="125"/>
                  </a:lnTo>
                  <a:lnTo>
                    <a:pt x="1005" y="125"/>
                  </a:lnTo>
                  <a:lnTo>
                    <a:pt x="1005" y="125"/>
                  </a:lnTo>
                  <a:cubicBezTo>
                    <a:pt x="1033" y="125"/>
                    <a:pt x="1057" y="147"/>
                    <a:pt x="1057" y="176"/>
                  </a:cubicBezTo>
                  <a:lnTo>
                    <a:pt x="1057" y="757"/>
                  </a:lnTo>
                  <a:lnTo>
                    <a:pt x="1057" y="757"/>
                  </a:lnTo>
                  <a:cubicBezTo>
                    <a:pt x="1057" y="786"/>
                    <a:pt x="1033" y="809"/>
                    <a:pt x="1005" y="80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091E0BEA-DB90-1045-BB80-A3502CAA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8719" y="6729327"/>
              <a:ext cx="236688" cy="31558"/>
            </a:xfrm>
            <a:custGeom>
              <a:avLst/>
              <a:gdLst>
                <a:gd name="T0" fmla="*/ 495 w 530"/>
                <a:gd name="T1" fmla="*/ 69 h 70"/>
                <a:gd name="T2" fmla="*/ 34 w 530"/>
                <a:gd name="T3" fmla="*/ 69 h 70"/>
                <a:gd name="T4" fmla="*/ 34 w 530"/>
                <a:gd name="T5" fmla="*/ 69 h 70"/>
                <a:gd name="T6" fmla="*/ 0 w 530"/>
                <a:gd name="T7" fmla="*/ 35 h 70"/>
                <a:gd name="T8" fmla="*/ 0 w 530"/>
                <a:gd name="T9" fmla="*/ 35 h 70"/>
                <a:gd name="T10" fmla="*/ 34 w 530"/>
                <a:gd name="T11" fmla="*/ 0 h 70"/>
                <a:gd name="T12" fmla="*/ 495 w 530"/>
                <a:gd name="T13" fmla="*/ 0 h 70"/>
                <a:gd name="T14" fmla="*/ 495 w 530"/>
                <a:gd name="T15" fmla="*/ 0 h 70"/>
                <a:gd name="T16" fmla="*/ 529 w 530"/>
                <a:gd name="T17" fmla="*/ 35 h 70"/>
                <a:gd name="T18" fmla="*/ 529 w 530"/>
                <a:gd name="T19" fmla="*/ 35 h 70"/>
                <a:gd name="T20" fmla="*/ 495 w 530"/>
                <a:gd name="T21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70">
                  <a:moveTo>
                    <a:pt x="495" y="69"/>
                  </a:moveTo>
                  <a:lnTo>
                    <a:pt x="34" y="69"/>
                  </a:lnTo>
                  <a:lnTo>
                    <a:pt x="34" y="69"/>
                  </a:lnTo>
                  <a:cubicBezTo>
                    <a:pt x="16" y="69"/>
                    <a:pt x="0" y="53"/>
                    <a:pt x="0" y="35"/>
                  </a:cubicBezTo>
                  <a:lnTo>
                    <a:pt x="0" y="35"/>
                  </a:lnTo>
                  <a:cubicBezTo>
                    <a:pt x="0" y="16"/>
                    <a:pt x="16" y="0"/>
                    <a:pt x="34" y="0"/>
                  </a:cubicBezTo>
                  <a:lnTo>
                    <a:pt x="495" y="0"/>
                  </a:lnTo>
                  <a:lnTo>
                    <a:pt x="495" y="0"/>
                  </a:lnTo>
                  <a:cubicBezTo>
                    <a:pt x="514" y="0"/>
                    <a:pt x="529" y="16"/>
                    <a:pt x="529" y="35"/>
                  </a:cubicBezTo>
                  <a:lnTo>
                    <a:pt x="529" y="35"/>
                  </a:lnTo>
                  <a:cubicBezTo>
                    <a:pt x="529" y="53"/>
                    <a:pt x="514" y="69"/>
                    <a:pt x="495" y="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511270B5-86C4-1D4D-BC9C-9297BF51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9497" y="7618880"/>
              <a:ext cx="408286" cy="384619"/>
            </a:xfrm>
            <a:custGeom>
              <a:avLst/>
              <a:gdLst>
                <a:gd name="T0" fmla="*/ 841 w 911"/>
                <a:gd name="T1" fmla="*/ 560 h 859"/>
                <a:gd name="T2" fmla="*/ 841 w 911"/>
                <a:gd name="T3" fmla="*/ 704 h 859"/>
                <a:gd name="T4" fmla="*/ 490 w 911"/>
                <a:gd name="T5" fmla="*/ 784 h 859"/>
                <a:gd name="T6" fmla="*/ 490 w 911"/>
                <a:gd name="T7" fmla="*/ 295 h 859"/>
                <a:gd name="T8" fmla="*/ 490 w 911"/>
                <a:gd name="T9" fmla="*/ 140 h 859"/>
                <a:gd name="T10" fmla="*/ 490 w 911"/>
                <a:gd name="T11" fmla="*/ 140 h 859"/>
                <a:gd name="T12" fmla="*/ 490 w 911"/>
                <a:gd name="T13" fmla="*/ 139 h 859"/>
                <a:gd name="T14" fmla="*/ 489 w 911"/>
                <a:gd name="T15" fmla="*/ 116 h 859"/>
                <a:gd name="T16" fmla="*/ 841 w 911"/>
                <a:gd name="T17" fmla="*/ 73 h 859"/>
                <a:gd name="T18" fmla="*/ 841 w 911"/>
                <a:gd name="T19" fmla="*/ 560 h 859"/>
                <a:gd name="T20" fmla="*/ 68 w 911"/>
                <a:gd name="T21" fmla="*/ 642 h 859"/>
                <a:gd name="T22" fmla="*/ 69 w 911"/>
                <a:gd name="T23" fmla="*/ 139 h 859"/>
                <a:gd name="T24" fmla="*/ 69 w 911"/>
                <a:gd name="T25" fmla="*/ 138 h 859"/>
                <a:gd name="T26" fmla="*/ 69 w 911"/>
                <a:gd name="T27" fmla="*/ 72 h 859"/>
                <a:gd name="T28" fmla="*/ 421 w 911"/>
                <a:gd name="T29" fmla="*/ 115 h 859"/>
                <a:gd name="T30" fmla="*/ 421 w 911"/>
                <a:gd name="T31" fmla="*/ 296 h 859"/>
                <a:gd name="T32" fmla="*/ 421 w 911"/>
                <a:gd name="T33" fmla="*/ 782 h 859"/>
                <a:gd name="T34" fmla="*/ 68 w 911"/>
                <a:gd name="T35" fmla="*/ 702 h 859"/>
                <a:gd name="T36" fmla="*/ 68 w 911"/>
                <a:gd name="T37" fmla="*/ 642 h 859"/>
                <a:gd name="T38" fmla="*/ 864 w 911"/>
                <a:gd name="T39" fmla="*/ 1 h 859"/>
                <a:gd name="T40" fmla="*/ 864 w 911"/>
                <a:gd name="T41" fmla="*/ 1 h 859"/>
                <a:gd name="T42" fmla="*/ 860 w 911"/>
                <a:gd name="T43" fmla="*/ 1 h 859"/>
                <a:gd name="T44" fmla="*/ 463 w 911"/>
                <a:gd name="T45" fmla="*/ 50 h 859"/>
                <a:gd name="T46" fmla="*/ 463 w 911"/>
                <a:gd name="T47" fmla="*/ 50 h 859"/>
                <a:gd name="T48" fmla="*/ 457 w 911"/>
                <a:gd name="T49" fmla="*/ 51 h 859"/>
                <a:gd name="T50" fmla="*/ 457 w 911"/>
                <a:gd name="T51" fmla="*/ 51 h 859"/>
                <a:gd name="T52" fmla="*/ 446 w 911"/>
                <a:gd name="T53" fmla="*/ 49 h 859"/>
                <a:gd name="T54" fmla="*/ 51 w 911"/>
                <a:gd name="T55" fmla="*/ 0 h 859"/>
                <a:gd name="T56" fmla="*/ 51 w 911"/>
                <a:gd name="T57" fmla="*/ 0 h 859"/>
                <a:gd name="T58" fmla="*/ 47 w 911"/>
                <a:gd name="T59" fmla="*/ 0 h 859"/>
                <a:gd name="T60" fmla="*/ 47 w 911"/>
                <a:gd name="T61" fmla="*/ 0 h 859"/>
                <a:gd name="T62" fmla="*/ 1 w 911"/>
                <a:gd name="T63" fmla="*/ 49 h 859"/>
                <a:gd name="T64" fmla="*/ 1 w 911"/>
                <a:gd name="T65" fmla="*/ 138 h 859"/>
                <a:gd name="T66" fmla="*/ 0 w 911"/>
                <a:gd name="T67" fmla="*/ 642 h 859"/>
                <a:gd name="T68" fmla="*/ 0 w 911"/>
                <a:gd name="T69" fmla="*/ 718 h 859"/>
                <a:gd name="T70" fmla="*/ 0 w 911"/>
                <a:gd name="T71" fmla="*/ 718 h 859"/>
                <a:gd name="T72" fmla="*/ 41 w 911"/>
                <a:gd name="T73" fmla="*/ 766 h 859"/>
                <a:gd name="T74" fmla="*/ 436 w 911"/>
                <a:gd name="T75" fmla="*/ 856 h 859"/>
                <a:gd name="T76" fmla="*/ 436 w 911"/>
                <a:gd name="T77" fmla="*/ 856 h 859"/>
                <a:gd name="T78" fmla="*/ 444 w 911"/>
                <a:gd name="T79" fmla="*/ 857 h 859"/>
                <a:gd name="T80" fmla="*/ 444 w 911"/>
                <a:gd name="T81" fmla="*/ 857 h 859"/>
                <a:gd name="T82" fmla="*/ 453 w 911"/>
                <a:gd name="T83" fmla="*/ 856 h 859"/>
                <a:gd name="T84" fmla="*/ 453 w 911"/>
                <a:gd name="T85" fmla="*/ 856 h 859"/>
                <a:gd name="T86" fmla="*/ 467 w 911"/>
                <a:gd name="T87" fmla="*/ 858 h 859"/>
                <a:gd name="T88" fmla="*/ 467 w 911"/>
                <a:gd name="T89" fmla="*/ 858 h 859"/>
                <a:gd name="T90" fmla="*/ 475 w 911"/>
                <a:gd name="T91" fmla="*/ 857 h 859"/>
                <a:gd name="T92" fmla="*/ 868 w 911"/>
                <a:gd name="T93" fmla="*/ 768 h 859"/>
                <a:gd name="T94" fmla="*/ 868 w 911"/>
                <a:gd name="T95" fmla="*/ 768 h 859"/>
                <a:gd name="T96" fmla="*/ 909 w 911"/>
                <a:gd name="T97" fmla="*/ 719 h 859"/>
                <a:gd name="T98" fmla="*/ 910 w 911"/>
                <a:gd name="T99" fmla="*/ 561 h 859"/>
                <a:gd name="T100" fmla="*/ 910 w 911"/>
                <a:gd name="T101" fmla="*/ 560 h 859"/>
                <a:gd name="T102" fmla="*/ 910 w 911"/>
                <a:gd name="T103" fmla="*/ 50 h 859"/>
                <a:gd name="T104" fmla="*/ 910 w 911"/>
                <a:gd name="T105" fmla="*/ 50 h 859"/>
                <a:gd name="T106" fmla="*/ 864 w 911"/>
                <a:gd name="T107" fmla="*/ 1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1" h="859">
                  <a:moveTo>
                    <a:pt x="841" y="560"/>
                  </a:moveTo>
                  <a:lnTo>
                    <a:pt x="841" y="704"/>
                  </a:lnTo>
                  <a:lnTo>
                    <a:pt x="490" y="784"/>
                  </a:lnTo>
                  <a:lnTo>
                    <a:pt x="490" y="295"/>
                  </a:lnTo>
                  <a:lnTo>
                    <a:pt x="490" y="140"/>
                  </a:lnTo>
                  <a:lnTo>
                    <a:pt x="490" y="140"/>
                  </a:lnTo>
                  <a:lnTo>
                    <a:pt x="490" y="139"/>
                  </a:lnTo>
                  <a:lnTo>
                    <a:pt x="489" y="116"/>
                  </a:lnTo>
                  <a:lnTo>
                    <a:pt x="841" y="73"/>
                  </a:lnTo>
                  <a:lnTo>
                    <a:pt x="841" y="560"/>
                  </a:lnTo>
                  <a:close/>
                  <a:moveTo>
                    <a:pt x="68" y="642"/>
                  </a:moveTo>
                  <a:lnTo>
                    <a:pt x="69" y="139"/>
                  </a:lnTo>
                  <a:lnTo>
                    <a:pt x="69" y="138"/>
                  </a:lnTo>
                  <a:lnTo>
                    <a:pt x="69" y="72"/>
                  </a:lnTo>
                  <a:lnTo>
                    <a:pt x="421" y="115"/>
                  </a:lnTo>
                  <a:lnTo>
                    <a:pt x="421" y="296"/>
                  </a:lnTo>
                  <a:lnTo>
                    <a:pt x="421" y="782"/>
                  </a:lnTo>
                  <a:lnTo>
                    <a:pt x="68" y="702"/>
                  </a:lnTo>
                  <a:lnTo>
                    <a:pt x="68" y="642"/>
                  </a:lnTo>
                  <a:close/>
                  <a:moveTo>
                    <a:pt x="864" y="1"/>
                  </a:moveTo>
                  <a:lnTo>
                    <a:pt x="864" y="1"/>
                  </a:lnTo>
                  <a:cubicBezTo>
                    <a:pt x="863" y="1"/>
                    <a:pt x="862" y="1"/>
                    <a:pt x="860" y="1"/>
                  </a:cubicBezTo>
                  <a:lnTo>
                    <a:pt x="463" y="50"/>
                  </a:lnTo>
                  <a:lnTo>
                    <a:pt x="463" y="50"/>
                  </a:lnTo>
                  <a:cubicBezTo>
                    <a:pt x="461" y="50"/>
                    <a:pt x="459" y="51"/>
                    <a:pt x="457" y="51"/>
                  </a:cubicBezTo>
                  <a:lnTo>
                    <a:pt x="457" y="51"/>
                  </a:lnTo>
                  <a:cubicBezTo>
                    <a:pt x="453" y="49"/>
                    <a:pt x="450" y="49"/>
                    <a:pt x="446" y="49"/>
                  </a:cubicBezTo>
                  <a:lnTo>
                    <a:pt x="51" y="0"/>
                  </a:lnTo>
                  <a:lnTo>
                    <a:pt x="51" y="0"/>
                  </a:lnTo>
                  <a:cubicBezTo>
                    <a:pt x="50" y="0"/>
                    <a:pt x="48" y="0"/>
                    <a:pt x="47" y="0"/>
                  </a:cubicBezTo>
                  <a:lnTo>
                    <a:pt x="47" y="0"/>
                  </a:lnTo>
                  <a:cubicBezTo>
                    <a:pt x="21" y="0"/>
                    <a:pt x="1" y="22"/>
                    <a:pt x="1" y="49"/>
                  </a:cubicBezTo>
                  <a:lnTo>
                    <a:pt x="1" y="138"/>
                  </a:lnTo>
                  <a:lnTo>
                    <a:pt x="0" y="642"/>
                  </a:lnTo>
                  <a:lnTo>
                    <a:pt x="0" y="718"/>
                  </a:lnTo>
                  <a:lnTo>
                    <a:pt x="0" y="718"/>
                  </a:lnTo>
                  <a:cubicBezTo>
                    <a:pt x="0" y="743"/>
                    <a:pt x="18" y="764"/>
                    <a:pt x="41" y="766"/>
                  </a:cubicBezTo>
                  <a:lnTo>
                    <a:pt x="436" y="856"/>
                  </a:lnTo>
                  <a:lnTo>
                    <a:pt x="436" y="856"/>
                  </a:lnTo>
                  <a:cubicBezTo>
                    <a:pt x="439" y="856"/>
                    <a:pt x="442" y="857"/>
                    <a:pt x="444" y="857"/>
                  </a:cubicBezTo>
                  <a:lnTo>
                    <a:pt x="444" y="857"/>
                  </a:lnTo>
                  <a:cubicBezTo>
                    <a:pt x="447" y="857"/>
                    <a:pt x="450" y="856"/>
                    <a:pt x="453" y="856"/>
                  </a:cubicBezTo>
                  <a:lnTo>
                    <a:pt x="453" y="856"/>
                  </a:lnTo>
                  <a:cubicBezTo>
                    <a:pt x="457" y="857"/>
                    <a:pt x="462" y="858"/>
                    <a:pt x="467" y="858"/>
                  </a:cubicBezTo>
                  <a:lnTo>
                    <a:pt x="467" y="858"/>
                  </a:lnTo>
                  <a:cubicBezTo>
                    <a:pt x="470" y="858"/>
                    <a:pt x="472" y="858"/>
                    <a:pt x="475" y="857"/>
                  </a:cubicBezTo>
                  <a:lnTo>
                    <a:pt x="868" y="768"/>
                  </a:lnTo>
                  <a:lnTo>
                    <a:pt x="868" y="768"/>
                  </a:lnTo>
                  <a:cubicBezTo>
                    <a:pt x="891" y="765"/>
                    <a:pt x="909" y="745"/>
                    <a:pt x="909" y="719"/>
                  </a:cubicBezTo>
                  <a:lnTo>
                    <a:pt x="910" y="561"/>
                  </a:lnTo>
                  <a:lnTo>
                    <a:pt x="910" y="560"/>
                  </a:lnTo>
                  <a:lnTo>
                    <a:pt x="910" y="50"/>
                  </a:lnTo>
                  <a:lnTo>
                    <a:pt x="910" y="50"/>
                  </a:lnTo>
                  <a:cubicBezTo>
                    <a:pt x="910" y="23"/>
                    <a:pt x="889" y="1"/>
                    <a:pt x="86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AA718BAC-57F0-7146-ADBA-5B5341D0A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1485" y="6707630"/>
              <a:ext cx="441818" cy="473376"/>
            </a:xfrm>
            <a:custGeom>
              <a:avLst/>
              <a:gdLst>
                <a:gd name="T0" fmla="*/ 917 w 986"/>
                <a:gd name="T1" fmla="*/ 988 h 1057"/>
                <a:gd name="T2" fmla="*/ 69 w 986"/>
                <a:gd name="T3" fmla="*/ 988 h 1057"/>
                <a:gd name="T4" fmla="*/ 69 w 986"/>
                <a:gd name="T5" fmla="*/ 416 h 1057"/>
                <a:gd name="T6" fmla="*/ 917 w 986"/>
                <a:gd name="T7" fmla="*/ 416 h 1057"/>
                <a:gd name="T8" fmla="*/ 917 w 986"/>
                <a:gd name="T9" fmla="*/ 988 h 1057"/>
                <a:gd name="T10" fmla="*/ 69 w 986"/>
                <a:gd name="T11" fmla="*/ 144 h 1057"/>
                <a:gd name="T12" fmla="*/ 149 w 986"/>
                <a:gd name="T13" fmla="*/ 144 h 1057"/>
                <a:gd name="T14" fmla="*/ 149 w 986"/>
                <a:gd name="T15" fmla="*/ 185 h 1057"/>
                <a:gd name="T16" fmla="*/ 149 w 986"/>
                <a:gd name="T17" fmla="*/ 185 h 1057"/>
                <a:gd name="T18" fmla="*/ 184 w 986"/>
                <a:gd name="T19" fmla="*/ 219 h 1057"/>
                <a:gd name="T20" fmla="*/ 184 w 986"/>
                <a:gd name="T21" fmla="*/ 219 h 1057"/>
                <a:gd name="T22" fmla="*/ 218 w 986"/>
                <a:gd name="T23" fmla="*/ 185 h 1057"/>
                <a:gd name="T24" fmla="*/ 218 w 986"/>
                <a:gd name="T25" fmla="*/ 144 h 1057"/>
                <a:gd name="T26" fmla="*/ 764 w 986"/>
                <a:gd name="T27" fmla="*/ 144 h 1057"/>
                <a:gd name="T28" fmla="*/ 764 w 986"/>
                <a:gd name="T29" fmla="*/ 185 h 1057"/>
                <a:gd name="T30" fmla="*/ 764 w 986"/>
                <a:gd name="T31" fmla="*/ 185 h 1057"/>
                <a:gd name="T32" fmla="*/ 798 w 986"/>
                <a:gd name="T33" fmla="*/ 219 h 1057"/>
                <a:gd name="T34" fmla="*/ 798 w 986"/>
                <a:gd name="T35" fmla="*/ 219 h 1057"/>
                <a:gd name="T36" fmla="*/ 832 w 986"/>
                <a:gd name="T37" fmla="*/ 185 h 1057"/>
                <a:gd name="T38" fmla="*/ 832 w 986"/>
                <a:gd name="T39" fmla="*/ 144 h 1057"/>
                <a:gd name="T40" fmla="*/ 917 w 986"/>
                <a:gd name="T41" fmla="*/ 144 h 1057"/>
                <a:gd name="T42" fmla="*/ 917 w 986"/>
                <a:gd name="T43" fmla="*/ 348 h 1057"/>
                <a:gd name="T44" fmla="*/ 69 w 986"/>
                <a:gd name="T45" fmla="*/ 348 h 1057"/>
                <a:gd name="T46" fmla="*/ 69 w 986"/>
                <a:gd name="T47" fmla="*/ 144 h 1057"/>
                <a:gd name="T48" fmla="*/ 985 w 986"/>
                <a:gd name="T49" fmla="*/ 117 h 1057"/>
                <a:gd name="T50" fmla="*/ 985 w 986"/>
                <a:gd name="T51" fmla="*/ 117 h 1057"/>
                <a:gd name="T52" fmla="*/ 934 w 986"/>
                <a:gd name="T53" fmla="*/ 75 h 1057"/>
                <a:gd name="T54" fmla="*/ 832 w 986"/>
                <a:gd name="T55" fmla="*/ 75 h 1057"/>
                <a:gd name="T56" fmla="*/ 832 w 986"/>
                <a:gd name="T57" fmla="*/ 34 h 1057"/>
                <a:gd name="T58" fmla="*/ 832 w 986"/>
                <a:gd name="T59" fmla="*/ 34 h 1057"/>
                <a:gd name="T60" fmla="*/ 798 w 986"/>
                <a:gd name="T61" fmla="*/ 0 h 1057"/>
                <a:gd name="T62" fmla="*/ 798 w 986"/>
                <a:gd name="T63" fmla="*/ 0 h 1057"/>
                <a:gd name="T64" fmla="*/ 764 w 986"/>
                <a:gd name="T65" fmla="*/ 34 h 1057"/>
                <a:gd name="T66" fmla="*/ 764 w 986"/>
                <a:gd name="T67" fmla="*/ 75 h 1057"/>
                <a:gd name="T68" fmla="*/ 218 w 986"/>
                <a:gd name="T69" fmla="*/ 75 h 1057"/>
                <a:gd name="T70" fmla="*/ 218 w 986"/>
                <a:gd name="T71" fmla="*/ 34 h 1057"/>
                <a:gd name="T72" fmla="*/ 218 w 986"/>
                <a:gd name="T73" fmla="*/ 34 h 1057"/>
                <a:gd name="T74" fmla="*/ 184 w 986"/>
                <a:gd name="T75" fmla="*/ 0 h 1057"/>
                <a:gd name="T76" fmla="*/ 184 w 986"/>
                <a:gd name="T77" fmla="*/ 0 h 1057"/>
                <a:gd name="T78" fmla="*/ 149 w 986"/>
                <a:gd name="T79" fmla="*/ 34 h 1057"/>
                <a:gd name="T80" fmla="*/ 149 w 986"/>
                <a:gd name="T81" fmla="*/ 75 h 1057"/>
                <a:gd name="T82" fmla="*/ 52 w 986"/>
                <a:gd name="T83" fmla="*/ 75 h 1057"/>
                <a:gd name="T84" fmla="*/ 52 w 986"/>
                <a:gd name="T85" fmla="*/ 75 h 1057"/>
                <a:gd name="T86" fmla="*/ 0 w 986"/>
                <a:gd name="T87" fmla="*/ 117 h 1057"/>
                <a:gd name="T88" fmla="*/ 0 w 986"/>
                <a:gd name="T89" fmla="*/ 374 h 1057"/>
                <a:gd name="T90" fmla="*/ 0 w 986"/>
                <a:gd name="T91" fmla="*/ 374 h 1057"/>
                <a:gd name="T92" fmla="*/ 2 w 986"/>
                <a:gd name="T93" fmla="*/ 386 h 1057"/>
                <a:gd name="T94" fmla="*/ 2 w 986"/>
                <a:gd name="T95" fmla="*/ 386 h 1057"/>
                <a:gd name="T96" fmla="*/ 0 w 986"/>
                <a:gd name="T97" fmla="*/ 399 h 1057"/>
                <a:gd name="T98" fmla="*/ 0 w 986"/>
                <a:gd name="T99" fmla="*/ 1004 h 1057"/>
                <a:gd name="T100" fmla="*/ 0 w 986"/>
                <a:gd name="T101" fmla="*/ 1004 h 1057"/>
                <a:gd name="T102" fmla="*/ 52 w 986"/>
                <a:gd name="T103" fmla="*/ 1056 h 1057"/>
                <a:gd name="T104" fmla="*/ 934 w 986"/>
                <a:gd name="T105" fmla="*/ 1056 h 1057"/>
                <a:gd name="T106" fmla="*/ 934 w 986"/>
                <a:gd name="T107" fmla="*/ 1056 h 1057"/>
                <a:gd name="T108" fmla="*/ 985 w 986"/>
                <a:gd name="T109" fmla="*/ 1004 h 1057"/>
                <a:gd name="T110" fmla="*/ 985 w 986"/>
                <a:gd name="T111" fmla="*/ 399 h 1057"/>
                <a:gd name="T112" fmla="*/ 985 w 986"/>
                <a:gd name="T113" fmla="*/ 399 h 1057"/>
                <a:gd name="T114" fmla="*/ 983 w 986"/>
                <a:gd name="T115" fmla="*/ 386 h 1057"/>
                <a:gd name="T116" fmla="*/ 983 w 986"/>
                <a:gd name="T117" fmla="*/ 386 h 1057"/>
                <a:gd name="T118" fmla="*/ 985 w 986"/>
                <a:gd name="T119" fmla="*/ 374 h 1057"/>
                <a:gd name="T120" fmla="*/ 985 w 986"/>
                <a:gd name="T121" fmla="*/ 117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6" h="1057">
                  <a:moveTo>
                    <a:pt x="917" y="988"/>
                  </a:moveTo>
                  <a:lnTo>
                    <a:pt x="69" y="988"/>
                  </a:lnTo>
                  <a:lnTo>
                    <a:pt x="69" y="416"/>
                  </a:lnTo>
                  <a:lnTo>
                    <a:pt x="917" y="416"/>
                  </a:lnTo>
                  <a:lnTo>
                    <a:pt x="917" y="988"/>
                  </a:lnTo>
                  <a:close/>
                  <a:moveTo>
                    <a:pt x="69" y="144"/>
                  </a:moveTo>
                  <a:lnTo>
                    <a:pt x="149" y="144"/>
                  </a:lnTo>
                  <a:lnTo>
                    <a:pt x="149" y="185"/>
                  </a:lnTo>
                  <a:lnTo>
                    <a:pt x="149" y="185"/>
                  </a:lnTo>
                  <a:cubicBezTo>
                    <a:pt x="149" y="204"/>
                    <a:pt x="165" y="219"/>
                    <a:pt x="184" y="219"/>
                  </a:cubicBezTo>
                  <a:lnTo>
                    <a:pt x="184" y="219"/>
                  </a:lnTo>
                  <a:cubicBezTo>
                    <a:pt x="203" y="219"/>
                    <a:pt x="218" y="204"/>
                    <a:pt x="218" y="185"/>
                  </a:cubicBezTo>
                  <a:lnTo>
                    <a:pt x="218" y="144"/>
                  </a:lnTo>
                  <a:lnTo>
                    <a:pt x="764" y="144"/>
                  </a:lnTo>
                  <a:lnTo>
                    <a:pt x="764" y="185"/>
                  </a:lnTo>
                  <a:lnTo>
                    <a:pt x="764" y="185"/>
                  </a:lnTo>
                  <a:cubicBezTo>
                    <a:pt x="764" y="204"/>
                    <a:pt x="779" y="219"/>
                    <a:pt x="798" y="219"/>
                  </a:cubicBezTo>
                  <a:lnTo>
                    <a:pt x="798" y="219"/>
                  </a:lnTo>
                  <a:cubicBezTo>
                    <a:pt x="817" y="219"/>
                    <a:pt x="832" y="204"/>
                    <a:pt x="832" y="185"/>
                  </a:cubicBezTo>
                  <a:lnTo>
                    <a:pt x="832" y="144"/>
                  </a:lnTo>
                  <a:lnTo>
                    <a:pt x="917" y="144"/>
                  </a:lnTo>
                  <a:lnTo>
                    <a:pt x="917" y="348"/>
                  </a:lnTo>
                  <a:lnTo>
                    <a:pt x="69" y="348"/>
                  </a:lnTo>
                  <a:lnTo>
                    <a:pt x="69" y="144"/>
                  </a:lnTo>
                  <a:close/>
                  <a:moveTo>
                    <a:pt x="985" y="117"/>
                  </a:moveTo>
                  <a:lnTo>
                    <a:pt x="985" y="117"/>
                  </a:lnTo>
                  <a:cubicBezTo>
                    <a:pt x="985" y="89"/>
                    <a:pt x="959" y="75"/>
                    <a:pt x="934" y="75"/>
                  </a:cubicBezTo>
                  <a:lnTo>
                    <a:pt x="832" y="75"/>
                  </a:lnTo>
                  <a:lnTo>
                    <a:pt x="832" y="34"/>
                  </a:lnTo>
                  <a:lnTo>
                    <a:pt x="832" y="34"/>
                  </a:lnTo>
                  <a:cubicBezTo>
                    <a:pt x="832" y="15"/>
                    <a:pt x="817" y="0"/>
                    <a:pt x="798" y="0"/>
                  </a:cubicBezTo>
                  <a:lnTo>
                    <a:pt x="798" y="0"/>
                  </a:lnTo>
                  <a:cubicBezTo>
                    <a:pt x="779" y="0"/>
                    <a:pt x="764" y="15"/>
                    <a:pt x="764" y="34"/>
                  </a:cubicBezTo>
                  <a:lnTo>
                    <a:pt x="764" y="75"/>
                  </a:lnTo>
                  <a:lnTo>
                    <a:pt x="218" y="75"/>
                  </a:lnTo>
                  <a:lnTo>
                    <a:pt x="218" y="34"/>
                  </a:lnTo>
                  <a:lnTo>
                    <a:pt x="218" y="34"/>
                  </a:lnTo>
                  <a:cubicBezTo>
                    <a:pt x="218" y="15"/>
                    <a:pt x="203" y="0"/>
                    <a:pt x="184" y="0"/>
                  </a:cubicBezTo>
                  <a:lnTo>
                    <a:pt x="184" y="0"/>
                  </a:lnTo>
                  <a:cubicBezTo>
                    <a:pt x="165" y="0"/>
                    <a:pt x="149" y="15"/>
                    <a:pt x="149" y="34"/>
                  </a:cubicBezTo>
                  <a:lnTo>
                    <a:pt x="149" y="75"/>
                  </a:lnTo>
                  <a:lnTo>
                    <a:pt x="52" y="75"/>
                  </a:lnTo>
                  <a:lnTo>
                    <a:pt x="52" y="75"/>
                  </a:lnTo>
                  <a:cubicBezTo>
                    <a:pt x="18" y="75"/>
                    <a:pt x="0" y="96"/>
                    <a:pt x="0" y="117"/>
                  </a:cubicBezTo>
                  <a:lnTo>
                    <a:pt x="0" y="374"/>
                  </a:lnTo>
                  <a:lnTo>
                    <a:pt x="0" y="374"/>
                  </a:lnTo>
                  <a:cubicBezTo>
                    <a:pt x="0" y="378"/>
                    <a:pt x="1" y="382"/>
                    <a:pt x="2" y="386"/>
                  </a:cubicBezTo>
                  <a:lnTo>
                    <a:pt x="2" y="386"/>
                  </a:lnTo>
                  <a:cubicBezTo>
                    <a:pt x="1" y="390"/>
                    <a:pt x="0" y="395"/>
                    <a:pt x="0" y="399"/>
                  </a:cubicBezTo>
                  <a:lnTo>
                    <a:pt x="0" y="1004"/>
                  </a:lnTo>
                  <a:lnTo>
                    <a:pt x="0" y="1004"/>
                  </a:lnTo>
                  <a:cubicBezTo>
                    <a:pt x="0" y="1033"/>
                    <a:pt x="24" y="1056"/>
                    <a:pt x="52" y="1056"/>
                  </a:cubicBezTo>
                  <a:lnTo>
                    <a:pt x="934" y="1056"/>
                  </a:lnTo>
                  <a:lnTo>
                    <a:pt x="934" y="1056"/>
                  </a:lnTo>
                  <a:cubicBezTo>
                    <a:pt x="962" y="1056"/>
                    <a:pt x="985" y="1033"/>
                    <a:pt x="985" y="1004"/>
                  </a:cubicBezTo>
                  <a:lnTo>
                    <a:pt x="985" y="399"/>
                  </a:lnTo>
                  <a:lnTo>
                    <a:pt x="985" y="399"/>
                  </a:lnTo>
                  <a:cubicBezTo>
                    <a:pt x="985" y="394"/>
                    <a:pt x="985" y="390"/>
                    <a:pt x="983" y="386"/>
                  </a:cubicBezTo>
                  <a:lnTo>
                    <a:pt x="983" y="386"/>
                  </a:lnTo>
                  <a:cubicBezTo>
                    <a:pt x="985" y="382"/>
                    <a:pt x="985" y="378"/>
                    <a:pt x="985" y="374"/>
                  </a:cubicBezTo>
                  <a:lnTo>
                    <a:pt x="985" y="1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82BA4AB9-1FC1-5648-98AB-4ED8382AB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9553" y="6802306"/>
              <a:ext cx="165682" cy="31558"/>
            </a:xfrm>
            <a:custGeom>
              <a:avLst/>
              <a:gdLst>
                <a:gd name="T0" fmla="*/ 334 w 370"/>
                <a:gd name="T1" fmla="*/ 0 h 70"/>
                <a:gd name="T2" fmla="*/ 34 w 370"/>
                <a:gd name="T3" fmla="*/ 0 h 70"/>
                <a:gd name="T4" fmla="*/ 34 w 370"/>
                <a:gd name="T5" fmla="*/ 0 h 70"/>
                <a:gd name="T6" fmla="*/ 0 w 370"/>
                <a:gd name="T7" fmla="*/ 35 h 70"/>
                <a:gd name="T8" fmla="*/ 0 w 370"/>
                <a:gd name="T9" fmla="*/ 35 h 70"/>
                <a:gd name="T10" fmla="*/ 34 w 370"/>
                <a:gd name="T11" fmla="*/ 69 h 70"/>
                <a:gd name="T12" fmla="*/ 334 w 370"/>
                <a:gd name="T13" fmla="*/ 69 h 70"/>
                <a:gd name="T14" fmla="*/ 334 w 370"/>
                <a:gd name="T15" fmla="*/ 69 h 70"/>
                <a:gd name="T16" fmla="*/ 369 w 370"/>
                <a:gd name="T17" fmla="*/ 35 h 70"/>
                <a:gd name="T18" fmla="*/ 369 w 370"/>
                <a:gd name="T19" fmla="*/ 35 h 70"/>
                <a:gd name="T20" fmla="*/ 334 w 370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70">
                  <a:moveTo>
                    <a:pt x="334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3"/>
                    <a:pt x="15" y="69"/>
                    <a:pt x="34" y="69"/>
                  </a:cubicBezTo>
                  <a:lnTo>
                    <a:pt x="334" y="69"/>
                  </a:lnTo>
                  <a:lnTo>
                    <a:pt x="334" y="69"/>
                  </a:lnTo>
                  <a:cubicBezTo>
                    <a:pt x="353" y="69"/>
                    <a:pt x="369" y="53"/>
                    <a:pt x="369" y="35"/>
                  </a:cubicBezTo>
                  <a:lnTo>
                    <a:pt x="369" y="35"/>
                  </a:lnTo>
                  <a:cubicBezTo>
                    <a:pt x="369" y="16"/>
                    <a:pt x="353" y="0"/>
                    <a:pt x="33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D98846E3-B37C-E04D-BD70-203BDFA7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1940" y="6962071"/>
              <a:ext cx="102565" cy="136095"/>
            </a:xfrm>
            <a:custGeom>
              <a:avLst/>
              <a:gdLst>
                <a:gd name="T0" fmla="*/ 102 w 228"/>
                <a:gd name="T1" fmla="*/ 170 h 304"/>
                <a:gd name="T2" fmla="*/ 16 w 228"/>
                <a:gd name="T3" fmla="*/ 239 h 304"/>
                <a:gd name="T4" fmla="*/ 16 w 228"/>
                <a:gd name="T5" fmla="*/ 239 h 304"/>
                <a:gd name="T6" fmla="*/ 0 w 228"/>
                <a:gd name="T7" fmla="*/ 272 h 304"/>
                <a:gd name="T8" fmla="*/ 0 w 228"/>
                <a:gd name="T9" fmla="*/ 272 h 304"/>
                <a:gd name="T10" fmla="*/ 35 w 228"/>
                <a:gd name="T11" fmla="*/ 303 h 304"/>
                <a:gd name="T12" fmla="*/ 198 w 228"/>
                <a:gd name="T13" fmla="*/ 303 h 304"/>
                <a:gd name="T14" fmla="*/ 198 w 228"/>
                <a:gd name="T15" fmla="*/ 303 h 304"/>
                <a:gd name="T16" fmla="*/ 227 w 228"/>
                <a:gd name="T17" fmla="*/ 275 h 304"/>
                <a:gd name="T18" fmla="*/ 227 w 228"/>
                <a:gd name="T19" fmla="*/ 275 h 304"/>
                <a:gd name="T20" fmla="*/ 198 w 228"/>
                <a:gd name="T21" fmla="*/ 246 h 304"/>
                <a:gd name="T22" fmla="*/ 93 w 228"/>
                <a:gd name="T23" fmla="*/ 246 h 304"/>
                <a:gd name="T24" fmla="*/ 142 w 228"/>
                <a:gd name="T25" fmla="*/ 209 h 304"/>
                <a:gd name="T26" fmla="*/ 142 w 228"/>
                <a:gd name="T27" fmla="*/ 209 h 304"/>
                <a:gd name="T28" fmla="*/ 221 w 228"/>
                <a:gd name="T29" fmla="*/ 93 h 304"/>
                <a:gd name="T30" fmla="*/ 221 w 228"/>
                <a:gd name="T31" fmla="*/ 92 h 304"/>
                <a:gd name="T32" fmla="*/ 221 w 228"/>
                <a:gd name="T33" fmla="*/ 92 h 304"/>
                <a:gd name="T34" fmla="*/ 118 w 228"/>
                <a:gd name="T35" fmla="*/ 0 h 304"/>
                <a:gd name="T36" fmla="*/ 118 w 228"/>
                <a:gd name="T37" fmla="*/ 0 h 304"/>
                <a:gd name="T38" fmla="*/ 20 w 228"/>
                <a:gd name="T39" fmla="*/ 43 h 304"/>
                <a:gd name="T40" fmla="*/ 20 w 228"/>
                <a:gd name="T41" fmla="*/ 43 h 304"/>
                <a:gd name="T42" fmla="*/ 12 w 228"/>
                <a:gd name="T43" fmla="*/ 64 h 304"/>
                <a:gd name="T44" fmla="*/ 12 w 228"/>
                <a:gd name="T45" fmla="*/ 64 h 304"/>
                <a:gd name="T46" fmla="*/ 42 w 228"/>
                <a:gd name="T47" fmla="*/ 94 h 304"/>
                <a:gd name="T48" fmla="*/ 42 w 228"/>
                <a:gd name="T49" fmla="*/ 94 h 304"/>
                <a:gd name="T50" fmla="*/ 65 w 228"/>
                <a:gd name="T51" fmla="*/ 85 h 304"/>
                <a:gd name="T52" fmla="*/ 65 w 228"/>
                <a:gd name="T53" fmla="*/ 85 h 304"/>
                <a:gd name="T54" fmla="*/ 114 w 228"/>
                <a:gd name="T55" fmla="*/ 58 h 304"/>
                <a:gd name="T56" fmla="*/ 114 w 228"/>
                <a:gd name="T57" fmla="*/ 58 h 304"/>
                <a:gd name="T58" fmla="*/ 154 w 228"/>
                <a:gd name="T59" fmla="*/ 97 h 304"/>
                <a:gd name="T60" fmla="*/ 154 w 228"/>
                <a:gd name="T61" fmla="*/ 97 h 304"/>
                <a:gd name="T62" fmla="*/ 102 w 228"/>
                <a:gd name="T63" fmla="*/ 17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8" h="304">
                  <a:moveTo>
                    <a:pt x="102" y="170"/>
                  </a:moveTo>
                  <a:lnTo>
                    <a:pt x="16" y="239"/>
                  </a:lnTo>
                  <a:lnTo>
                    <a:pt x="16" y="239"/>
                  </a:lnTo>
                  <a:cubicBezTo>
                    <a:pt x="6" y="248"/>
                    <a:pt x="0" y="260"/>
                    <a:pt x="0" y="272"/>
                  </a:cubicBezTo>
                  <a:lnTo>
                    <a:pt x="0" y="272"/>
                  </a:lnTo>
                  <a:cubicBezTo>
                    <a:pt x="0" y="292"/>
                    <a:pt x="15" y="303"/>
                    <a:pt x="35" y="303"/>
                  </a:cubicBezTo>
                  <a:lnTo>
                    <a:pt x="198" y="303"/>
                  </a:lnTo>
                  <a:lnTo>
                    <a:pt x="198" y="303"/>
                  </a:lnTo>
                  <a:cubicBezTo>
                    <a:pt x="214" y="303"/>
                    <a:pt x="227" y="291"/>
                    <a:pt x="227" y="275"/>
                  </a:cubicBezTo>
                  <a:lnTo>
                    <a:pt x="227" y="275"/>
                  </a:lnTo>
                  <a:cubicBezTo>
                    <a:pt x="227" y="260"/>
                    <a:pt x="214" y="246"/>
                    <a:pt x="198" y="246"/>
                  </a:cubicBezTo>
                  <a:lnTo>
                    <a:pt x="93" y="246"/>
                  </a:lnTo>
                  <a:lnTo>
                    <a:pt x="142" y="209"/>
                  </a:lnTo>
                  <a:lnTo>
                    <a:pt x="142" y="209"/>
                  </a:lnTo>
                  <a:cubicBezTo>
                    <a:pt x="195" y="168"/>
                    <a:pt x="221" y="143"/>
                    <a:pt x="221" y="93"/>
                  </a:cubicBezTo>
                  <a:lnTo>
                    <a:pt x="221" y="92"/>
                  </a:lnTo>
                  <a:lnTo>
                    <a:pt x="221" y="92"/>
                  </a:lnTo>
                  <a:cubicBezTo>
                    <a:pt x="221" y="36"/>
                    <a:pt x="180" y="0"/>
                    <a:pt x="118" y="0"/>
                  </a:cubicBezTo>
                  <a:lnTo>
                    <a:pt x="118" y="0"/>
                  </a:lnTo>
                  <a:cubicBezTo>
                    <a:pt x="72" y="0"/>
                    <a:pt x="44" y="16"/>
                    <a:pt x="20" y="43"/>
                  </a:cubicBezTo>
                  <a:lnTo>
                    <a:pt x="20" y="43"/>
                  </a:lnTo>
                  <a:cubicBezTo>
                    <a:pt x="15" y="49"/>
                    <a:pt x="12" y="56"/>
                    <a:pt x="12" y="64"/>
                  </a:cubicBezTo>
                  <a:lnTo>
                    <a:pt x="12" y="64"/>
                  </a:lnTo>
                  <a:cubicBezTo>
                    <a:pt x="12" y="81"/>
                    <a:pt x="25" y="94"/>
                    <a:pt x="42" y="94"/>
                  </a:cubicBezTo>
                  <a:lnTo>
                    <a:pt x="42" y="94"/>
                  </a:lnTo>
                  <a:cubicBezTo>
                    <a:pt x="52" y="94"/>
                    <a:pt x="60" y="90"/>
                    <a:pt x="65" y="85"/>
                  </a:cubicBezTo>
                  <a:lnTo>
                    <a:pt x="65" y="85"/>
                  </a:lnTo>
                  <a:cubicBezTo>
                    <a:pt x="81" y="67"/>
                    <a:pt x="94" y="58"/>
                    <a:pt x="114" y="58"/>
                  </a:cubicBezTo>
                  <a:lnTo>
                    <a:pt x="114" y="58"/>
                  </a:lnTo>
                  <a:cubicBezTo>
                    <a:pt x="137" y="58"/>
                    <a:pt x="154" y="72"/>
                    <a:pt x="154" y="97"/>
                  </a:cubicBezTo>
                  <a:lnTo>
                    <a:pt x="154" y="97"/>
                  </a:lnTo>
                  <a:cubicBezTo>
                    <a:pt x="154" y="122"/>
                    <a:pt x="139" y="139"/>
                    <a:pt x="102" y="17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4656B316-1D75-5448-A0B5-55413064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2257" y="6964043"/>
              <a:ext cx="100592" cy="136096"/>
            </a:xfrm>
            <a:custGeom>
              <a:avLst/>
              <a:gdLst>
                <a:gd name="T0" fmla="*/ 29 w 223"/>
                <a:gd name="T1" fmla="*/ 57 h 303"/>
                <a:gd name="T2" fmla="*/ 144 w 223"/>
                <a:gd name="T3" fmla="*/ 57 h 303"/>
                <a:gd name="T4" fmla="*/ 33 w 223"/>
                <a:gd name="T5" fmla="*/ 252 h 303"/>
                <a:gd name="T6" fmla="*/ 33 w 223"/>
                <a:gd name="T7" fmla="*/ 252 h 303"/>
                <a:gd name="T8" fmla="*/ 27 w 223"/>
                <a:gd name="T9" fmla="*/ 272 h 303"/>
                <a:gd name="T10" fmla="*/ 27 w 223"/>
                <a:gd name="T11" fmla="*/ 272 h 303"/>
                <a:gd name="T12" fmla="*/ 60 w 223"/>
                <a:gd name="T13" fmla="*/ 302 h 303"/>
                <a:gd name="T14" fmla="*/ 60 w 223"/>
                <a:gd name="T15" fmla="*/ 302 h 303"/>
                <a:gd name="T16" fmla="*/ 92 w 223"/>
                <a:gd name="T17" fmla="*/ 280 h 303"/>
                <a:gd name="T18" fmla="*/ 212 w 223"/>
                <a:gd name="T19" fmla="*/ 62 h 303"/>
                <a:gd name="T20" fmla="*/ 212 w 223"/>
                <a:gd name="T21" fmla="*/ 62 h 303"/>
                <a:gd name="T22" fmla="*/ 222 w 223"/>
                <a:gd name="T23" fmla="*/ 29 h 303"/>
                <a:gd name="T24" fmla="*/ 222 w 223"/>
                <a:gd name="T25" fmla="*/ 29 h 303"/>
                <a:gd name="T26" fmla="*/ 192 w 223"/>
                <a:gd name="T27" fmla="*/ 0 h 303"/>
                <a:gd name="T28" fmla="*/ 29 w 223"/>
                <a:gd name="T29" fmla="*/ 0 h 303"/>
                <a:gd name="T30" fmla="*/ 29 w 223"/>
                <a:gd name="T31" fmla="*/ 0 h 303"/>
                <a:gd name="T32" fmla="*/ 0 w 223"/>
                <a:gd name="T33" fmla="*/ 29 h 303"/>
                <a:gd name="T34" fmla="*/ 0 w 223"/>
                <a:gd name="T35" fmla="*/ 29 h 303"/>
                <a:gd name="T36" fmla="*/ 29 w 223"/>
                <a:gd name="T37" fmla="*/ 5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303">
                  <a:moveTo>
                    <a:pt x="29" y="57"/>
                  </a:moveTo>
                  <a:lnTo>
                    <a:pt x="144" y="57"/>
                  </a:lnTo>
                  <a:lnTo>
                    <a:pt x="33" y="252"/>
                  </a:lnTo>
                  <a:lnTo>
                    <a:pt x="33" y="252"/>
                  </a:lnTo>
                  <a:cubicBezTo>
                    <a:pt x="29" y="258"/>
                    <a:pt x="27" y="267"/>
                    <a:pt x="27" y="272"/>
                  </a:cubicBezTo>
                  <a:lnTo>
                    <a:pt x="27" y="272"/>
                  </a:lnTo>
                  <a:cubicBezTo>
                    <a:pt x="27" y="292"/>
                    <a:pt x="43" y="302"/>
                    <a:pt x="60" y="302"/>
                  </a:cubicBezTo>
                  <a:lnTo>
                    <a:pt x="60" y="302"/>
                  </a:lnTo>
                  <a:cubicBezTo>
                    <a:pt x="73" y="302"/>
                    <a:pt x="84" y="296"/>
                    <a:pt x="92" y="280"/>
                  </a:cubicBezTo>
                  <a:lnTo>
                    <a:pt x="212" y="62"/>
                  </a:lnTo>
                  <a:lnTo>
                    <a:pt x="212" y="62"/>
                  </a:lnTo>
                  <a:cubicBezTo>
                    <a:pt x="218" y="51"/>
                    <a:pt x="222" y="39"/>
                    <a:pt x="222" y="29"/>
                  </a:cubicBezTo>
                  <a:lnTo>
                    <a:pt x="222" y="29"/>
                  </a:lnTo>
                  <a:cubicBezTo>
                    <a:pt x="222" y="11"/>
                    <a:pt x="211" y="0"/>
                    <a:pt x="192" y="0"/>
                  </a:cubicBezTo>
                  <a:lnTo>
                    <a:pt x="29" y="0"/>
                  </a:lnTo>
                  <a:lnTo>
                    <a:pt x="29" y="0"/>
                  </a:lnTo>
                  <a:cubicBezTo>
                    <a:pt x="14" y="0"/>
                    <a:pt x="0" y="12"/>
                    <a:pt x="0" y="29"/>
                  </a:cubicBezTo>
                  <a:lnTo>
                    <a:pt x="0" y="29"/>
                  </a:lnTo>
                  <a:cubicBezTo>
                    <a:pt x="0" y="44"/>
                    <a:pt x="14" y="57"/>
                    <a:pt x="29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A047BB53-D973-0F44-8EB2-3BD4C8214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5853" y="7612963"/>
              <a:ext cx="451681" cy="396452"/>
            </a:xfrm>
            <a:custGeom>
              <a:avLst/>
              <a:gdLst>
                <a:gd name="T0" fmla="*/ 856 w 1009"/>
                <a:gd name="T1" fmla="*/ 297 h 887"/>
                <a:gd name="T2" fmla="*/ 773 w 1009"/>
                <a:gd name="T3" fmla="*/ 214 h 887"/>
                <a:gd name="T4" fmla="*/ 739 w 1009"/>
                <a:gd name="T5" fmla="*/ 179 h 887"/>
                <a:gd name="T6" fmla="*/ 705 w 1009"/>
                <a:gd name="T7" fmla="*/ 214 h 887"/>
                <a:gd name="T8" fmla="*/ 622 w 1009"/>
                <a:gd name="T9" fmla="*/ 297 h 887"/>
                <a:gd name="T10" fmla="*/ 538 w 1009"/>
                <a:gd name="T11" fmla="*/ 214 h 887"/>
                <a:gd name="T12" fmla="*/ 504 w 1009"/>
                <a:gd name="T13" fmla="*/ 179 h 887"/>
                <a:gd name="T14" fmla="*/ 469 w 1009"/>
                <a:gd name="T15" fmla="*/ 214 h 887"/>
                <a:gd name="T16" fmla="*/ 386 w 1009"/>
                <a:gd name="T17" fmla="*/ 297 h 887"/>
                <a:gd name="T18" fmla="*/ 303 w 1009"/>
                <a:gd name="T19" fmla="*/ 214 h 887"/>
                <a:gd name="T20" fmla="*/ 269 w 1009"/>
                <a:gd name="T21" fmla="*/ 179 h 887"/>
                <a:gd name="T22" fmla="*/ 234 w 1009"/>
                <a:gd name="T23" fmla="*/ 214 h 887"/>
                <a:gd name="T24" fmla="*/ 151 w 1009"/>
                <a:gd name="T25" fmla="*/ 297 h 887"/>
                <a:gd name="T26" fmla="*/ 206 w 1009"/>
                <a:gd name="T27" fmla="*/ 69 h 887"/>
                <a:gd name="T28" fmla="*/ 939 w 1009"/>
                <a:gd name="T29" fmla="*/ 224 h 887"/>
                <a:gd name="T30" fmla="*/ 856 w 1009"/>
                <a:gd name="T31" fmla="*/ 297 h 887"/>
                <a:gd name="T32" fmla="*/ 696 w 1009"/>
                <a:gd name="T33" fmla="*/ 579 h 887"/>
                <a:gd name="T34" fmla="*/ 656 w 1009"/>
                <a:gd name="T35" fmla="*/ 538 h 887"/>
                <a:gd name="T36" fmla="*/ 351 w 1009"/>
                <a:gd name="T37" fmla="*/ 538 h 887"/>
                <a:gd name="T38" fmla="*/ 311 w 1009"/>
                <a:gd name="T39" fmla="*/ 817 h 887"/>
                <a:gd name="T40" fmla="*/ 169 w 1009"/>
                <a:gd name="T41" fmla="*/ 364 h 887"/>
                <a:gd name="T42" fmla="*/ 269 w 1009"/>
                <a:gd name="T43" fmla="*/ 310 h 887"/>
                <a:gd name="T44" fmla="*/ 386 w 1009"/>
                <a:gd name="T45" fmla="*/ 365 h 887"/>
                <a:gd name="T46" fmla="*/ 504 w 1009"/>
                <a:gd name="T47" fmla="*/ 310 h 887"/>
                <a:gd name="T48" fmla="*/ 622 w 1009"/>
                <a:gd name="T49" fmla="*/ 365 h 887"/>
                <a:gd name="T50" fmla="*/ 739 w 1009"/>
                <a:gd name="T51" fmla="*/ 310 h 887"/>
                <a:gd name="T52" fmla="*/ 839 w 1009"/>
                <a:gd name="T53" fmla="*/ 364 h 887"/>
                <a:gd name="T54" fmla="*/ 696 w 1009"/>
                <a:gd name="T55" fmla="*/ 817 h 887"/>
                <a:gd name="T56" fmla="*/ 628 w 1009"/>
                <a:gd name="T57" fmla="*/ 606 h 887"/>
                <a:gd name="T58" fmla="*/ 380 w 1009"/>
                <a:gd name="T59" fmla="*/ 817 h 887"/>
                <a:gd name="T60" fmla="*/ 1008 w 1009"/>
                <a:gd name="T61" fmla="*/ 214 h 887"/>
                <a:gd name="T62" fmla="*/ 1003 w 1009"/>
                <a:gd name="T63" fmla="*/ 195 h 887"/>
                <a:gd name="T64" fmla="*/ 996 w 1009"/>
                <a:gd name="T65" fmla="*/ 185 h 887"/>
                <a:gd name="T66" fmla="*/ 843 w 1009"/>
                <a:gd name="T67" fmla="*/ 12 h 887"/>
                <a:gd name="T68" fmla="*/ 191 w 1009"/>
                <a:gd name="T69" fmla="*/ 0 h 887"/>
                <a:gd name="T70" fmla="*/ 165 w 1009"/>
                <a:gd name="T71" fmla="*/ 12 h 887"/>
                <a:gd name="T72" fmla="*/ 10 w 1009"/>
                <a:gd name="T73" fmla="*/ 186 h 887"/>
                <a:gd name="T74" fmla="*/ 8 w 1009"/>
                <a:gd name="T75" fmla="*/ 189 h 887"/>
                <a:gd name="T76" fmla="*/ 0 w 1009"/>
                <a:gd name="T77" fmla="*/ 214 h 887"/>
                <a:gd name="T78" fmla="*/ 101 w 1009"/>
                <a:gd name="T79" fmla="*/ 838 h 887"/>
                <a:gd name="T80" fmla="*/ 149 w 1009"/>
                <a:gd name="T81" fmla="*/ 886 h 887"/>
                <a:gd name="T82" fmla="*/ 656 w 1009"/>
                <a:gd name="T83" fmla="*/ 886 h 887"/>
                <a:gd name="T84" fmla="*/ 859 w 1009"/>
                <a:gd name="T85" fmla="*/ 886 h 887"/>
                <a:gd name="T86" fmla="*/ 907 w 1009"/>
                <a:gd name="T87" fmla="*/ 356 h 887"/>
                <a:gd name="T88" fmla="*/ 1008 w 1009"/>
                <a:gd name="T89" fmla="*/ 21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9" h="887">
                  <a:moveTo>
                    <a:pt x="856" y="297"/>
                  </a:moveTo>
                  <a:lnTo>
                    <a:pt x="856" y="297"/>
                  </a:lnTo>
                  <a:cubicBezTo>
                    <a:pt x="810" y="297"/>
                    <a:pt x="773" y="259"/>
                    <a:pt x="773" y="214"/>
                  </a:cubicBezTo>
                  <a:lnTo>
                    <a:pt x="773" y="214"/>
                  </a:lnTo>
                  <a:cubicBezTo>
                    <a:pt x="773" y="195"/>
                    <a:pt x="758" y="179"/>
                    <a:pt x="739" y="179"/>
                  </a:cubicBezTo>
                  <a:lnTo>
                    <a:pt x="739" y="179"/>
                  </a:lnTo>
                  <a:cubicBezTo>
                    <a:pt x="720" y="179"/>
                    <a:pt x="705" y="195"/>
                    <a:pt x="705" y="214"/>
                  </a:cubicBezTo>
                  <a:lnTo>
                    <a:pt x="705" y="214"/>
                  </a:lnTo>
                  <a:cubicBezTo>
                    <a:pt x="705" y="259"/>
                    <a:pt x="667" y="297"/>
                    <a:pt x="622" y="297"/>
                  </a:cubicBezTo>
                  <a:lnTo>
                    <a:pt x="622" y="297"/>
                  </a:lnTo>
                  <a:cubicBezTo>
                    <a:pt x="576" y="297"/>
                    <a:pt x="538" y="259"/>
                    <a:pt x="538" y="214"/>
                  </a:cubicBezTo>
                  <a:lnTo>
                    <a:pt x="538" y="214"/>
                  </a:lnTo>
                  <a:cubicBezTo>
                    <a:pt x="538" y="195"/>
                    <a:pt x="523" y="179"/>
                    <a:pt x="504" y="179"/>
                  </a:cubicBezTo>
                  <a:lnTo>
                    <a:pt x="504" y="179"/>
                  </a:lnTo>
                  <a:cubicBezTo>
                    <a:pt x="485" y="179"/>
                    <a:pt x="469" y="195"/>
                    <a:pt x="469" y="214"/>
                  </a:cubicBezTo>
                  <a:lnTo>
                    <a:pt x="469" y="214"/>
                  </a:lnTo>
                  <a:cubicBezTo>
                    <a:pt x="469" y="259"/>
                    <a:pt x="432" y="297"/>
                    <a:pt x="386" y="297"/>
                  </a:cubicBezTo>
                  <a:lnTo>
                    <a:pt x="386" y="297"/>
                  </a:lnTo>
                  <a:cubicBezTo>
                    <a:pt x="341" y="297"/>
                    <a:pt x="303" y="259"/>
                    <a:pt x="303" y="214"/>
                  </a:cubicBezTo>
                  <a:lnTo>
                    <a:pt x="303" y="214"/>
                  </a:lnTo>
                  <a:cubicBezTo>
                    <a:pt x="303" y="195"/>
                    <a:pt x="288" y="179"/>
                    <a:pt x="269" y="179"/>
                  </a:cubicBezTo>
                  <a:lnTo>
                    <a:pt x="269" y="179"/>
                  </a:lnTo>
                  <a:cubicBezTo>
                    <a:pt x="250" y="179"/>
                    <a:pt x="234" y="195"/>
                    <a:pt x="234" y="214"/>
                  </a:cubicBezTo>
                  <a:lnTo>
                    <a:pt x="234" y="214"/>
                  </a:lnTo>
                  <a:cubicBezTo>
                    <a:pt x="234" y="259"/>
                    <a:pt x="197" y="297"/>
                    <a:pt x="151" y="297"/>
                  </a:cubicBezTo>
                  <a:lnTo>
                    <a:pt x="151" y="297"/>
                  </a:lnTo>
                  <a:cubicBezTo>
                    <a:pt x="109" y="297"/>
                    <a:pt x="73" y="265"/>
                    <a:pt x="69" y="224"/>
                  </a:cubicBezTo>
                  <a:lnTo>
                    <a:pt x="206" y="69"/>
                  </a:lnTo>
                  <a:lnTo>
                    <a:pt x="802" y="69"/>
                  </a:lnTo>
                  <a:lnTo>
                    <a:pt x="939" y="224"/>
                  </a:lnTo>
                  <a:lnTo>
                    <a:pt x="939" y="224"/>
                  </a:lnTo>
                  <a:cubicBezTo>
                    <a:pt x="934" y="265"/>
                    <a:pt x="899" y="297"/>
                    <a:pt x="856" y="297"/>
                  </a:cubicBezTo>
                  <a:close/>
                  <a:moveTo>
                    <a:pt x="696" y="817"/>
                  </a:moveTo>
                  <a:lnTo>
                    <a:pt x="696" y="579"/>
                  </a:lnTo>
                  <a:lnTo>
                    <a:pt x="696" y="579"/>
                  </a:lnTo>
                  <a:cubicBezTo>
                    <a:pt x="696" y="556"/>
                    <a:pt x="678" y="538"/>
                    <a:pt x="656" y="538"/>
                  </a:cubicBezTo>
                  <a:lnTo>
                    <a:pt x="351" y="538"/>
                  </a:lnTo>
                  <a:lnTo>
                    <a:pt x="351" y="538"/>
                  </a:lnTo>
                  <a:cubicBezTo>
                    <a:pt x="329" y="538"/>
                    <a:pt x="311" y="556"/>
                    <a:pt x="311" y="579"/>
                  </a:cubicBezTo>
                  <a:lnTo>
                    <a:pt x="311" y="817"/>
                  </a:lnTo>
                  <a:lnTo>
                    <a:pt x="169" y="817"/>
                  </a:lnTo>
                  <a:lnTo>
                    <a:pt x="169" y="364"/>
                  </a:lnTo>
                  <a:lnTo>
                    <a:pt x="169" y="364"/>
                  </a:lnTo>
                  <a:cubicBezTo>
                    <a:pt x="209" y="359"/>
                    <a:pt x="245" y="339"/>
                    <a:pt x="269" y="310"/>
                  </a:cubicBezTo>
                  <a:lnTo>
                    <a:pt x="269" y="310"/>
                  </a:lnTo>
                  <a:cubicBezTo>
                    <a:pt x="297" y="344"/>
                    <a:pt x="339" y="365"/>
                    <a:pt x="386" y="365"/>
                  </a:cubicBezTo>
                  <a:lnTo>
                    <a:pt x="386" y="365"/>
                  </a:lnTo>
                  <a:cubicBezTo>
                    <a:pt x="433" y="365"/>
                    <a:pt x="476" y="344"/>
                    <a:pt x="504" y="310"/>
                  </a:cubicBezTo>
                  <a:lnTo>
                    <a:pt x="504" y="310"/>
                  </a:lnTo>
                  <a:cubicBezTo>
                    <a:pt x="532" y="344"/>
                    <a:pt x="574" y="365"/>
                    <a:pt x="622" y="365"/>
                  </a:cubicBezTo>
                  <a:lnTo>
                    <a:pt x="622" y="365"/>
                  </a:lnTo>
                  <a:cubicBezTo>
                    <a:pt x="669" y="365"/>
                    <a:pt x="711" y="344"/>
                    <a:pt x="739" y="310"/>
                  </a:cubicBezTo>
                  <a:lnTo>
                    <a:pt x="739" y="310"/>
                  </a:lnTo>
                  <a:cubicBezTo>
                    <a:pt x="763" y="339"/>
                    <a:pt x="798" y="359"/>
                    <a:pt x="839" y="364"/>
                  </a:cubicBezTo>
                  <a:lnTo>
                    <a:pt x="839" y="817"/>
                  </a:lnTo>
                  <a:lnTo>
                    <a:pt x="696" y="817"/>
                  </a:lnTo>
                  <a:close/>
                  <a:moveTo>
                    <a:pt x="380" y="606"/>
                  </a:moveTo>
                  <a:lnTo>
                    <a:pt x="628" y="606"/>
                  </a:lnTo>
                  <a:lnTo>
                    <a:pt x="628" y="817"/>
                  </a:lnTo>
                  <a:lnTo>
                    <a:pt x="380" y="817"/>
                  </a:lnTo>
                  <a:lnTo>
                    <a:pt x="380" y="606"/>
                  </a:lnTo>
                  <a:close/>
                  <a:moveTo>
                    <a:pt x="1008" y="214"/>
                  </a:moveTo>
                  <a:lnTo>
                    <a:pt x="1008" y="214"/>
                  </a:lnTo>
                  <a:cubicBezTo>
                    <a:pt x="1008" y="207"/>
                    <a:pt x="1006" y="201"/>
                    <a:pt x="1003" y="195"/>
                  </a:cubicBezTo>
                  <a:lnTo>
                    <a:pt x="1003" y="195"/>
                  </a:lnTo>
                  <a:cubicBezTo>
                    <a:pt x="1002" y="192"/>
                    <a:pt x="999" y="188"/>
                    <a:pt x="996" y="185"/>
                  </a:cubicBezTo>
                  <a:lnTo>
                    <a:pt x="843" y="12"/>
                  </a:lnTo>
                  <a:lnTo>
                    <a:pt x="843" y="12"/>
                  </a:lnTo>
                  <a:cubicBezTo>
                    <a:pt x="836" y="5"/>
                    <a:pt x="827" y="0"/>
                    <a:pt x="817" y="0"/>
                  </a:cubicBezTo>
                  <a:lnTo>
                    <a:pt x="191" y="0"/>
                  </a:lnTo>
                  <a:lnTo>
                    <a:pt x="191" y="0"/>
                  </a:lnTo>
                  <a:cubicBezTo>
                    <a:pt x="181" y="0"/>
                    <a:pt x="172" y="5"/>
                    <a:pt x="165" y="12"/>
                  </a:cubicBezTo>
                  <a:lnTo>
                    <a:pt x="10" y="186"/>
                  </a:lnTo>
                  <a:lnTo>
                    <a:pt x="10" y="186"/>
                  </a:lnTo>
                  <a:cubicBezTo>
                    <a:pt x="9" y="187"/>
                    <a:pt x="9" y="188"/>
                    <a:pt x="8" y="189"/>
                  </a:cubicBezTo>
                  <a:lnTo>
                    <a:pt x="8" y="189"/>
                  </a:lnTo>
                  <a:cubicBezTo>
                    <a:pt x="2" y="197"/>
                    <a:pt x="0" y="205"/>
                    <a:pt x="0" y="214"/>
                  </a:cubicBezTo>
                  <a:lnTo>
                    <a:pt x="0" y="214"/>
                  </a:lnTo>
                  <a:cubicBezTo>
                    <a:pt x="0" y="280"/>
                    <a:pt x="42" y="336"/>
                    <a:pt x="101" y="356"/>
                  </a:cubicBezTo>
                  <a:lnTo>
                    <a:pt x="101" y="838"/>
                  </a:lnTo>
                  <a:lnTo>
                    <a:pt x="101" y="838"/>
                  </a:lnTo>
                  <a:cubicBezTo>
                    <a:pt x="101" y="864"/>
                    <a:pt x="122" y="886"/>
                    <a:pt x="149" y="886"/>
                  </a:cubicBezTo>
                  <a:lnTo>
                    <a:pt x="351" y="886"/>
                  </a:lnTo>
                  <a:lnTo>
                    <a:pt x="656" y="886"/>
                  </a:lnTo>
                  <a:lnTo>
                    <a:pt x="859" y="886"/>
                  </a:lnTo>
                  <a:lnTo>
                    <a:pt x="859" y="886"/>
                  </a:lnTo>
                  <a:cubicBezTo>
                    <a:pt x="885" y="886"/>
                    <a:pt x="907" y="864"/>
                    <a:pt x="907" y="838"/>
                  </a:cubicBezTo>
                  <a:lnTo>
                    <a:pt x="907" y="356"/>
                  </a:lnTo>
                  <a:lnTo>
                    <a:pt x="907" y="356"/>
                  </a:lnTo>
                  <a:cubicBezTo>
                    <a:pt x="966" y="336"/>
                    <a:pt x="1008" y="280"/>
                    <a:pt x="1008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A6077879-10E4-6042-8CFF-F440D0950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8719" y="8431509"/>
              <a:ext cx="234715" cy="441818"/>
            </a:xfrm>
            <a:custGeom>
              <a:avLst/>
              <a:gdLst>
                <a:gd name="T0" fmla="*/ 263 w 526"/>
                <a:gd name="T1" fmla="*/ 986 h 987"/>
                <a:gd name="T2" fmla="*/ 263 w 526"/>
                <a:gd name="T3" fmla="*/ 986 h 987"/>
                <a:gd name="T4" fmla="*/ 1 w 526"/>
                <a:gd name="T5" fmla="*/ 723 h 987"/>
                <a:gd name="T6" fmla="*/ 0 w 526"/>
                <a:gd name="T7" fmla="*/ 224 h 987"/>
                <a:gd name="T8" fmla="*/ 0 w 526"/>
                <a:gd name="T9" fmla="*/ 224 h 987"/>
                <a:gd name="T10" fmla="*/ 34 w 526"/>
                <a:gd name="T11" fmla="*/ 189 h 987"/>
                <a:gd name="T12" fmla="*/ 34 w 526"/>
                <a:gd name="T13" fmla="*/ 189 h 987"/>
                <a:gd name="T14" fmla="*/ 34 w 526"/>
                <a:gd name="T15" fmla="*/ 189 h 987"/>
                <a:gd name="T16" fmla="*/ 68 w 526"/>
                <a:gd name="T17" fmla="*/ 223 h 987"/>
                <a:gd name="T18" fmla="*/ 69 w 526"/>
                <a:gd name="T19" fmla="*/ 723 h 987"/>
                <a:gd name="T20" fmla="*/ 69 w 526"/>
                <a:gd name="T21" fmla="*/ 723 h 987"/>
                <a:gd name="T22" fmla="*/ 263 w 526"/>
                <a:gd name="T23" fmla="*/ 918 h 987"/>
                <a:gd name="T24" fmla="*/ 263 w 526"/>
                <a:gd name="T25" fmla="*/ 918 h 987"/>
                <a:gd name="T26" fmla="*/ 457 w 526"/>
                <a:gd name="T27" fmla="*/ 723 h 987"/>
                <a:gd name="T28" fmla="*/ 456 w 526"/>
                <a:gd name="T29" fmla="*/ 576 h 987"/>
                <a:gd name="T30" fmla="*/ 456 w 526"/>
                <a:gd name="T31" fmla="*/ 575 h 987"/>
                <a:gd name="T32" fmla="*/ 457 w 526"/>
                <a:gd name="T33" fmla="*/ 286 h 987"/>
                <a:gd name="T34" fmla="*/ 456 w 526"/>
                <a:gd name="T35" fmla="*/ 187 h 987"/>
                <a:gd name="T36" fmla="*/ 456 w 526"/>
                <a:gd name="T37" fmla="*/ 187 h 987"/>
                <a:gd name="T38" fmla="*/ 337 w 526"/>
                <a:gd name="T39" fmla="*/ 69 h 987"/>
                <a:gd name="T40" fmla="*/ 337 w 526"/>
                <a:gd name="T41" fmla="*/ 69 h 987"/>
                <a:gd name="T42" fmla="*/ 219 w 526"/>
                <a:gd name="T43" fmla="*/ 187 h 987"/>
                <a:gd name="T44" fmla="*/ 219 w 526"/>
                <a:gd name="T45" fmla="*/ 286 h 987"/>
                <a:gd name="T46" fmla="*/ 219 w 526"/>
                <a:gd name="T47" fmla="*/ 670 h 987"/>
                <a:gd name="T48" fmla="*/ 219 w 526"/>
                <a:gd name="T49" fmla="*/ 719 h 987"/>
                <a:gd name="T50" fmla="*/ 219 w 526"/>
                <a:gd name="T51" fmla="*/ 719 h 987"/>
                <a:gd name="T52" fmla="*/ 261 w 526"/>
                <a:gd name="T53" fmla="*/ 761 h 987"/>
                <a:gd name="T54" fmla="*/ 261 w 526"/>
                <a:gd name="T55" fmla="*/ 761 h 987"/>
                <a:gd name="T56" fmla="*/ 303 w 526"/>
                <a:gd name="T57" fmla="*/ 719 h 987"/>
                <a:gd name="T58" fmla="*/ 303 w 526"/>
                <a:gd name="T59" fmla="*/ 229 h 987"/>
                <a:gd name="T60" fmla="*/ 303 w 526"/>
                <a:gd name="T61" fmla="*/ 229 h 987"/>
                <a:gd name="T62" fmla="*/ 337 w 526"/>
                <a:gd name="T63" fmla="*/ 194 h 987"/>
                <a:gd name="T64" fmla="*/ 337 w 526"/>
                <a:gd name="T65" fmla="*/ 194 h 987"/>
                <a:gd name="T66" fmla="*/ 337 w 526"/>
                <a:gd name="T67" fmla="*/ 194 h 987"/>
                <a:gd name="T68" fmla="*/ 371 w 526"/>
                <a:gd name="T69" fmla="*/ 229 h 987"/>
                <a:gd name="T70" fmla="*/ 371 w 526"/>
                <a:gd name="T71" fmla="*/ 719 h 987"/>
                <a:gd name="T72" fmla="*/ 371 w 526"/>
                <a:gd name="T73" fmla="*/ 719 h 987"/>
                <a:gd name="T74" fmla="*/ 261 w 526"/>
                <a:gd name="T75" fmla="*/ 830 h 987"/>
                <a:gd name="T76" fmla="*/ 261 w 526"/>
                <a:gd name="T77" fmla="*/ 830 h 987"/>
                <a:gd name="T78" fmla="*/ 150 w 526"/>
                <a:gd name="T79" fmla="*/ 719 h 987"/>
                <a:gd name="T80" fmla="*/ 150 w 526"/>
                <a:gd name="T81" fmla="*/ 670 h 987"/>
                <a:gd name="T82" fmla="*/ 150 w 526"/>
                <a:gd name="T83" fmla="*/ 286 h 987"/>
                <a:gd name="T84" fmla="*/ 150 w 526"/>
                <a:gd name="T85" fmla="*/ 187 h 987"/>
                <a:gd name="T86" fmla="*/ 150 w 526"/>
                <a:gd name="T87" fmla="*/ 187 h 987"/>
                <a:gd name="T88" fmla="*/ 337 w 526"/>
                <a:gd name="T89" fmla="*/ 0 h 987"/>
                <a:gd name="T90" fmla="*/ 337 w 526"/>
                <a:gd name="T91" fmla="*/ 0 h 987"/>
                <a:gd name="T92" fmla="*/ 524 w 526"/>
                <a:gd name="T93" fmla="*/ 187 h 987"/>
                <a:gd name="T94" fmla="*/ 525 w 526"/>
                <a:gd name="T95" fmla="*/ 286 h 987"/>
                <a:gd name="T96" fmla="*/ 525 w 526"/>
                <a:gd name="T97" fmla="*/ 286 h 987"/>
                <a:gd name="T98" fmla="*/ 525 w 526"/>
                <a:gd name="T99" fmla="*/ 575 h 987"/>
                <a:gd name="T100" fmla="*/ 525 w 526"/>
                <a:gd name="T101" fmla="*/ 723 h 987"/>
                <a:gd name="T102" fmla="*/ 525 w 526"/>
                <a:gd name="T103" fmla="*/ 723 h 987"/>
                <a:gd name="T104" fmla="*/ 263 w 526"/>
                <a:gd name="T105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6" h="987">
                  <a:moveTo>
                    <a:pt x="263" y="986"/>
                  </a:moveTo>
                  <a:lnTo>
                    <a:pt x="263" y="986"/>
                  </a:lnTo>
                  <a:cubicBezTo>
                    <a:pt x="118" y="986"/>
                    <a:pt x="1" y="868"/>
                    <a:pt x="1" y="723"/>
                  </a:cubicBezTo>
                  <a:lnTo>
                    <a:pt x="0" y="224"/>
                  </a:lnTo>
                  <a:lnTo>
                    <a:pt x="0" y="224"/>
                  </a:lnTo>
                  <a:cubicBezTo>
                    <a:pt x="0" y="205"/>
                    <a:pt x="15" y="189"/>
                    <a:pt x="34" y="189"/>
                  </a:cubicBezTo>
                  <a:lnTo>
                    <a:pt x="34" y="189"/>
                  </a:lnTo>
                  <a:lnTo>
                    <a:pt x="34" y="189"/>
                  </a:lnTo>
                  <a:cubicBezTo>
                    <a:pt x="53" y="189"/>
                    <a:pt x="68" y="205"/>
                    <a:pt x="68" y="223"/>
                  </a:cubicBezTo>
                  <a:lnTo>
                    <a:pt x="69" y="723"/>
                  </a:lnTo>
                  <a:lnTo>
                    <a:pt x="69" y="723"/>
                  </a:lnTo>
                  <a:cubicBezTo>
                    <a:pt x="69" y="830"/>
                    <a:pt x="156" y="918"/>
                    <a:pt x="263" y="918"/>
                  </a:cubicBezTo>
                  <a:lnTo>
                    <a:pt x="263" y="918"/>
                  </a:lnTo>
                  <a:cubicBezTo>
                    <a:pt x="370" y="918"/>
                    <a:pt x="457" y="830"/>
                    <a:pt x="457" y="723"/>
                  </a:cubicBezTo>
                  <a:lnTo>
                    <a:pt x="456" y="576"/>
                  </a:lnTo>
                  <a:lnTo>
                    <a:pt x="456" y="575"/>
                  </a:lnTo>
                  <a:lnTo>
                    <a:pt x="457" y="286"/>
                  </a:lnTo>
                  <a:lnTo>
                    <a:pt x="456" y="187"/>
                  </a:lnTo>
                  <a:lnTo>
                    <a:pt x="456" y="187"/>
                  </a:lnTo>
                  <a:cubicBezTo>
                    <a:pt x="456" y="122"/>
                    <a:pt x="403" y="69"/>
                    <a:pt x="337" y="69"/>
                  </a:cubicBezTo>
                  <a:lnTo>
                    <a:pt x="337" y="69"/>
                  </a:lnTo>
                  <a:cubicBezTo>
                    <a:pt x="272" y="69"/>
                    <a:pt x="219" y="122"/>
                    <a:pt x="219" y="187"/>
                  </a:cubicBezTo>
                  <a:lnTo>
                    <a:pt x="219" y="286"/>
                  </a:lnTo>
                  <a:lnTo>
                    <a:pt x="219" y="670"/>
                  </a:lnTo>
                  <a:lnTo>
                    <a:pt x="219" y="719"/>
                  </a:lnTo>
                  <a:lnTo>
                    <a:pt x="219" y="719"/>
                  </a:lnTo>
                  <a:cubicBezTo>
                    <a:pt x="219" y="743"/>
                    <a:pt x="238" y="761"/>
                    <a:pt x="261" y="761"/>
                  </a:cubicBezTo>
                  <a:lnTo>
                    <a:pt x="261" y="761"/>
                  </a:lnTo>
                  <a:cubicBezTo>
                    <a:pt x="285" y="761"/>
                    <a:pt x="303" y="743"/>
                    <a:pt x="303" y="719"/>
                  </a:cubicBezTo>
                  <a:lnTo>
                    <a:pt x="303" y="229"/>
                  </a:lnTo>
                  <a:lnTo>
                    <a:pt x="303" y="229"/>
                  </a:lnTo>
                  <a:cubicBezTo>
                    <a:pt x="303" y="210"/>
                    <a:pt x="318" y="194"/>
                    <a:pt x="337" y="194"/>
                  </a:cubicBezTo>
                  <a:lnTo>
                    <a:pt x="337" y="194"/>
                  </a:lnTo>
                  <a:lnTo>
                    <a:pt x="337" y="194"/>
                  </a:lnTo>
                  <a:cubicBezTo>
                    <a:pt x="356" y="194"/>
                    <a:pt x="371" y="210"/>
                    <a:pt x="371" y="229"/>
                  </a:cubicBezTo>
                  <a:lnTo>
                    <a:pt x="371" y="719"/>
                  </a:lnTo>
                  <a:lnTo>
                    <a:pt x="371" y="719"/>
                  </a:lnTo>
                  <a:cubicBezTo>
                    <a:pt x="371" y="780"/>
                    <a:pt x="322" y="830"/>
                    <a:pt x="261" y="830"/>
                  </a:cubicBezTo>
                  <a:lnTo>
                    <a:pt x="261" y="830"/>
                  </a:lnTo>
                  <a:cubicBezTo>
                    <a:pt x="200" y="830"/>
                    <a:pt x="150" y="780"/>
                    <a:pt x="150" y="719"/>
                  </a:cubicBezTo>
                  <a:lnTo>
                    <a:pt x="150" y="670"/>
                  </a:lnTo>
                  <a:lnTo>
                    <a:pt x="150" y="286"/>
                  </a:lnTo>
                  <a:lnTo>
                    <a:pt x="150" y="187"/>
                  </a:lnTo>
                  <a:lnTo>
                    <a:pt x="150" y="187"/>
                  </a:lnTo>
                  <a:cubicBezTo>
                    <a:pt x="150" y="84"/>
                    <a:pt x="234" y="0"/>
                    <a:pt x="337" y="0"/>
                  </a:cubicBezTo>
                  <a:lnTo>
                    <a:pt x="337" y="0"/>
                  </a:lnTo>
                  <a:cubicBezTo>
                    <a:pt x="441" y="0"/>
                    <a:pt x="524" y="84"/>
                    <a:pt x="524" y="187"/>
                  </a:cubicBezTo>
                  <a:lnTo>
                    <a:pt x="525" y="286"/>
                  </a:lnTo>
                  <a:lnTo>
                    <a:pt x="525" y="286"/>
                  </a:lnTo>
                  <a:lnTo>
                    <a:pt x="525" y="575"/>
                  </a:lnTo>
                  <a:lnTo>
                    <a:pt x="525" y="723"/>
                  </a:lnTo>
                  <a:lnTo>
                    <a:pt x="525" y="723"/>
                  </a:lnTo>
                  <a:cubicBezTo>
                    <a:pt x="525" y="868"/>
                    <a:pt x="407" y="986"/>
                    <a:pt x="263" y="98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F7450B7D-4CE4-E749-99BE-0F4E6AB4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5569" y="8504489"/>
              <a:ext cx="473376" cy="319529"/>
            </a:xfrm>
            <a:custGeom>
              <a:avLst/>
              <a:gdLst>
                <a:gd name="T0" fmla="*/ 594 w 1058"/>
                <a:gd name="T1" fmla="*/ 90 h 713"/>
                <a:gd name="T2" fmla="*/ 594 w 1058"/>
                <a:gd name="T3" fmla="*/ 90 h 713"/>
                <a:gd name="T4" fmla="*/ 69 w 1058"/>
                <a:gd name="T5" fmla="*/ 644 h 713"/>
                <a:gd name="T6" fmla="*/ 988 w 1058"/>
                <a:gd name="T7" fmla="*/ 644 h 713"/>
                <a:gd name="T8" fmla="*/ 988 w 1058"/>
                <a:gd name="T9" fmla="*/ 69 h 713"/>
                <a:gd name="T10" fmla="*/ 678 w 1058"/>
                <a:gd name="T11" fmla="*/ 69 h 713"/>
                <a:gd name="T12" fmla="*/ 656 w 1058"/>
                <a:gd name="T13" fmla="*/ 118 h 713"/>
                <a:gd name="T14" fmla="*/ 656 w 1058"/>
                <a:gd name="T15" fmla="*/ 118 h 713"/>
                <a:gd name="T16" fmla="*/ 612 w 1058"/>
                <a:gd name="T17" fmla="*/ 146 h 713"/>
                <a:gd name="T18" fmla="*/ 69 w 1058"/>
                <a:gd name="T19" fmla="*/ 147 h 713"/>
                <a:gd name="T20" fmla="*/ 69 w 1058"/>
                <a:gd name="T21" fmla="*/ 644 h 713"/>
                <a:gd name="T22" fmla="*/ 1004 w 1058"/>
                <a:gd name="T23" fmla="*/ 712 h 713"/>
                <a:gd name="T24" fmla="*/ 52 w 1058"/>
                <a:gd name="T25" fmla="*/ 712 h 713"/>
                <a:gd name="T26" fmla="*/ 52 w 1058"/>
                <a:gd name="T27" fmla="*/ 712 h 713"/>
                <a:gd name="T28" fmla="*/ 0 w 1058"/>
                <a:gd name="T29" fmla="*/ 661 h 713"/>
                <a:gd name="T30" fmla="*/ 0 w 1058"/>
                <a:gd name="T31" fmla="*/ 133 h 713"/>
                <a:gd name="T32" fmla="*/ 0 w 1058"/>
                <a:gd name="T33" fmla="*/ 133 h 713"/>
                <a:gd name="T34" fmla="*/ 55 w 1058"/>
                <a:gd name="T35" fmla="*/ 78 h 713"/>
                <a:gd name="T36" fmla="*/ 599 w 1058"/>
                <a:gd name="T37" fmla="*/ 78 h 713"/>
                <a:gd name="T38" fmla="*/ 621 w 1058"/>
                <a:gd name="T39" fmla="*/ 29 h 713"/>
                <a:gd name="T40" fmla="*/ 621 w 1058"/>
                <a:gd name="T41" fmla="*/ 29 h 713"/>
                <a:gd name="T42" fmla="*/ 664 w 1058"/>
                <a:gd name="T43" fmla="*/ 0 h 713"/>
                <a:gd name="T44" fmla="*/ 1004 w 1058"/>
                <a:gd name="T45" fmla="*/ 0 h 713"/>
                <a:gd name="T46" fmla="*/ 1004 w 1058"/>
                <a:gd name="T47" fmla="*/ 0 h 713"/>
                <a:gd name="T48" fmla="*/ 1057 w 1058"/>
                <a:gd name="T49" fmla="*/ 52 h 713"/>
                <a:gd name="T50" fmla="*/ 1057 w 1058"/>
                <a:gd name="T51" fmla="*/ 661 h 713"/>
                <a:gd name="T52" fmla="*/ 1057 w 1058"/>
                <a:gd name="T53" fmla="*/ 661 h 713"/>
                <a:gd name="T54" fmla="*/ 1004 w 1058"/>
                <a:gd name="T55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58" h="713">
                  <a:moveTo>
                    <a:pt x="594" y="90"/>
                  </a:moveTo>
                  <a:lnTo>
                    <a:pt x="594" y="90"/>
                  </a:lnTo>
                  <a:close/>
                  <a:moveTo>
                    <a:pt x="69" y="644"/>
                  </a:moveTo>
                  <a:lnTo>
                    <a:pt x="988" y="644"/>
                  </a:lnTo>
                  <a:lnTo>
                    <a:pt x="988" y="69"/>
                  </a:lnTo>
                  <a:lnTo>
                    <a:pt x="678" y="69"/>
                  </a:lnTo>
                  <a:lnTo>
                    <a:pt x="656" y="118"/>
                  </a:lnTo>
                  <a:lnTo>
                    <a:pt x="656" y="118"/>
                  </a:lnTo>
                  <a:cubicBezTo>
                    <a:pt x="648" y="136"/>
                    <a:pt x="631" y="146"/>
                    <a:pt x="612" y="146"/>
                  </a:cubicBezTo>
                  <a:lnTo>
                    <a:pt x="69" y="147"/>
                  </a:lnTo>
                  <a:lnTo>
                    <a:pt x="69" y="644"/>
                  </a:lnTo>
                  <a:close/>
                  <a:moveTo>
                    <a:pt x="1004" y="712"/>
                  </a:moveTo>
                  <a:lnTo>
                    <a:pt x="52" y="712"/>
                  </a:lnTo>
                  <a:lnTo>
                    <a:pt x="52" y="712"/>
                  </a:lnTo>
                  <a:cubicBezTo>
                    <a:pt x="24" y="712"/>
                    <a:pt x="0" y="690"/>
                    <a:pt x="0" y="661"/>
                  </a:cubicBezTo>
                  <a:lnTo>
                    <a:pt x="0" y="133"/>
                  </a:lnTo>
                  <a:lnTo>
                    <a:pt x="0" y="133"/>
                  </a:lnTo>
                  <a:cubicBezTo>
                    <a:pt x="0" y="103"/>
                    <a:pt x="25" y="78"/>
                    <a:pt x="55" y="78"/>
                  </a:cubicBezTo>
                  <a:lnTo>
                    <a:pt x="599" y="78"/>
                  </a:lnTo>
                  <a:lnTo>
                    <a:pt x="621" y="29"/>
                  </a:lnTo>
                  <a:lnTo>
                    <a:pt x="621" y="29"/>
                  </a:lnTo>
                  <a:cubicBezTo>
                    <a:pt x="628" y="12"/>
                    <a:pt x="646" y="0"/>
                    <a:pt x="664" y="0"/>
                  </a:cubicBezTo>
                  <a:lnTo>
                    <a:pt x="1004" y="0"/>
                  </a:lnTo>
                  <a:lnTo>
                    <a:pt x="1004" y="0"/>
                  </a:lnTo>
                  <a:cubicBezTo>
                    <a:pt x="1033" y="0"/>
                    <a:pt x="1057" y="23"/>
                    <a:pt x="1057" y="52"/>
                  </a:cubicBezTo>
                  <a:lnTo>
                    <a:pt x="1057" y="661"/>
                  </a:lnTo>
                  <a:lnTo>
                    <a:pt x="1057" y="661"/>
                  </a:lnTo>
                  <a:cubicBezTo>
                    <a:pt x="1057" y="690"/>
                    <a:pt x="1033" y="712"/>
                    <a:pt x="1004" y="7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6BF9AA6A-6385-F44C-81DC-0F085AF72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6713" y="8504489"/>
              <a:ext cx="86786" cy="31558"/>
            </a:xfrm>
            <a:custGeom>
              <a:avLst/>
              <a:gdLst>
                <a:gd name="T0" fmla="*/ 160 w 195"/>
                <a:gd name="T1" fmla="*/ 69 h 70"/>
                <a:gd name="T2" fmla="*/ 34 w 195"/>
                <a:gd name="T3" fmla="*/ 69 h 70"/>
                <a:gd name="T4" fmla="*/ 34 w 195"/>
                <a:gd name="T5" fmla="*/ 69 h 70"/>
                <a:gd name="T6" fmla="*/ 0 w 195"/>
                <a:gd name="T7" fmla="*/ 35 h 70"/>
                <a:gd name="T8" fmla="*/ 0 w 195"/>
                <a:gd name="T9" fmla="*/ 35 h 70"/>
                <a:gd name="T10" fmla="*/ 34 w 195"/>
                <a:gd name="T11" fmla="*/ 0 h 70"/>
                <a:gd name="T12" fmla="*/ 160 w 195"/>
                <a:gd name="T13" fmla="*/ 0 h 70"/>
                <a:gd name="T14" fmla="*/ 160 w 195"/>
                <a:gd name="T15" fmla="*/ 0 h 70"/>
                <a:gd name="T16" fmla="*/ 194 w 195"/>
                <a:gd name="T17" fmla="*/ 35 h 70"/>
                <a:gd name="T18" fmla="*/ 194 w 195"/>
                <a:gd name="T19" fmla="*/ 35 h 70"/>
                <a:gd name="T20" fmla="*/ 160 w 195"/>
                <a:gd name="T21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70">
                  <a:moveTo>
                    <a:pt x="160" y="69"/>
                  </a:moveTo>
                  <a:lnTo>
                    <a:pt x="34" y="69"/>
                  </a:lnTo>
                  <a:lnTo>
                    <a:pt x="34" y="69"/>
                  </a:lnTo>
                  <a:cubicBezTo>
                    <a:pt x="15" y="69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5"/>
                    <a:pt x="15" y="0"/>
                    <a:pt x="34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79" y="0"/>
                    <a:pt x="194" y="15"/>
                    <a:pt x="194" y="35"/>
                  </a:cubicBezTo>
                  <a:lnTo>
                    <a:pt x="194" y="35"/>
                  </a:lnTo>
                  <a:cubicBezTo>
                    <a:pt x="194" y="54"/>
                    <a:pt x="179" y="69"/>
                    <a:pt x="160" y="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FCA69421-71B6-4E43-9FD5-A8C8FC812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53" y="8559716"/>
              <a:ext cx="96647" cy="80868"/>
            </a:xfrm>
            <a:custGeom>
              <a:avLst/>
              <a:gdLst>
                <a:gd name="T0" fmla="*/ 69 w 216"/>
                <a:gd name="T1" fmla="*/ 112 h 183"/>
                <a:gd name="T2" fmla="*/ 147 w 216"/>
                <a:gd name="T3" fmla="*/ 112 h 183"/>
                <a:gd name="T4" fmla="*/ 147 w 216"/>
                <a:gd name="T5" fmla="*/ 69 h 183"/>
                <a:gd name="T6" fmla="*/ 69 w 216"/>
                <a:gd name="T7" fmla="*/ 69 h 183"/>
                <a:gd name="T8" fmla="*/ 69 w 216"/>
                <a:gd name="T9" fmla="*/ 112 h 183"/>
                <a:gd name="T10" fmla="*/ 176 w 216"/>
                <a:gd name="T11" fmla="*/ 182 h 183"/>
                <a:gd name="T12" fmla="*/ 39 w 216"/>
                <a:gd name="T13" fmla="*/ 182 h 183"/>
                <a:gd name="T14" fmla="*/ 39 w 216"/>
                <a:gd name="T15" fmla="*/ 182 h 183"/>
                <a:gd name="T16" fmla="*/ 0 w 216"/>
                <a:gd name="T17" fmla="*/ 145 h 183"/>
                <a:gd name="T18" fmla="*/ 0 w 216"/>
                <a:gd name="T19" fmla="*/ 37 h 183"/>
                <a:gd name="T20" fmla="*/ 0 w 216"/>
                <a:gd name="T21" fmla="*/ 37 h 183"/>
                <a:gd name="T22" fmla="*/ 39 w 216"/>
                <a:gd name="T23" fmla="*/ 0 h 183"/>
                <a:gd name="T24" fmla="*/ 176 w 216"/>
                <a:gd name="T25" fmla="*/ 0 h 183"/>
                <a:gd name="T26" fmla="*/ 176 w 216"/>
                <a:gd name="T27" fmla="*/ 0 h 183"/>
                <a:gd name="T28" fmla="*/ 215 w 216"/>
                <a:gd name="T29" fmla="*/ 37 h 183"/>
                <a:gd name="T30" fmla="*/ 215 w 216"/>
                <a:gd name="T31" fmla="*/ 145 h 183"/>
                <a:gd name="T32" fmla="*/ 215 w 216"/>
                <a:gd name="T33" fmla="*/ 145 h 183"/>
                <a:gd name="T34" fmla="*/ 176 w 216"/>
                <a:gd name="T35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183">
                  <a:moveTo>
                    <a:pt x="69" y="112"/>
                  </a:moveTo>
                  <a:lnTo>
                    <a:pt x="147" y="112"/>
                  </a:lnTo>
                  <a:lnTo>
                    <a:pt x="147" y="69"/>
                  </a:lnTo>
                  <a:lnTo>
                    <a:pt x="69" y="69"/>
                  </a:lnTo>
                  <a:lnTo>
                    <a:pt x="69" y="112"/>
                  </a:lnTo>
                  <a:close/>
                  <a:moveTo>
                    <a:pt x="176" y="182"/>
                  </a:moveTo>
                  <a:lnTo>
                    <a:pt x="39" y="182"/>
                  </a:lnTo>
                  <a:lnTo>
                    <a:pt x="39" y="182"/>
                  </a:lnTo>
                  <a:cubicBezTo>
                    <a:pt x="17" y="182"/>
                    <a:pt x="0" y="165"/>
                    <a:pt x="0" y="145"/>
                  </a:cubicBezTo>
                  <a:lnTo>
                    <a:pt x="0" y="37"/>
                  </a:lnTo>
                  <a:lnTo>
                    <a:pt x="0" y="37"/>
                  </a:lnTo>
                  <a:cubicBezTo>
                    <a:pt x="0" y="16"/>
                    <a:pt x="17" y="0"/>
                    <a:pt x="39" y="0"/>
                  </a:cubicBezTo>
                  <a:lnTo>
                    <a:pt x="176" y="0"/>
                  </a:lnTo>
                  <a:lnTo>
                    <a:pt x="176" y="0"/>
                  </a:lnTo>
                  <a:cubicBezTo>
                    <a:pt x="198" y="0"/>
                    <a:pt x="215" y="16"/>
                    <a:pt x="215" y="37"/>
                  </a:cubicBezTo>
                  <a:lnTo>
                    <a:pt x="215" y="145"/>
                  </a:lnTo>
                  <a:lnTo>
                    <a:pt x="215" y="145"/>
                  </a:lnTo>
                  <a:cubicBezTo>
                    <a:pt x="215" y="165"/>
                    <a:pt x="198" y="182"/>
                    <a:pt x="176" y="18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65610796-E849-7845-BF09-2CFC64F7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3774" y="8593246"/>
              <a:ext cx="181461" cy="183434"/>
            </a:xfrm>
            <a:custGeom>
              <a:avLst/>
              <a:gdLst>
                <a:gd name="T0" fmla="*/ 203 w 407"/>
                <a:gd name="T1" fmla="*/ 69 h 408"/>
                <a:gd name="T2" fmla="*/ 203 w 407"/>
                <a:gd name="T3" fmla="*/ 69 h 408"/>
                <a:gd name="T4" fmla="*/ 69 w 407"/>
                <a:gd name="T5" fmla="*/ 204 h 408"/>
                <a:gd name="T6" fmla="*/ 69 w 407"/>
                <a:gd name="T7" fmla="*/ 204 h 408"/>
                <a:gd name="T8" fmla="*/ 203 w 407"/>
                <a:gd name="T9" fmla="*/ 338 h 408"/>
                <a:gd name="T10" fmla="*/ 203 w 407"/>
                <a:gd name="T11" fmla="*/ 338 h 408"/>
                <a:gd name="T12" fmla="*/ 338 w 407"/>
                <a:gd name="T13" fmla="*/ 204 h 408"/>
                <a:gd name="T14" fmla="*/ 338 w 407"/>
                <a:gd name="T15" fmla="*/ 204 h 408"/>
                <a:gd name="T16" fmla="*/ 203 w 407"/>
                <a:gd name="T17" fmla="*/ 69 h 408"/>
                <a:gd name="T18" fmla="*/ 203 w 407"/>
                <a:gd name="T19" fmla="*/ 407 h 408"/>
                <a:gd name="T20" fmla="*/ 203 w 407"/>
                <a:gd name="T21" fmla="*/ 407 h 408"/>
                <a:gd name="T22" fmla="*/ 0 w 407"/>
                <a:gd name="T23" fmla="*/ 204 h 408"/>
                <a:gd name="T24" fmla="*/ 0 w 407"/>
                <a:gd name="T25" fmla="*/ 204 h 408"/>
                <a:gd name="T26" fmla="*/ 203 w 407"/>
                <a:gd name="T27" fmla="*/ 0 h 408"/>
                <a:gd name="T28" fmla="*/ 203 w 407"/>
                <a:gd name="T29" fmla="*/ 0 h 408"/>
                <a:gd name="T30" fmla="*/ 406 w 407"/>
                <a:gd name="T31" fmla="*/ 204 h 408"/>
                <a:gd name="T32" fmla="*/ 406 w 407"/>
                <a:gd name="T33" fmla="*/ 204 h 408"/>
                <a:gd name="T34" fmla="*/ 203 w 407"/>
                <a:gd name="T35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7" h="408">
                  <a:moveTo>
                    <a:pt x="203" y="69"/>
                  </a:moveTo>
                  <a:lnTo>
                    <a:pt x="203" y="69"/>
                  </a:lnTo>
                  <a:cubicBezTo>
                    <a:pt x="129" y="69"/>
                    <a:pt x="69" y="129"/>
                    <a:pt x="69" y="204"/>
                  </a:cubicBezTo>
                  <a:lnTo>
                    <a:pt x="69" y="204"/>
                  </a:lnTo>
                  <a:cubicBezTo>
                    <a:pt x="69" y="277"/>
                    <a:pt x="129" y="338"/>
                    <a:pt x="203" y="338"/>
                  </a:cubicBezTo>
                  <a:lnTo>
                    <a:pt x="203" y="338"/>
                  </a:lnTo>
                  <a:cubicBezTo>
                    <a:pt x="278" y="338"/>
                    <a:pt x="338" y="277"/>
                    <a:pt x="338" y="204"/>
                  </a:cubicBezTo>
                  <a:lnTo>
                    <a:pt x="338" y="204"/>
                  </a:lnTo>
                  <a:cubicBezTo>
                    <a:pt x="338" y="129"/>
                    <a:pt x="278" y="69"/>
                    <a:pt x="203" y="69"/>
                  </a:cubicBezTo>
                  <a:close/>
                  <a:moveTo>
                    <a:pt x="203" y="407"/>
                  </a:moveTo>
                  <a:lnTo>
                    <a:pt x="203" y="407"/>
                  </a:lnTo>
                  <a:cubicBezTo>
                    <a:pt x="91" y="407"/>
                    <a:pt x="0" y="315"/>
                    <a:pt x="0" y="204"/>
                  </a:cubicBezTo>
                  <a:lnTo>
                    <a:pt x="0" y="204"/>
                  </a:lnTo>
                  <a:cubicBezTo>
                    <a:pt x="0" y="92"/>
                    <a:pt x="91" y="0"/>
                    <a:pt x="203" y="0"/>
                  </a:cubicBezTo>
                  <a:lnTo>
                    <a:pt x="203" y="0"/>
                  </a:lnTo>
                  <a:cubicBezTo>
                    <a:pt x="315" y="0"/>
                    <a:pt x="406" y="92"/>
                    <a:pt x="406" y="204"/>
                  </a:cubicBezTo>
                  <a:lnTo>
                    <a:pt x="406" y="204"/>
                  </a:lnTo>
                  <a:cubicBezTo>
                    <a:pt x="406" y="315"/>
                    <a:pt x="315" y="407"/>
                    <a:pt x="203" y="4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8350D69-8A43-3749-AB9B-3BE2FB939EAD}"/>
              </a:ext>
            </a:extLst>
          </p:cNvPr>
          <p:cNvGrpSpPr/>
          <p:nvPr/>
        </p:nvGrpSpPr>
        <p:grpSpPr>
          <a:xfrm>
            <a:off x="8147034" y="9319504"/>
            <a:ext cx="6014150" cy="3007075"/>
            <a:chOff x="8680045" y="1691482"/>
            <a:chExt cx="6014150" cy="3007075"/>
          </a:xfrm>
        </p:grpSpPr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4317960B-56FA-ED47-84E8-C0EA9FB5E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0225" y="3818377"/>
              <a:ext cx="2494" cy="34908"/>
            </a:xfrm>
            <a:prstGeom prst="line">
              <a:avLst/>
            </a:prstGeom>
            <a:noFill/>
            <a:ln w="18000" cap="flat">
              <a:solidFill>
                <a:srgbClr val="49BB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4">
              <a:extLst>
                <a:ext uri="{FF2B5EF4-FFF2-40B4-BE49-F238E27FC236}">
                  <a16:creationId xmlns:a16="http://schemas.microsoft.com/office/drawing/2014/main" id="{A789B791-78AC-C147-BD8A-092A30E8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7120" y="3818377"/>
              <a:ext cx="2493" cy="34908"/>
            </a:xfrm>
            <a:prstGeom prst="line">
              <a:avLst/>
            </a:prstGeom>
            <a:noFill/>
            <a:ln w="18000" cap="flat">
              <a:solidFill>
                <a:srgbClr val="49BB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7">
              <a:extLst>
                <a:ext uri="{FF2B5EF4-FFF2-40B4-BE49-F238E27FC236}">
                  <a16:creationId xmlns:a16="http://schemas.microsoft.com/office/drawing/2014/main" id="{D6A5BA29-1FE5-D846-B1CA-FFC85186B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1521" y="3818377"/>
              <a:ext cx="2493" cy="34908"/>
            </a:xfrm>
            <a:prstGeom prst="line">
              <a:avLst/>
            </a:prstGeom>
            <a:noFill/>
            <a:ln w="18000" cap="flat">
              <a:solidFill>
                <a:srgbClr val="49BB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ED77FC9F-A0DD-584C-9442-A089E891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045" y="1691482"/>
              <a:ext cx="3007075" cy="2126895"/>
            </a:xfrm>
            <a:custGeom>
              <a:avLst/>
              <a:gdLst>
                <a:gd name="T0" fmla="*/ 0 w 5318"/>
                <a:gd name="T1" fmla="*/ 0 h 3760"/>
                <a:gd name="T2" fmla="*/ 0 w 5318"/>
                <a:gd name="T3" fmla="*/ 0 h 3760"/>
                <a:gd name="T4" fmla="*/ 1557 w 5318"/>
                <a:gd name="T5" fmla="*/ 3759 h 3760"/>
                <a:gd name="T6" fmla="*/ 5317 w 5318"/>
                <a:gd name="T7" fmla="*/ 0 h 3760"/>
                <a:gd name="T8" fmla="*/ 0 w 5318"/>
                <a:gd name="T9" fmla="*/ 0 h 3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8" h="3760">
                  <a:moveTo>
                    <a:pt x="0" y="0"/>
                  </a:moveTo>
                  <a:lnTo>
                    <a:pt x="0" y="0"/>
                  </a:lnTo>
                  <a:cubicBezTo>
                    <a:pt x="0" y="1468"/>
                    <a:pt x="595" y="2798"/>
                    <a:pt x="1557" y="3759"/>
                  </a:cubicBezTo>
                  <a:lnTo>
                    <a:pt x="5317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183DAED2-CFEB-4545-A384-337988BEA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7120" y="1691482"/>
              <a:ext cx="3007075" cy="2126895"/>
            </a:xfrm>
            <a:custGeom>
              <a:avLst/>
              <a:gdLst>
                <a:gd name="T0" fmla="*/ 3759 w 5318"/>
                <a:gd name="T1" fmla="*/ 3759 h 3760"/>
                <a:gd name="T2" fmla="*/ 3759 w 5318"/>
                <a:gd name="T3" fmla="*/ 3759 h 3760"/>
                <a:gd name="T4" fmla="*/ 5317 w 5318"/>
                <a:gd name="T5" fmla="*/ 0 h 3760"/>
                <a:gd name="T6" fmla="*/ 0 w 5318"/>
                <a:gd name="T7" fmla="*/ 0 h 3760"/>
                <a:gd name="T8" fmla="*/ 3759 w 5318"/>
                <a:gd name="T9" fmla="*/ 3759 h 3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8" h="3760">
                  <a:moveTo>
                    <a:pt x="3759" y="3759"/>
                  </a:moveTo>
                  <a:lnTo>
                    <a:pt x="3759" y="3759"/>
                  </a:lnTo>
                  <a:cubicBezTo>
                    <a:pt x="4722" y="2798"/>
                    <a:pt x="5317" y="1468"/>
                    <a:pt x="5317" y="0"/>
                  </a:cubicBezTo>
                  <a:lnTo>
                    <a:pt x="0" y="0"/>
                  </a:lnTo>
                  <a:lnTo>
                    <a:pt x="3759" y="37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59B6654D-7424-CA41-825E-FE4C35BF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7120" y="1691482"/>
              <a:ext cx="2126894" cy="3007075"/>
            </a:xfrm>
            <a:custGeom>
              <a:avLst/>
              <a:gdLst>
                <a:gd name="T0" fmla="*/ 0 w 3760"/>
                <a:gd name="T1" fmla="*/ 5317 h 5318"/>
                <a:gd name="T2" fmla="*/ 0 w 3760"/>
                <a:gd name="T3" fmla="*/ 5317 h 5318"/>
                <a:gd name="T4" fmla="*/ 3759 w 3760"/>
                <a:gd name="T5" fmla="*/ 3759 h 5318"/>
                <a:gd name="T6" fmla="*/ 0 w 3760"/>
                <a:gd name="T7" fmla="*/ 0 h 5318"/>
                <a:gd name="T8" fmla="*/ 0 w 3760"/>
                <a:gd name="T9" fmla="*/ 5317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0" h="5318">
                  <a:moveTo>
                    <a:pt x="0" y="5317"/>
                  </a:moveTo>
                  <a:lnTo>
                    <a:pt x="0" y="5317"/>
                  </a:lnTo>
                  <a:cubicBezTo>
                    <a:pt x="1467" y="5317"/>
                    <a:pt x="2797" y="4722"/>
                    <a:pt x="3759" y="3759"/>
                  </a:cubicBezTo>
                  <a:lnTo>
                    <a:pt x="0" y="0"/>
                  </a:lnTo>
                  <a:lnTo>
                    <a:pt x="0" y="531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47D7796A-6A42-5C40-ACF9-FC095319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0225" y="1691482"/>
              <a:ext cx="2126895" cy="3007075"/>
            </a:xfrm>
            <a:custGeom>
              <a:avLst/>
              <a:gdLst>
                <a:gd name="T0" fmla="*/ 0 w 3761"/>
                <a:gd name="T1" fmla="*/ 3759 h 5318"/>
                <a:gd name="T2" fmla="*/ 0 w 3761"/>
                <a:gd name="T3" fmla="*/ 3759 h 5318"/>
                <a:gd name="T4" fmla="*/ 3760 w 3761"/>
                <a:gd name="T5" fmla="*/ 5317 h 5318"/>
                <a:gd name="T6" fmla="*/ 3760 w 3761"/>
                <a:gd name="T7" fmla="*/ 0 h 5318"/>
                <a:gd name="T8" fmla="*/ 0 w 3761"/>
                <a:gd name="T9" fmla="*/ 3759 h 5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1" h="5318">
                  <a:moveTo>
                    <a:pt x="0" y="3759"/>
                  </a:moveTo>
                  <a:lnTo>
                    <a:pt x="0" y="3759"/>
                  </a:lnTo>
                  <a:cubicBezTo>
                    <a:pt x="962" y="4722"/>
                    <a:pt x="2292" y="5317"/>
                    <a:pt x="3760" y="5317"/>
                  </a:cubicBezTo>
                  <a:lnTo>
                    <a:pt x="3760" y="0"/>
                  </a:lnTo>
                  <a:lnTo>
                    <a:pt x="0" y="37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46">
              <a:extLst>
                <a:ext uri="{FF2B5EF4-FFF2-40B4-BE49-F238E27FC236}">
                  <a16:creationId xmlns:a16="http://schemas.microsoft.com/office/drawing/2014/main" id="{EFACE002-C7D7-9340-B2BF-544FF002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643" y="3190033"/>
              <a:ext cx="241862" cy="356560"/>
            </a:xfrm>
            <a:custGeom>
              <a:avLst/>
              <a:gdLst>
                <a:gd name="T0" fmla="*/ 187 w 427"/>
                <a:gd name="T1" fmla="*/ 618 h 629"/>
                <a:gd name="T2" fmla="*/ 187 w 427"/>
                <a:gd name="T3" fmla="*/ 618 h 629"/>
                <a:gd name="T4" fmla="*/ 189 w 427"/>
                <a:gd name="T5" fmla="*/ 619 h 629"/>
                <a:gd name="T6" fmla="*/ 189 w 427"/>
                <a:gd name="T7" fmla="*/ 619 h 629"/>
                <a:gd name="T8" fmla="*/ 190 w 427"/>
                <a:gd name="T9" fmla="*/ 619 h 629"/>
                <a:gd name="T10" fmla="*/ 190 w 427"/>
                <a:gd name="T11" fmla="*/ 619 h 629"/>
                <a:gd name="T12" fmla="*/ 192 w 427"/>
                <a:gd name="T13" fmla="*/ 621 h 629"/>
                <a:gd name="T14" fmla="*/ 192 w 427"/>
                <a:gd name="T15" fmla="*/ 621 h 629"/>
                <a:gd name="T16" fmla="*/ 193 w 427"/>
                <a:gd name="T17" fmla="*/ 622 h 629"/>
                <a:gd name="T18" fmla="*/ 193 w 427"/>
                <a:gd name="T19" fmla="*/ 622 h 629"/>
                <a:gd name="T20" fmla="*/ 195 w 427"/>
                <a:gd name="T21" fmla="*/ 623 h 629"/>
                <a:gd name="T22" fmla="*/ 195 w 427"/>
                <a:gd name="T23" fmla="*/ 623 h 629"/>
                <a:gd name="T24" fmla="*/ 196 w 427"/>
                <a:gd name="T25" fmla="*/ 624 h 629"/>
                <a:gd name="T26" fmla="*/ 196 w 427"/>
                <a:gd name="T27" fmla="*/ 624 h 629"/>
                <a:gd name="T28" fmla="*/ 199 w 427"/>
                <a:gd name="T29" fmla="*/ 625 h 629"/>
                <a:gd name="T30" fmla="*/ 199 w 427"/>
                <a:gd name="T31" fmla="*/ 625 h 629"/>
                <a:gd name="T32" fmla="*/ 199 w 427"/>
                <a:gd name="T33" fmla="*/ 625 h 629"/>
                <a:gd name="T34" fmla="*/ 199 w 427"/>
                <a:gd name="T35" fmla="*/ 625 h 629"/>
                <a:gd name="T36" fmla="*/ 201 w 427"/>
                <a:gd name="T37" fmla="*/ 626 h 629"/>
                <a:gd name="T38" fmla="*/ 201 w 427"/>
                <a:gd name="T39" fmla="*/ 626 h 629"/>
                <a:gd name="T40" fmla="*/ 202 w 427"/>
                <a:gd name="T41" fmla="*/ 627 h 629"/>
                <a:gd name="T42" fmla="*/ 202 w 427"/>
                <a:gd name="T43" fmla="*/ 627 h 629"/>
                <a:gd name="T44" fmla="*/ 206 w 427"/>
                <a:gd name="T45" fmla="*/ 627 h 629"/>
                <a:gd name="T46" fmla="*/ 206 w 427"/>
                <a:gd name="T47" fmla="*/ 627 h 629"/>
                <a:gd name="T48" fmla="*/ 206 w 427"/>
                <a:gd name="T49" fmla="*/ 627 h 629"/>
                <a:gd name="T50" fmla="*/ 213 w 427"/>
                <a:gd name="T51" fmla="*/ 628 h 629"/>
                <a:gd name="T52" fmla="*/ 213 w 427"/>
                <a:gd name="T53" fmla="*/ 628 h 629"/>
                <a:gd name="T54" fmla="*/ 239 w 427"/>
                <a:gd name="T55" fmla="*/ 618 h 629"/>
                <a:gd name="T56" fmla="*/ 411 w 427"/>
                <a:gd name="T57" fmla="*/ 445 h 629"/>
                <a:gd name="T58" fmla="*/ 411 w 427"/>
                <a:gd name="T59" fmla="*/ 445 h 629"/>
                <a:gd name="T60" fmla="*/ 411 w 427"/>
                <a:gd name="T61" fmla="*/ 394 h 629"/>
                <a:gd name="T62" fmla="*/ 411 w 427"/>
                <a:gd name="T63" fmla="*/ 394 h 629"/>
                <a:gd name="T64" fmla="*/ 360 w 427"/>
                <a:gd name="T65" fmla="*/ 394 h 629"/>
                <a:gd name="T66" fmla="*/ 250 w 427"/>
                <a:gd name="T67" fmla="*/ 504 h 629"/>
                <a:gd name="T68" fmla="*/ 250 w 427"/>
                <a:gd name="T69" fmla="*/ 37 h 629"/>
                <a:gd name="T70" fmla="*/ 250 w 427"/>
                <a:gd name="T71" fmla="*/ 37 h 629"/>
                <a:gd name="T72" fmla="*/ 214 w 427"/>
                <a:gd name="T73" fmla="*/ 0 h 629"/>
                <a:gd name="T74" fmla="*/ 214 w 427"/>
                <a:gd name="T75" fmla="*/ 0 h 629"/>
                <a:gd name="T76" fmla="*/ 214 w 427"/>
                <a:gd name="T77" fmla="*/ 0 h 629"/>
                <a:gd name="T78" fmla="*/ 177 w 427"/>
                <a:gd name="T79" fmla="*/ 37 h 629"/>
                <a:gd name="T80" fmla="*/ 176 w 427"/>
                <a:gd name="T81" fmla="*/ 504 h 629"/>
                <a:gd name="T82" fmla="*/ 66 w 427"/>
                <a:gd name="T83" fmla="*/ 394 h 629"/>
                <a:gd name="T84" fmla="*/ 66 w 427"/>
                <a:gd name="T85" fmla="*/ 394 h 629"/>
                <a:gd name="T86" fmla="*/ 15 w 427"/>
                <a:gd name="T87" fmla="*/ 394 h 629"/>
                <a:gd name="T88" fmla="*/ 15 w 427"/>
                <a:gd name="T89" fmla="*/ 394 h 629"/>
                <a:gd name="T90" fmla="*/ 15 w 427"/>
                <a:gd name="T91" fmla="*/ 445 h 629"/>
                <a:gd name="T92" fmla="*/ 187 w 427"/>
                <a:gd name="T93" fmla="*/ 61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7" h="629">
                  <a:moveTo>
                    <a:pt x="187" y="618"/>
                  </a:moveTo>
                  <a:lnTo>
                    <a:pt x="187" y="618"/>
                  </a:lnTo>
                  <a:cubicBezTo>
                    <a:pt x="188" y="618"/>
                    <a:pt x="188" y="618"/>
                    <a:pt x="189" y="619"/>
                  </a:cubicBezTo>
                  <a:lnTo>
                    <a:pt x="189" y="619"/>
                  </a:lnTo>
                  <a:lnTo>
                    <a:pt x="190" y="619"/>
                  </a:lnTo>
                  <a:lnTo>
                    <a:pt x="190" y="619"/>
                  </a:lnTo>
                  <a:cubicBezTo>
                    <a:pt x="191" y="620"/>
                    <a:pt x="191" y="621"/>
                    <a:pt x="192" y="621"/>
                  </a:cubicBezTo>
                  <a:lnTo>
                    <a:pt x="192" y="621"/>
                  </a:lnTo>
                  <a:lnTo>
                    <a:pt x="193" y="622"/>
                  </a:lnTo>
                  <a:lnTo>
                    <a:pt x="193" y="622"/>
                  </a:lnTo>
                  <a:cubicBezTo>
                    <a:pt x="193" y="623"/>
                    <a:pt x="194" y="623"/>
                    <a:pt x="195" y="623"/>
                  </a:cubicBezTo>
                  <a:lnTo>
                    <a:pt x="195" y="623"/>
                  </a:lnTo>
                  <a:cubicBezTo>
                    <a:pt x="196" y="624"/>
                    <a:pt x="196" y="624"/>
                    <a:pt x="196" y="624"/>
                  </a:cubicBezTo>
                  <a:lnTo>
                    <a:pt x="196" y="624"/>
                  </a:lnTo>
                  <a:cubicBezTo>
                    <a:pt x="197" y="624"/>
                    <a:pt x="197" y="625"/>
                    <a:pt x="199" y="625"/>
                  </a:cubicBezTo>
                  <a:lnTo>
                    <a:pt x="199" y="625"/>
                  </a:lnTo>
                  <a:lnTo>
                    <a:pt x="199" y="625"/>
                  </a:lnTo>
                  <a:lnTo>
                    <a:pt x="199" y="625"/>
                  </a:lnTo>
                  <a:cubicBezTo>
                    <a:pt x="200" y="625"/>
                    <a:pt x="201" y="626"/>
                    <a:pt x="201" y="626"/>
                  </a:cubicBezTo>
                  <a:lnTo>
                    <a:pt x="201" y="626"/>
                  </a:lnTo>
                  <a:cubicBezTo>
                    <a:pt x="202" y="626"/>
                    <a:pt x="202" y="627"/>
                    <a:pt x="202" y="627"/>
                  </a:cubicBezTo>
                  <a:lnTo>
                    <a:pt x="202" y="627"/>
                  </a:lnTo>
                  <a:cubicBezTo>
                    <a:pt x="203" y="627"/>
                    <a:pt x="205" y="627"/>
                    <a:pt x="206" y="627"/>
                  </a:cubicBezTo>
                  <a:lnTo>
                    <a:pt x="206" y="627"/>
                  </a:lnTo>
                  <a:lnTo>
                    <a:pt x="206" y="627"/>
                  </a:lnTo>
                  <a:cubicBezTo>
                    <a:pt x="208" y="628"/>
                    <a:pt x="211" y="628"/>
                    <a:pt x="213" y="628"/>
                  </a:cubicBezTo>
                  <a:lnTo>
                    <a:pt x="213" y="628"/>
                  </a:lnTo>
                  <a:cubicBezTo>
                    <a:pt x="222" y="628"/>
                    <a:pt x="231" y="624"/>
                    <a:pt x="239" y="618"/>
                  </a:cubicBezTo>
                  <a:lnTo>
                    <a:pt x="411" y="445"/>
                  </a:lnTo>
                  <a:lnTo>
                    <a:pt x="411" y="445"/>
                  </a:lnTo>
                  <a:cubicBezTo>
                    <a:pt x="426" y="431"/>
                    <a:pt x="426" y="407"/>
                    <a:pt x="411" y="394"/>
                  </a:cubicBezTo>
                  <a:lnTo>
                    <a:pt x="411" y="394"/>
                  </a:lnTo>
                  <a:cubicBezTo>
                    <a:pt x="397" y="379"/>
                    <a:pt x="374" y="379"/>
                    <a:pt x="360" y="394"/>
                  </a:cubicBezTo>
                  <a:lnTo>
                    <a:pt x="250" y="504"/>
                  </a:lnTo>
                  <a:lnTo>
                    <a:pt x="250" y="37"/>
                  </a:lnTo>
                  <a:lnTo>
                    <a:pt x="250" y="37"/>
                  </a:lnTo>
                  <a:cubicBezTo>
                    <a:pt x="250" y="16"/>
                    <a:pt x="234" y="0"/>
                    <a:pt x="214" y="0"/>
                  </a:cubicBezTo>
                  <a:lnTo>
                    <a:pt x="214" y="0"/>
                  </a:lnTo>
                  <a:lnTo>
                    <a:pt x="214" y="0"/>
                  </a:lnTo>
                  <a:cubicBezTo>
                    <a:pt x="194" y="0"/>
                    <a:pt x="177" y="16"/>
                    <a:pt x="177" y="37"/>
                  </a:cubicBezTo>
                  <a:lnTo>
                    <a:pt x="176" y="504"/>
                  </a:lnTo>
                  <a:lnTo>
                    <a:pt x="66" y="394"/>
                  </a:lnTo>
                  <a:lnTo>
                    <a:pt x="66" y="394"/>
                  </a:lnTo>
                  <a:cubicBezTo>
                    <a:pt x="52" y="379"/>
                    <a:pt x="29" y="379"/>
                    <a:pt x="15" y="394"/>
                  </a:cubicBezTo>
                  <a:lnTo>
                    <a:pt x="15" y="394"/>
                  </a:lnTo>
                  <a:cubicBezTo>
                    <a:pt x="0" y="407"/>
                    <a:pt x="0" y="431"/>
                    <a:pt x="15" y="445"/>
                  </a:cubicBezTo>
                  <a:lnTo>
                    <a:pt x="187" y="6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47">
              <a:extLst>
                <a:ext uri="{FF2B5EF4-FFF2-40B4-BE49-F238E27FC236}">
                  <a16:creationId xmlns:a16="http://schemas.microsoft.com/office/drawing/2014/main" id="{BCFD6366-E452-1D40-B919-0E17C1AA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4841" y="3611422"/>
              <a:ext cx="391468" cy="42389"/>
            </a:xfrm>
            <a:custGeom>
              <a:avLst/>
              <a:gdLst>
                <a:gd name="T0" fmla="*/ 655 w 693"/>
                <a:gd name="T1" fmla="*/ 0 h 74"/>
                <a:gd name="T2" fmla="*/ 37 w 693"/>
                <a:gd name="T3" fmla="*/ 0 h 74"/>
                <a:gd name="T4" fmla="*/ 37 w 693"/>
                <a:gd name="T5" fmla="*/ 0 h 74"/>
                <a:gd name="T6" fmla="*/ 0 w 693"/>
                <a:gd name="T7" fmla="*/ 36 h 74"/>
                <a:gd name="T8" fmla="*/ 0 w 693"/>
                <a:gd name="T9" fmla="*/ 36 h 74"/>
                <a:gd name="T10" fmla="*/ 37 w 693"/>
                <a:gd name="T11" fmla="*/ 73 h 74"/>
                <a:gd name="T12" fmla="*/ 655 w 693"/>
                <a:gd name="T13" fmla="*/ 73 h 74"/>
                <a:gd name="T14" fmla="*/ 655 w 693"/>
                <a:gd name="T15" fmla="*/ 73 h 74"/>
                <a:gd name="T16" fmla="*/ 692 w 693"/>
                <a:gd name="T17" fmla="*/ 36 h 74"/>
                <a:gd name="T18" fmla="*/ 692 w 693"/>
                <a:gd name="T19" fmla="*/ 36 h 74"/>
                <a:gd name="T20" fmla="*/ 655 w 693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3" h="74">
                  <a:moveTo>
                    <a:pt x="655" y="0"/>
                  </a:moveTo>
                  <a:lnTo>
                    <a:pt x="37" y="0"/>
                  </a:lnTo>
                  <a:lnTo>
                    <a:pt x="37" y="0"/>
                  </a:lnTo>
                  <a:cubicBezTo>
                    <a:pt x="16" y="0"/>
                    <a:pt x="0" y="16"/>
                    <a:pt x="0" y="36"/>
                  </a:cubicBezTo>
                  <a:lnTo>
                    <a:pt x="0" y="36"/>
                  </a:lnTo>
                  <a:cubicBezTo>
                    <a:pt x="0" y="56"/>
                    <a:pt x="16" y="73"/>
                    <a:pt x="37" y="73"/>
                  </a:cubicBezTo>
                  <a:lnTo>
                    <a:pt x="655" y="73"/>
                  </a:lnTo>
                  <a:lnTo>
                    <a:pt x="655" y="73"/>
                  </a:lnTo>
                  <a:cubicBezTo>
                    <a:pt x="675" y="73"/>
                    <a:pt x="692" y="56"/>
                    <a:pt x="692" y="36"/>
                  </a:cubicBezTo>
                  <a:lnTo>
                    <a:pt x="692" y="36"/>
                  </a:lnTo>
                  <a:cubicBezTo>
                    <a:pt x="692" y="16"/>
                    <a:pt x="675" y="0"/>
                    <a:pt x="6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48">
              <a:extLst>
                <a:ext uri="{FF2B5EF4-FFF2-40B4-BE49-F238E27FC236}">
                  <a16:creationId xmlns:a16="http://schemas.microsoft.com/office/drawing/2014/main" id="{9B8B4698-8BBC-674F-8C35-2941F545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8246" y="3347119"/>
              <a:ext cx="281758" cy="269290"/>
            </a:xfrm>
            <a:custGeom>
              <a:avLst/>
              <a:gdLst>
                <a:gd name="T0" fmla="*/ 242 w 497"/>
                <a:gd name="T1" fmla="*/ 475 h 476"/>
                <a:gd name="T2" fmla="*/ 242 w 497"/>
                <a:gd name="T3" fmla="*/ 475 h 476"/>
                <a:gd name="T4" fmla="*/ 86 w 497"/>
                <a:gd name="T5" fmla="*/ 411 h 476"/>
                <a:gd name="T6" fmla="*/ 86 w 497"/>
                <a:gd name="T7" fmla="*/ 411 h 476"/>
                <a:gd name="T8" fmla="*/ 86 w 497"/>
                <a:gd name="T9" fmla="*/ 99 h 476"/>
                <a:gd name="T10" fmla="*/ 169 w 497"/>
                <a:gd name="T11" fmla="*/ 14 h 476"/>
                <a:gd name="T12" fmla="*/ 169 w 497"/>
                <a:gd name="T13" fmla="*/ 14 h 476"/>
                <a:gd name="T14" fmla="*/ 221 w 497"/>
                <a:gd name="T15" fmla="*/ 14 h 476"/>
                <a:gd name="T16" fmla="*/ 221 w 497"/>
                <a:gd name="T17" fmla="*/ 14 h 476"/>
                <a:gd name="T18" fmla="*/ 221 w 497"/>
                <a:gd name="T19" fmla="*/ 66 h 476"/>
                <a:gd name="T20" fmla="*/ 138 w 497"/>
                <a:gd name="T21" fmla="*/ 150 h 476"/>
                <a:gd name="T22" fmla="*/ 138 w 497"/>
                <a:gd name="T23" fmla="*/ 150 h 476"/>
                <a:gd name="T24" fmla="*/ 94 w 497"/>
                <a:gd name="T25" fmla="*/ 255 h 476"/>
                <a:gd name="T26" fmla="*/ 94 w 497"/>
                <a:gd name="T27" fmla="*/ 255 h 476"/>
                <a:gd name="T28" fmla="*/ 138 w 497"/>
                <a:gd name="T29" fmla="*/ 360 h 476"/>
                <a:gd name="T30" fmla="*/ 138 w 497"/>
                <a:gd name="T31" fmla="*/ 360 h 476"/>
                <a:gd name="T32" fmla="*/ 242 w 497"/>
                <a:gd name="T33" fmla="*/ 403 h 476"/>
                <a:gd name="T34" fmla="*/ 242 w 497"/>
                <a:gd name="T35" fmla="*/ 403 h 476"/>
                <a:gd name="T36" fmla="*/ 346 w 497"/>
                <a:gd name="T37" fmla="*/ 360 h 476"/>
                <a:gd name="T38" fmla="*/ 430 w 497"/>
                <a:gd name="T39" fmla="*/ 274 h 476"/>
                <a:gd name="T40" fmla="*/ 430 w 497"/>
                <a:gd name="T41" fmla="*/ 274 h 476"/>
                <a:gd name="T42" fmla="*/ 482 w 497"/>
                <a:gd name="T43" fmla="*/ 274 h 476"/>
                <a:gd name="T44" fmla="*/ 482 w 497"/>
                <a:gd name="T45" fmla="*/ 274 h 476"/>
                <a:gd name="T46" fmla="*/ 482 w 497"/>
                <a:gd name="T47" fmla="*/ 326 h 476"/>
                <a:gd name="T48" fmla="*/ 398 w 497"/>
                <a:gd name="T49" fmla="*/ 411 h 476"/>
                <a:gd name="T50" fmla="*/ 398 w 497"/>
                <a:gd name="T51" fmla="*/ 411 h 476"/>
                <a:gd name="T52" fmla="*/ 242 w 497"/>
                <a:gd name="T53" fmla="*/ 47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476">
                  <a:moveTo>
                    <a:pt x="242" y="475"/>
                  </a:moveTo>
                  <a:lnTo>
                    <a:pt x="242" y="475"/>
                  </a:lnTo>
                  <a:cubicBezTo>
                    <a:pt x="183" y="475"/>
                    <a:pt x="127" y="453"/>
                    <a:pt x="86" y="411"/>
                  </a:cubicBezTo>
                  <a:lnTo>
                    <a:pt x="86" y="411"/>
                  </a:lnTo>
                  <a:cubicBezTo>
                    <a:pt x="0" y="325"/>
                    <a:pt x="0" y="185"/>
                    <a:pt x="86" y="99"/>
                  </a:cubicBezTo>
                  <a:lnTo>
                    <a:pt x="169" y="14"/>
                  </a:lnTo>
                  <a:lnTo>
                    <a:pt x="169" y="14"/>
                  </a:lnTo>
                  <a:cubicBezTo>
                    <a:pt x="184" y="0"/>
                    <a:pt x="207" y="0"/>
                    <a:pt x="221" y="14"/>
                  </a:cubicBezTo>
                  <a:lnTo>
                    <a:pt x="221" y="14"/>
                  </a:lnTo>
                  <a:cubicBezTo>
                    <a:pt x="235" y="28"/>
                    <a:pt x="236" y="51"/>
                    <a:pt x="221" y="66"/>
                  </a:cubicBezTo>
                  <a:lnTo>
                    <a:pt x="138" y="150"/>
                  </a:lnTo>
                  <a:lnTo>
                    <a:pt x="138" y="150"/>
                  </a:lnTo>
                  <a:cubicBezTo>
                    <a:pt x="110" y="178"/>
                    <a:pt x="94" y="215"/>
                    <a:pt x="94" y="255"/>
                  </a:cubicBezTo>
                  <a:lnTo>
                    <a:pt x="94" y="255"/>
                  </a:lnTo>
                  <a:cubicBezTo>
                    <a:pt x="94" y="294"/>
                    <a:pt x="110" y="331"/>
                    <a:pt x="138" y="360"/>
                  </a:cubicBezTo>
                  <a:lnTo>
                    <a:pt x="138" y="360"/>
                  </a:lnTo>
                  <a:cubicBezTo>
                    <a:pt x="165" y="387"/>
                    <a:pt x="203" y="403"/>
                    <a:pt x="242" y="403"/>
                  </a:cubicBezTo>
                  <a:lnTo>
                    <a:pt x="242" y="403"/>
                  </a:lnTo>
                  <a:cubicBezTo>
                    <a:pt x="281" y="403"/>
                    <a:pt x="319" y="387"/>
                    <a:pt x="346" y="360"/>
                  </a:cubicBezTo>
                  <a:lnTo>
                    <a:pt x="430" y="274"/>
                  </a:lnTo>
                  <a:lnTo>
                    <a:pt x="430" y="274"/>
                  </a:lnTo>
                  <a:cubicBezTo>
                    <a:pt x="445" y="260"/>
                    <a:pt x="467" y="260"/>
                    <a:pt x="482" y="274"/>
                  </a:cubicBezTo>
                  <a:lnTo>
                    <a:pt x="482" y="274"/>
                  </a:lnTo>
                  <a:cubicBezTo>
                    <a:pt x="496" y="289"/>
                    <a:pt x="496" y="312"/>
                    <a:pt x="482" y="326"/>
                  </a:cubicBezTo>
                  <a:lnTo>
                    <a:pt x="398" y="411"/>
                  </a:lnTo>
                  <a:lnTo>
                    <a:pt x="398" y="411"/>
                  </a:lnTo>
                  <a:cubicBezTo>
                    <a:pt x="357" y="453"/>
                    <a:pt x="301" y="475"/>
                    <a:pt x="242" y="4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49">
              <a:extLst>
                <a:ext uri="{FF2B5EF4-FFF2-40B4-BE49-F238E27FC236}">
                  <a16:creationId xmlns:a16="http://schemas.microsoft.com/office/drawing/2014/main" id="{FF14A05F-10DC-164F-849D-390B9FB84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2628" y="3100270"/>
              <a:ext cx="271785" cy="279264"/>
            </a:xfrm>
            <a:custGeom>
              <a:avLst/>
              <a:gdLst>
                <a:gd name="T0" fmla="*/ 310 w 479"/>
                <a:gd name="T1" fmla="*/ 494 h 495"/>
                <a:gd name="T2" fmla="*/ 310 w 479"/>
                <a:gd name="T3" fmla="*/ 494 h 495"/>
                <a:gd name="T4" fmla="*/ 284 w 479"/>
                <a:gd name="T5" fmla="*/ 484 h 495"/>
                <a:gd name="T6" fmla="*/ 284 w 479"/>
                <a:gd name="T7" fmla="*/ 484 h 495"/>
                <a:gd name="T8" fmla="*/ 282 w 479"/>
                <a:gd name="T9" fmla="*/ 432 h 495"/>
                <a:gd name="T10" fmla="*/ 363 w 479"/>
                <a:gd name="T11" fmla="*/ 345 h 495"/>
                <a:gd name="T12" fmla="*/ 363 w 479"/>
                <a:gd name="T13" fmla="*/ 345 h 495"/>
                <a:gd name="T14" fmla="*/ 404 w 479"/>
                <a:gd name="T15" fmla="*/ 239 h 495"/>
                <a:gd name="T16" fmla="*/ 404 w 479"/>
                <a:gd name="T17" fmla="*/ 239 h 495"/>
                <a:gd name="T18" fmla="*/ 357 w 479"/>
                <a:gd name="T19" fmla="*/ 136 h 495"/>
                <a:gd name="T20" fmla="*/ 357 w 479"/>
                <a:gd name="T21" fmla="*/ 136 h 495"/>
                <a:gd name="T22" fmla="*/ 148 w 479"/>
                <a:gd name="T23" fmla="*/ 143 h 495"/>
                <a:gd name="T24" fmla="*/ 67 w 479"/>
                <a:gd name="T25" fmla="*/ 231 h 495"/>
                <a:gd name="T26" fmla="*/ 67 w 479"/>
                <a:gd name="T27" fmla="*/ 231 h 495"/>
                <a:gd name="T28" fmla="*/ 15 w 479"/>
                <a:gd name="T29" fmla="*/ 232 h 495"/>
                <a:gd name="T30" fmla="*/ 15 w 479"/>
                <a:gd name="T31" fmla="*/ 232 h 495"/>
                <a:gd name="T32" fmla="*/ 14 w 479"/>
                <a:gd name="T33" fmla="*/ 181 h 495"/>
                <a:gd name="T34" fmla="*/ 95 w 479"/>
                <a:gd name="T35" fmla="*/ 93 h 495"/>
                <a:gd name="T36" fmla="*/ 95 w 479"/>
                <a:gd name="T37" fmla="*/ 93 h 495"/>
                <a:gd name="T38" fmla="*/ 406 w 479"/>
                <a:gd name="T39" fmla="*/ 83 h 495"/>
                <a:gd name="T40" fmla="*/ 406 w 479"/>
                <a:gd name="T41" fmla="*/ 83 h 495"/>
                <a:gd name="T42" fmla="*/ 477 w 479"/>
                <a:gd name="T43" fmla="*/ 236 h 495"/>
                <a:gd name="T44" fmla="*/ 477 w 479"/>
                <a:gd name="T45" fmla="*/ 236 h 495"/>
                <a:gd name="T46" fmla="*/ 418 w 479"/>
                <a:gd name="T47" fmla="*/ 395 h 495"/>
                <a:gd name="T48" fmla="*/ 336 w 479"/>
                <a:gd name="T49" fmla="*/ 482 h 495"/>
                <a:gd name="T50" fmla="*/ 336 w 479"/>
                <a:gd name="T51" fmla="*/ 482 h 495"/>
                <a:gd name="T52" fmla="*/ 310 w 479"/>
                <a:gd name="T5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9" h="495">
                  <a:moveTo>
                    <a:pt x="310" y="494"/>
                  </a:moveTo>
                  <a:lnTo>
                    <a:pt x="310" y="494"/>
                  </a:lnTo>
                  <a:cubicBezTo>
                    <a:pt x="301" y="494"/>
                    <a:pt x="292" y="490"/>
                    <a:pt x="284" y="484"/>
                  </a:cubicBezTo>
                  <a:lnTo>
                    <a:pt x="284" y="484"/>
                  </a:lnTo>
                  <a:cubicBezTo>
                    <a:pt x="270" y="471"/>
                    <a:pt x="269" y="447"/>
                    <a:pt x="282" y="432"/>
                  </a:cubicBezTo>
                  <a:lnTo>
                    <a:pt x="363" y="345"/>
                  </a:lnTo>
                  <a:lnTo>
                    <a:pt x="363" y="345"/>
                  </a:lnTo>
                  <a:cubicBezTo>
                    <a:pt x="391" y="316"/>
                    <a:pt x="405" y="278"/>
                    <a:pt x="404" y="239"/>
                  </a:cubicBezTo>
                  <a:lnTo>
                    <a:pt x="404" y="239"/>
                  </a:lnTo>
                  <a:cubicBezTo>
                    <a:pt x="403" y="200"/>
                    <a:pt x="386" y="163"/>
                    <a:pt x="357" y="136"/>
                  </a:cubicBezTo>
                  <a:lnTo>
                    <a:pt x="357" y="136"/>
                  </a:lnTo>
                  <a:cubicBezTo>
                    <a:pt x="297" y="81"/>
                    <a:pt x="203" y="84"/>
                    <a:pt x="148" y="143"/>
                  </a:cubicBezTo>
                  <a:lnTo>
                    <a:pt x="67" y="231"/>
                  </a:lnTo>
                  <a:lnTo>
                    <a:pt x="67" y="231"/>
                  </a:lnTo>
                  <a:cubicBezTo>
                    <a:pt x="53" y="246"/>
                    <a:pt x="30" y="246"/>
                    <a:pt x="15" y="232"/>
                  </a:cubicBezTo>
                  <a:lnTo>
                    <a:pt x="15" y="232"/>
                  </a:lnTo>
                  <a:cubicBezTo>
                    <a:pt x="1" y="219"/>
                    <a:pt x="0" y="196"/>
                    <a:pt x="14" y="181"/>
                  </a:cubicBezTo>
                  <a:lnTo>
                    <a:pt x="95" y="93"/>
                  </a:lnTo>
                  <a:lnTo>
                    <a:pt x="95" y="93"/>
                  </a:lnTo>
                  <a:cubicBezTo>
                    <a:pt x="178" y="5"/>
                    <a:pt x="318" y="0"/>
                    <a:pt x="406" y="83"/>
                  </a:cubicBezTo>
                  <a:lnTo>
                    <a:pt x="406" y="83"/>
                  </a:lnTo>
                  <a:cubicBezTo>
                    <a:pt x="450" y="123"/>
                    <a:pt x="474" y="178"/>
                    <a:pt x="477" y="236"/>
                  </a:cubicBezTo>
                  <a:lnTo>
                    <a:pt x="477" y="236"/>
                  </a:lnTo>
                  <a:cubicBezTo>
                    <a:pt x="478" y="296"/>
                    <a:pt x="457" y="351"/>
                    <a:pt x="418" y="395"/>
                  </a:cubicBezTo>
                  <a:lnTo>
                    <a:pt x="336" y="482"/>
                  </a:lnTo>
                  <a:lnTo>
                    <a:pt x="336" y="482"/>
                  </a:lnTo>
                  <a:cubicBezTo>
                    <a:pt x="329" y="490"/>
                    <a:pt x="319" y="494"/>
                    <a:pt x="310" y="4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450">
              <a:extLst>
                <a:ext uri="{FF2B5EF4-FFF2-40B4-BE49-F238E27FC236}">
                  <a16:creationId xmlns:a16="http://schemas.microsoft.com/office/drawing/2014/main" id="{B9CCEB13-0CCF-3A4E-847D-94B6224E2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5306" y="3289771"/>
              <a:ext cx="174540" cy="172046"/>
            </a:xfrm>
            <a:custGeom>
              <a:avLst/>
              <a:gdLst>
                <a:gd name="T0" fmla="*/ 40 w 307"/>
                <a:gd name="T1" fmla="*/ 303 h 304"/>
                <a:gd name="T2" fmla="*/ 40 w 307"/>
                <a:gd name="T3" fmla="*/ 303 h 304"/>
                <a:gd name="T4" fmla="*/ 14 w 307"/>
                <a:gd name="T5" fmla="*/ 292 h 304"/>
                <a:gd name="T6" fmla="*/ 14 w 307"/>
                <a:gd name="T7" fmla="*/ 292 h 304"/>
                <a:gd name="T8" fmla="*/ 14 w 307"/>
                <a:gd name="T9" fmla="*/ 241 h 304"/>
                <a:gd name="T10" fmla="*/ 241 w 307"/>
                <a:gd name="T11" fmla="*/ 14 h 304"/>
                <a:gd name="T12" fmla="*/ 241 w 307"/>
                <a:gd name="T13" fmla="*/ 14 h 304"/>
                <a:gd name="T14" fmla="*/ 292 w 307"/>
                <a:gd name="T15" fmla="*/ 14 h 304"/>
                <a:gd name="T16" fmla="*/ 292 w 307"/>
                <a:gd name="T17" fmla="*/ 14 h 304"/>
                <a:gd name="T18" fmla="*/ 292 w 307"/>
                <a:gd name="T19" fmla="*/ 66 h 304"/>
                <a:gd name="T20" fmla="*/ 66 w 307"/>
                <a:gd name="T21" fmla="*/ 292 h 304"/>
                <a:gd name="T22" fmla="*/ 66 w 307"/>
                <a:gd name="T23" fmla="*/ 292 h 304"/>
                <a:gd name="T24" fmla="*/ 40 w 307"/>
                <a:gd name="T25" fmla="*/ 30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304">
                  <a:moveTo>
                    <a:pt x="40" y="303"/>
                  </a:moveTo>
                  <a:lnTo>
                    <a:pt x="40" y="303"/>
                  </a:lnTo>
                  <a:cubicBezTo>
                    <a:pt x="31" y="303"/>
                    <a:pt x="22" y="299"/>
                    <a:pt x="14" y="292"/>
                  </a:cubicBezTo>
                  <a:lnTo>
                    <a:pt x="14" y="292"/>
                  </a:lnTo>
                  <a:cubicBezTo>
                    <a:pt x="0" y="278"/>
                    <a:pt x="0" y="255"/>
                    <a:pt x="14" y="241"/>
                  </a:cubicBezTo>
                  <a:lnTo>
                    <a:pt x="241" y="14"/>
                  </a:lnTo>
                  <a:lnTo>
                    <a:pt x="241" y="14"/>
                  </a:lnTo>
                  <a:cubicBezTo>
                    <a:pt x="255" y="0"/>
                    <a:pt x="278" y="0"/>
                    <a:pt x="292" y="14"/>
                  </a:cubicBezTo>
                  <a:lnTo>
                    <a:pt x="292" y="14"/>
                  </a:lnTo>
                  <a:cubicBezTo>
                    <a:pt x="306" y="29"/>
                    <a:pt x="306" y="51"/>
                    <a:pt x="292" y="66"/>
                  </a:cubicBezTo>
                  <a:lnTo>
                    <a:pt x="66" y="292"/>
                  </a:lnTo>
                  <a:lnTo>
                    <a:pt x="66" y="292"/>
                  </a:lnTo>
                  <a:cubicBezTo>
                    <a:pt x="59" y="299"/>
                    <a:pt x="49" y="303"/>
                    <a:pt x="40" y="3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451">
              <a:extLst>
                <a:ext uri="{FF2B5EF4-FFF2-40B4-BE49-F238E27FC236}">
                  <a16:creationId xmlns:a16="http://schemas.microsoft.com/office/drawing/2014/main" id="{9F20332E-2F8B-6F4E-9AC9-DB2896918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8217" y="2092925"/>
              <a:ext cx="608397" cy="533594"/>
            </a:xfrm>
            <a:custGeom>
              <a:avLst/>
              <a:gdLst>
                <a:gd name="T0" fmla="*/ 911 w 1074"/>
                <a:gd name="T1" fmla="*/ 316 h 944"/>
                <a:gd name="T2" fmla="*/ 823 w 1074"/>
                <a:gd name="T3" fmla="*/ 227 h 944"/>
                <a:gd name="T4" fmla="*/ 787 w 1074"/>
                <a:gd name="T5" fmla="*/ 190 h 944"/>
                <a:gd name="T6" fmla="*/ 750 w 1074"/>
                <a:gd name="T7" fmla="*/ 227 h 944"/>
                <a:gd name="T8" fmla="*/ 662 w 1074"/>
                <a:gd name="T9" fmla="*/ 316 h 944"/>
                <a:gd name="T10" fmla="*/ 573 w 1074"/>
                <a:gd name="T11" fmla="*/ 227 h 944"/>
                <a:gd name="T12" fmla="*/ 536 w 1074"/>
                <a:gd name="T13" fmla="*/ 190 h 944"/>
                <a:gd name="T14" fmla="*/ 500 w 1074"/>
                <a:gd name="T15" fmla="*/ 227 h 944"/>
                <a:gd name="T16" fmla="*/ 411 w 1074"/>
                <a:gd name="T17" fmla="*/ 316 h 944"/>
                <a:gd name="T18" fmla="*/ 323 w 1074"/>
                <a:gd name="T19" fmla="*/ 227 h 944"/>
                <a:gd name="T20" fmla="*/ 287 w 1074"/>
                <a:gd name="T21" fmla="*/ 190 h 944"/>
                <a:gd name="T22" fmla="*/ 250 w 1074"/>
                <a:gd name="T23" fmla="*/ 227 h 944"/>
                <a:gd name="T24" fmla="*/ 161 w 1074"/>
                <a:gd name="T25" fmla="*/ 316 h 944"/>
                <a:gd name="T26" fmla="*/ 219 w 1074"/>
                <a:gd name="T27" fmla="*/ 73 h 944"/>
                <a:gd name="T28" fmla="*/ 999 w 1074"/>
                <a:gd name="T29" fmla="*/ 238 h 944"/>
                <a:gd name="T30" fmla="*/ 911 w 1074"/>
                <a:gd name="T31" fmla="*/ 316 h 944"/>
                <a:gd name="T32" fmla="*/ 741 w 1074"/>
                <a:gd name="T33" fmla="*/ 617 h 944"/>
                <a:gd name="T34" fmla="*/ 698 w 1074"/>
                <a:gd name="T35" fmla="*/ 573 h 944"/>
                <a:gd name="T36" fmla="*/ 374 w 1074"/>
                <a:gd name="T37" fmla="*/ 573 h 944"/>
                <a:gd name="T38" fmla="*/ 331 w 1074"/>
                <a:gd name="T39" fmla="*/ 870 h 944"/>
                <a:gd name="T40" fmla="*/ 180 w 1074"/>
                <a:gd name="T41" fmla="*/ 388 h 944"/>
                <a:gd name="T42" fmla="*/ 287 w 1074"/>
                <a:gd name="T43" fmla="*/ 329 h 944"/>
                <a:gd name="T44" fmla="*/ 411 w 1074"/>
                <a:gd name="T45" fmla="*/ 389 h 944"/>
                <a:gd name="T46" fmla="*/ 536 w 1074"/>
                <a:gd name="T47" fmla="*/ 329 h 944"/>
                <a:gd name="T48" fmla="*/ 662 w 1074"/>
                <a:gd name="T49" fmla="*/ 389 h 944"/>
                <a:gd name="T50" fmla="*/ 787 w 1074"/>
                <a:gd name="T51" fmla="*/ 329 h 944"/>
                <a:gd name="T52" fmla="*/ 893 w 1074"/>
                <a:gd name="T53" fmla="*/ 388 h 944"/>
                <a:gd name="T54" fmla="*/ 741 w 1074"/>
                <a:gd name="T55" fmla="*/ 870 h 944"/>
                <a:gd name="T56" fmla="*/ 668 w 1074"/>
                <a:gd name="T57" fmla="*/ 646 h 944"/>
                <a:gd name="T58" fmla="*/ 404 w 1074"/>
                <a:gd name="T59" fmla="*/ 870 h 944"/>
                <a:gd name="T60" fmla="*/ 1073 w 1074"/>
                <a:gd name="T61" fmla="*/ 227 h 944"/>
                <a:gd name="T62" fmla="*/ 1068 w 1074"/>
                <a:gd name="T63" fmla="*/ 207 h 944"/>
                <a:gd name="T64" fmla="*/ 1061 w 1074"/>
                <a:gd name="T65" fmla="*/ 196 h 944"/>
                <a:gd name="T66" fmla="*/ 897 w 1074"/>
                <a:gd name="T67" fmla="*/ 12 h 944"/>
                <a:gd name="T68" fmla="*/ 203 w 1074"/>
                <a:gd name="T69" fmla="*/ 0 h 944"/>
                <a:gd name="T70" fmla="*/ 176 w 1074"/>
                <a:gd name="T71" fmla="*/ 12 h 944"/>
                <a:gd name="T72" fmla="*/ 11 w 1074"/>
                <a:gd name="T73" fmla="*/ 198 h 944"/>
                <a:gd name="T74" fmla="*/ 8 w 1074"/>
                <a:gd name="T75" fmla="*/ 201 h 944"/>
                <a:gd name="T76" fmla="*/ 0 w 1074"/>
                <a:gd name="T77" fmla="*/ 227 h 944"/>
                <a:gd name="T78" fmla="*/ 107 w 1074"/>
                <a:gd name="T79" fmla="*/ 892 h 944"/>
                <a:gd name="T80" fmla="*/ 158 w 1074"/>
                <a:gd name="T81" fmla="*/ 943 h 944"/>
                <a:gd name="T82" fmla="*/ 698 w 1074"/>
                <a:gd name="T83" fmla="*/ 943 h 944"/>
                <a:gd name="T84" fmla="*/ 914 w 1074"/>
                <a:gd name="T85" fmla="*/ 943 h 944"/>
                <a:gd name="T86" fmla="*/ 965 w 1074"/>
                <a:gd name="T87" fmla="*/ 379 h 944"/>
                <a:gd name="T88" fmla="*/ 1073 w 1074"/>
                <a:gd name="T89" fmla="*/ 227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4" h="944">
                  <a:moveTo>
                    <a:pt x="911" y="316"/>
                  </a:moveTo>
                  <a:lnTo>
                    <a:pt x="911" y="316"/>
                  </a:lnTo>
                  <a:cubicBezTo>
                    <a:pt x="863" y="316"/>
                    <a:pt x="823" y="276"/>
                    <a:pt x="823" y="227"/>
                  </a:cubicBezTo>
                  <a:lnTo>
                    <a:pt x="823" y="227"/>
                  </a:lnTo>
                  <a:cubicBezTo>
                    <a:pt x="823" y="207"/>
                    <a:pt x="807" y="190"/>
                    <a:pt x="787" y="190"/>
                  </a:cubicBezTo>
                  <a:lnTo>
                    <a:pt x="787" y="190"/>
                  </a:lnTo>
                  <a:cubicBezTo>
                    <a:pt x="766" y="190"/>
                    <a:pt x="750" y="207"/>
                    <a:pt x="750" y="227"/>
                  </a:cubicBezTo>
                  <a:lnTo>
                    <a:pt x="750" y="227"/>
                  </a:lnTo>
                  <a:cubicBezTo>
                    <a:pt x="750" y="276"/>
                    <a:pt x="710" y="316"/>
                    <a:pt x="662" y="316"/>
                  </a:cubicBezTo>
                  <a:lnTo>
                    <a:pt x="662" y="316"/>
                  </a:lnTo>
                  <a:cubicBezTo>
                    <a:pt x="612" y="316"/>
                    <a:pt x="573" y="276"/>
                    <a:pt x="573" y="227"/>
                  </a:cubicBezTo>
                  <a:lnTo>
                    <a:pt x="573" y="227"/>
                  </a:lnTo>
                  <a:cubicBezTo>
                    <a:pt x="573" y="207"/>
                    <a:pt x="557" y="190"/>
                    <a:pt x="536" y="190"/>
                  </a:cubicBezTo>
                  <a:lnTo>
                    <a:pt x="536" y="190"/>
                  </a:lnTo>
                  <a:cubicBezTo>
                    <a:pt x="516" y="190"/>
                    <a:pt x="500" y="207"/>
                    <a:pt x="500" y="227"/>
                  </a:cubicBezTo>
                  <a:lnTo>
                    <a:pt x="500" y="227"/>
                  </a:lnTo>
                  <a:cubicBezTo>
                    <a:pt x="500" y="276"/>
                    <a:pt x="460" y="316"/>
                    <a:pt x="411" y="316"/>
                  </a:cubicBezTo>
                  <a:lnTo>
                    <a:pt x="411" y="316"/>
                  </a:lnTo>
                  <a:cubicBezTo>
                    <a:pt x="362" y="316"/>
                    <a:pt x="323" y="276"/>
                    <a:pt x="323" y="227"/>
                  </a:cubicBezTo>
                  <a:lnTo>
                    <a:pt x="323" y="227"/>
                  </a:lnTo>
                  <a:cubicBezTo>
                    <a:pt x="323" y="207"/>
                    <a:pt x="306" y="190"/>
                    <a:pt x="287" y="190"/>
                  </a:cubicBezTo>
                  <a:lnTo>
                    <a:pt x="287" y="190"/>
                  </a:lnTo>
                  <a:cubicBezTo>
                    <a:pt x="266" y="190"/>
                    <a:pt x="250" y="207"/>
                    <a:pt x="250" y="227"/>
                  </a:cubicBezTo>
                  <a:lnTo>
                    <a:pt x="250" y="227"/>
                  </a:lnTo>
                  <a:cubicBezTo>
                    <a:pt x="250" y="276"/>
                    <a:pt x="210" y="316"/>
                    <a:pt x="161" y="316"/>
                  </a:cubicBezTo>
                  <a:lnTo>
                    <a:pt x="161" y="316"/>
                  </a:lnTo>
                  <a:cubicBezTo>
                    <a:pt x="116" y="316"/>
                    <a:pt x="78" y="282"/>
                    <a:pt x="73" y="238"/>
                  </a:cubicBezTo>
                  <a:lnTo>
                    <a:pt x="219" y="73"/>
                  </a:lnTo>
                  <a:lnTo>
                    <a:pt x="853" y="73"/>
                  </a:lnTo>
                  <a:lnTo>
                    <a:pt x="999" y="238"/>
                  </a:lnTo>
                  <a:lnTo>
                    <a:pt x="999" y="238"/>
                  </a:lnTo>
                  <a:cubicBezTo>
                    <a:pt x="994" y="282"/>
                    <a:pt x="957" y="316"/>
                    <a:pt x="911" y="316"/>
                  </a:cubicBezTo>
                  <a:close/>
                  <a:moveTo>
                    <a:pt x="741" y="870"/>
                  </a:moveTo>
                  <a:lnTo>
                    <a:pt x="741" y="617"/>
                  </a:lnTo>
                  <a:lnTo>
                    <a:pt x="741" y="617"/>
                  </a:lnTo>
                  <a:cubicBezTo>
                    <a:pt x="741" y="592"/>
                    <a:pt x="721" y="573"/>
                    <a:pt x="698" y="573"/>
                  </a:cubicBezTo>
                  <a:lnTo>
                    <a:pt x="374" y="573"/>
                  </a:lnTo>
                  <a:lnTo>
                    <a:pt x="374" y="573"/>
                  </a:lnTo>
                  <a:cubicBezTo>
                    <a:pt x="350" y="573"/>
                    <a:pt x="331" y="592"/>
                    <a:pt x="331" y="617"/>
                  </a:cubicBezTo>
                  <a:lnTo>
                    <a:pt x="331" y="870"/>
                  </a:lnTo>
                  <a:lnTo>
                    <a:pt x="180" y="870"/>
                  </a:lnTo>
                  <a:lnTo>
                    <a:pt x="180" y="388"/>
                  </a:lnTo>
                  <a:lnTo>
                    <a:pt x="180" y="388"/>
                  </a:lnTo>
                  <a:cubicBezTo>
                    <a:pt x="223" y="382"/>
                    <a:pt x="261" y="361"/>
                    <a:pt x="287" y="329"/>
                  </a:cubicBezTo>
                  <a:lnTo>
                    <a:pt x="287" y="329"/>
                  </a:lnTo>
                  <a:cubicBezTo>
                    <a:pt x="316" y="365"/>
                    <a:pt x="361" y="389"/>
                    <a:pt x="411" y="389"/>
                  </a:cubicBezTo>
                  <a:lnTo>
                    <a:pt x="411" y="389"/>
                  </a:lnTo>
                  <a:cubicBezTo>
                    <a:pt x="462" y="389"/>
                    <a:pt x="507" y="365"/>
                    <a:pt x="536" y="329"/>
                  </a:cubicBezTo>
                  <a:lnTo>
                    <a:pt x="536" y="329"/>
                  </a:lnTo>
                  <a:cubicBezTo>
                    <a:pt x="566" y="365"/>
                    <a:pt x="611" y="389"/>
                    <a:pt x="662" y="389"/>
                  </a:cubicBezTo>
                  <a:lnTo>
                    <a:pt x="662" y="389"/>
                  </a:lnTo>
                  <a:cubicBezTo>
                    <a:pt x="712" y="389"/>
                    <a:pt x="757" y="365"/>
                    <a:pt x="787" y="329"/>
                  </a:cubicBezTo>
                  <a:lnTo>
                    <a:pt x="787" y="329"/>
                  </a:lnTo>
                  <a:cubicBezTo>
                    <a:pt x="813" y="361"/>
                    <a:pt x="850" y="382"/>
                    <a:pt x="893" y="388"/>
                  </a:cubicBezTo>
                  <a:lnTo>
                    <a:pt x="893" y="870"/>
                  </a:lnTo>
                  <a:lnTo>
                    <a:pt x="741" y="870"/>
                  </a:lnTo>
                  <a:close/>
                  <a:moveTo>
                    <a:pt x="404" y="646"/>
                  </a:moveTo>
                  <a:lnTo>
                    <a:pt x="668" y="646"/>
                  </a:lnTo>
                  <a:lnTo>
                    <a:pt x="668" y="870"/>
                  </a:lnTo>
                  <a:lnTo>
                    <a:pt x="404" y="870"/>
                  </a:lnTo>
                  <a:lnTo>
                    <a:pt x="404" y="646"/>
                  </a:lnTo>
                  <a:close/>
                  <a:moveTo>
                    <a:pt x="1073" y="227"/>
                  </a:moveTo>
                  <a:lnTo>
                    <a:pt x="1073" y="227"/>
                  </a:lnTo>
                  <a:cubicBezTo>
                    <a:pt x="1073" y="220"/>
                    <a:pt x="1071" y="214"/>
                    <a:pt x="1068" y="207"/>
                  </a:cubicBezTo>
                  <a:lnTo>
                    <a:pt x="1068" y="207"/>
                  </a:lnTo>
                  <a:cubicBezTo>
                    <a:pt x="1066" y="204"/>
                    <a:pt x="1064" y="200"/>
                    <a:pt x="1061" y="196"/>
                  </a:cubicBezTo>
                  <a:lnTo>
                    <a:pt x="897" y="12"/>
                  </a:lnTo>
                  <a:lnTo>
                    <a:pt x="897" y="12"/>
                  </a:lnTo>
                  <a:cubicBezTo>
                    <a:pt x="890" y="5"/>
                    <a:pt x="880" y="0"/>
                    <a:pt x="870" y="0"/>
                  </a:cubicBezTo>
                  <a:lnTo>
                    <a:pt x="203" y="0"/>
                  </a:lnTo>
                  <a:lnTo>
                    <a:pt x="203" y="0"/>
                  </a:lnTo>
                  <a:cubicBezTo>
                    <a:pt x="192" y="0"/>
                    <a:pt x="183" y="5"/>
                    <a:pt x="176" y="12"/>
                  </a:cubicBezTo>
                  <a:lnTo>
                    <a:pt x="11" y="198"/>
                  </a:lnTo>
                  <a:lnTo>
                    <a:pt x="11" y="198"/>
                  </a:lnTo>
                  <a:cubicBezTo>
                    <a:pt x="10" y="199"/>
                    <a:pt x="10" y="200"/>
                    <a:pt x="8" y="201"/>
                  </a:cubicBezTo>
                  <a:lnTo>
                    <a:pt x="8" y="201"/>
                  </a:lnTo>
                  <a:cubicBezTo>
                    <a:pt x="2" y="210"/>
                    <a:pt x="0" y="218"/>
                    <a:pt x="0" y="227"/>
                  </a:cubicBezTo>
                  <a:lnTo>
                    <a:pt x="0" y="227"/>
                  </a:lnTo>
                  <a:cubicBezTo>
                    <a:pt x="0" y="297"/>
                    <a:pt x="45" y="357"/>
                    <a:pt x="107" y="379"/>
                  </a:cubicBezTo>
                  <a:lnTo>
                    <a:pt x="107" y="892"/>
                  </a:lnTo>
                  <a:lnTo>
                    <a:pt x="107" y="892"/>
                  </a:lnTo>
                  <a:cubicBezTo>
                    <a:pt x="107" y="920"/>
                    <a:pt x="130" y="943"/>
                    <a:pt x="158" y="943"/>
                  </a:cubicBezTo>
                  <a:lnTo>
                    <a:pt x="374" y="943"/>
                  </a:lnTo>
                  <a:lnTo>
                    <a:pt x="698" y="943"/>
                  </a:lnTo>
                  <a:lnTo>
                    <a:pt x="914" y="943"/>
                  </a:lnTo>
                  <a:lnTo>
                    <a:pt x="914" y="943"/>
                  </a:lnTo>
                  <a:cubicBezTo>
                    <a:pt x="942" y="943"/>
                    <a:pt x="965" y="920"/>
                    <a:pt x="965" y="892"/>
                  </a:cubicBezTo>
                  <a:lnTo>
                    <a:pt x="965" y="379"/>
                  </a:lnTo>
                  <a:lnTo>
                    <a:pt x="965" y="379"/>
                  </a:lnTo>
                  <a:cubicBezTo>
                    <a:pt x="1028" y="357"/>
                    <a:pt x="1073" y="297"/>
                    <a:pt x="107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452">
              <a:extLst>
                <a:ext uri="{FF2B5EF4-FFF2-40B4-BE49-F238E27FC236}">
                  <a16:creationId xmlns:a16="http://schemas.microsoft.com/office/drawing/2014/main" id="{16BCC1AC-F442-1B4A-B882-D30C0182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0041" y="2063004"/>
              <a:ext cx="316666" cy="593436"/>
            </a:xfrm>
            <a:custGeom>
              <a:avLst/>
              <a:gdLst>
                <a:gd name="T0" fmla="*/ 280 w 560"/>
                <a:gd name="T1" fmla="*/ 1049 h 1050"/>
                <a:gd name="T2" fmla="*/ 280 w 560"/>
                <a:gd name="T3" fmla="*/ 1049 h 1050"/>
                <a:gd name="T4" fmla="*/ 0 w 560"/>
                <a:gd name="T5" fmla="*/ 770 h 1050"/>
                <a:gd name="T6" fmla="*/ 0 w 560"/>
                <a:gd name="T7" fmla="*/ 238 h 1050"/>
                <a:gd name="T8" fmla="*/ 0 w 560"/>
                <a:gd name="T9" fmla="*/ 238 h 1050"/>
                <a:gd name="T10" fmla="*/ 36 w 560"/>
                <a:gd name="T11" fmla="*/ 202 h 1050"/>
                <a:gd name="T12" fmla="*/ 36 w 560"/>
                <a:gd name="T13" fmla="*/ 202 h 1050"/>
                <a:gd name="T14" fmla="*/ 36 w 560"/>
                <a:gd name="T15" fmla="*/ 202 h 1050"/>
                <a:gd name="T16" fmla="*/ 73 w 560"/>
                <a:gd name="T17" fmla="*/ 238 h 1050"/>
                <a:gd name="T18" fmla="*/ 74 w 560"/>
                <a:gd name="T19" fmla="*/ 770 h 1050"/>
                <a:gd name="T20" fmla="*/ 74 w 560"/>
                <a:gd name="T21" fmla="*/ 770 h 1050"/>
                <a:gd name="T22" fmla="*/ 280 w 560"/>
                <a:gd name="T23" fmla="*/ 976 h 1050"/>
                <a:gd name="T24" fmla="*/ 280 w 560"/>
                <a:gd name="T25" fmla="*/ 976 h 1050"/>
                <a:gd name="T26" fmla="*/ 486 w 560"/>
                <a:gd name="T27" fmla="*/ 770 h 1050"/>
                <a:gd name="T28" fmla="*/ 485 w 560"/>
                <a:gd name="T29" fmla="*/ 613 h 1050"/>
                <a:gd name="T30" fmla="*/ 485 w 560"/>
                <a:gd name="T31" fmla="*/ 613 h 1050"/>
                <a:gd name="T32" fmla="*/ 486 w 560"/>
                <a:gd name="T33" fmla="*/ 305 h 1050"/>
                <a:gd name="T34" fmla="*/ 485 w 560"/>
                <a:gd name="T35" fmla="*/ 200 h 1050"/>
                <a:gd name="T36" fmla="*/ 485 w 560"/>
                <a:gd name="T37" fmla="*/ 200 h 1050"/>
                <a:gd name="T38" fmla="*/ 359 w 560"/>
                <a:gd name="T39" fmla="*/ 73 h 1050"/>
                <a:gd name="T40" fmla="*/ 359 w 560"/>
                <a:gd name="T41" fmla="*/ 73 h 1050"/>
                <a:gd name="T42" fmla="*/ 232 w 560"/>
                <a:gd name="T43" fmla="*/ 199 h 1050"/>
                <a:gd name="T44" fmla="*/ 233 w 560"/>
                <a:gd name="T45" fmla="*/ 305 h 1050"/>
                <a:gd name="T46" fmla="*/ 233 w 560"/>
                <a:gd name="T47" fmla="*/ 713 h 1050"/>
                <a:gd name="T48" fmla="*/ 233 w 560"/>
                <a:gd name="T49" fmla="*/ 765 h 1050"/>
                <a:gd name="T50" fmla="*/ 233 w 560"/>
                <a:gd name="T51" fmla="*/ 765 h 1050"/>
                <a:gd name="T52" fmla="*/ 278 w 560"/>
                <a:gd name="T53" fmla="*/ 810 h 1050"/>
                <a:gd name="T54" fmla="*/ 278 w 560"/>
                <a:gd name="T55" fmla="*/ 810 h 1050"/>
                <a:gd name="T56" fmla="*/ 323 w 560"/>
                <a:gd name="T57" fmla="*/ 765 h 1050"/>
                <a:gd name="T58" fmla="*/ 322 w 560"/>
                <a:gd name="T59" fmla="*/ 243 h 1050"/>
                <a:gd name="T60" fmla="*/ 322 w 560"/>
                <a:gd name="T61" fmla="*/ 243 h 1050"/>
                <a:gd name="T62" fmla="*/ 359 w 560"/>
                <a:gd name="T63" fmla="*/ 207 h 1050"/>
                <a:gd name="T64" fmla="*/ 359 w 560"/>
                <a:gd name="T65" fmla="*/ 207 h 1050"/>
                <a:gd name="T66" fmla="*/ 359 w 560"/>
                <a:gd name="T67" fmla="*/ 207 h 1050"/>
                <a:gd name="T68" fmla="*/ 395 w 560"/>
                <a:gd name="T69" fmla="*/ 243 h 1050"/>
                <a:gd name="T70" fmla="*/ 396 w 560"/>
                <a:gd name="T71" fmla="*/ 765 h 1050"/>
                <a:gd name="T72" fmla="*/ 396 w 560"/>
                <a:gd name="T73" fmla="*/ 765 h 1050"/>
                <a:gd name="T74" fmla="*/ 278 w 560"/>
                <a:gd name="T75" fmla="*/ 884 h 1050"/>
                <a:gd name="T76" fmla="*/ 278 w 560"/>
                <a:gd name="T77" fmla="*/ 884 h 1050"/>
                <a:gd name="T78" fmla="*/ 160 w 560"/>
                <a:gd name="T79" fmla="*/ 765 h 1050"/>
                <a:gd name="T80" fmla="*/ 160 w 560"/>
                <a:gd name="T81" fmla="*/ 713 h 1050"/>
                <a:gd name="T82" fmla="*/ 160 w 560"/>
                <a:gd name="T83" fmla="*/ 305 h 1050"/>
                <a:gd name="T84" fmla="*/ 160 w 560"/>
                <a:gd name="T85" fmla="*/ 200 h 1050"/>
                <a:gd name="T86" fmla="*/ 160 w 560"/>
                <a:gd name="T87" fmla="*/ 200 h 1050"/>
                <a:gd name="T88" fmla="*/ 359 w 560"/>
                <a:gd name="T89" fmla="*/ 0 h 1050"/>
                <a:gd name="T90" fmla="*/ 359 w 560"/>
                <a:gd name="T91" fmla="*/ 0 h 1050"/>
                <a:gd name="T92" fmla="*/ 558 w 560"/>
                <a:gd name="T93" fmla="*/ 199 h 1050"/>
                <a:gd name="T94" fmla="*/ 559 w 560"/>
                <a:gd name="T95" fmla="*/ 305 h 1050"/>
                <a:gd name="T96" fmla="*/ 559 w 560"/>
                <a:gd name="T97" fmla="*/ 305 h 1050"/>
                <a:gd name="T98" fmla="*/ 558 w 560"/>
                <a:gd name="T99" fmla="*/ 613 h 1050"/>
                <a:gd name="T100" fmla="*/ 559 w 560"/>
                <a:gd name="T101" fmla="*/ 770 h 1050"/>
                <a:gd name="T102" fmla="*/ 559 w 560"/>
                <a:gd name="T103" fmla="*/ 770 h 1050"/>
                <a:gd name="T104" fmla="*/ 280 w 560"/>
                <a:gd name="T105" fmla="*/ 1049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0" h="1050">
                  <a:moveTo>
                    <a:pt x="280" y="1049"/>
                  </a:moveTo>
                  <a:lnTo>
                    <a:pt x="280" y="1049"/>
                  </a:lnTo>
                  <a:cubicBezTo>
                    <a:pt x="126" y="1049"/>
                    <a:pt x="0" y="924"/>
                    <a:pt x="0" y="770"/>
                  </a:cubicBezTo>
                  <a:lnTo>
                    <a:pt x="0" y="238"/>
                  </a:lnTo>
                  <a:lnTo>
                    <a:pt x="0" y="238"/>
                  </a:lnTo>
                  <a:cubicBezTo>
                    <a:pt x="0" y="218"/>
                    <a:pt x="16" y="202"/>
                    <a:pt x="36" y="202"/>
                  </a:cubicBezTo>
                  <a:lnTo>
                    <a:pt x="36" y="202"/>
                  </a:lnTo>
                  <a:lnTo>
                    <a:pt x="36" y="202"/>
                  </a:lnTo>
                  <a:cubicBezTo>
                    <a:pt x="56" y="202"/>
                    <a:pt x="73" y="218"/>
                    <a:pt x="73" y="238"/>
                  </a:cubicBezTo>
                  <a:lnTo>
                    <a:pt x="74" y="770"/>
                  </a:lnTo>
                  <a:lnTo>
                    <a:pt x="74" y="770"/>
                  </a:lnTo>
                  <a:cubicBezTo>
                    <a:pt x="74" y="884"/>
                    <a:pt x="166" y="976"/>
                    <a:pt x="280" y="976"/>
                  </a:cubicBezTo>
                  <a:lnTo>
                    <a:pt x="280" y="976"/>
                  </a:lnTo>
                  <a:cubicBezTo>
                    <a:pt x="393" y="976"/>
                    <a:pt x="486" y="884"/>
                    <a:pt x="486" y="770"/>
                  </a:cubicBezTo>
                  <a:lnTo>
                    <a:pt x="485" y="613"/>
                  </a:lnTo>
                  <a:lnTo>
                    <a:pt x="485" y="613"/>
                  </a:lnTo>
                  <a:lnTo>
                    <a:pt x="486" y="305"/>
                  </a:lnTo>
                  <a:lnTo>
                    <a:pt x="485" y="200"/>
                  </a:lnTo>
                  <a:lnTo>
                    <a:pt x="485" y="200"/>
                  </a:lnTo>
                  <a:cubicBezTo>
                    <a:pt x="485" y="130"/>
                    <a:pt x="429" y="73"/>
                    <a:pt x="359" y="73"/>
                  </a:cubicBezTo>
                  <a:lnTo>
                    <a:pt x="359" y="73"/>
                  </a:lnTo>
                  <a:cubicBezTo>
                    <a:pt x="289" y="73"/>
                    <a:pt x="232" y="130"/>
                    <a:pt x="232" y="199"/>
                  </a:cubicBezTo>
                  <a:lnTo>
                    <a:pt x="233" y="305"/>
                  </a:lnTo>
                  <a:lnTo>
                    <a:pt x="233" y="713"/>
                  </a:lnTo>
                  <a:lnTo>
                    <a:pt x="233" y="765"/>
                  </a:lnTo>
                  <a:lnTo>
                    <a:pt x="233" y="765"/>
                  </a:lnTo>
                  <a:cubicBezTo>
                    <a:pt x="233" y="790"/>
                    <a:pt x="253" y="810"/>
                    <a:pt x="278" y="810"/>
                  </a:cubicBezTo>
                  <a:lnTo>
                    <a:pt x="278" y="810"/>
                  </a:lnTo>
                  <a:cubicBezTo>
                    <a:pt x="303" y="810"/>
                    <a:pt x="323" y="790"/>
                    <a:pt x="323" y="765"/>
                  </a:cubicBezTo>
                  <a:lnTo>
                    <a:pt x="322" y="243"/>
                  </a:lnTo>
                  <a:lnTo>
                    <a:pt x="322" y="243"/>
                  </a:lnTo>
                  <a:cubicBezTo>
                    <a:pt x="322" y="223"/>
                    <a:pt x="339" y="207"/>
                    <a:pt x="359" y="207"/>
                  </a:cubicBezTo>
                  <a:lnTo>
                    <a:pt x="359" y="207"/>
                  </a:lnTo>
                  <a:lnTo>
                    <a:pt x="359" y="207"/>
                  </a:lnTo>
                  <a:cubicBezTo>
                    <a:pt x="379" y="207"/>
                    <a:pt x="395" y="223"/>
                    <a:pt x="395" y="243"/>
                  </a:cubicBezTo>
                  <a:lnTo>
                    <a:pt x="396" y="765"/>
                  </a:lnTo>
                  <a:lnTo>
                    <a:pt x="396" y="765"/>
                  </a:lnTo>
                  <a:cubicBezTo>
                    <a:pt x="396" y="830"/>
                    <a:pt x="342" y="884"/>
                    <a:pt x="278" y="884"/>
                  </a:cubicBezTo>
                  <a:lnTo>
                    <a:pt x="278" y="884"/>
                  </a:lnTo>
                  <a:cubicBezTo>
                    <a:pt x="213" y="884"/>
                    <a:pt x="160" y="830"/>
                    <a:pt x="160" y="765"/>
                  </a:cubicBezTo>
                  <a:lnTo>
                    <a:pt x="160" y="713"/>
                  </a:lnTo>
                  <a:lnTo>
                    <a:pt x="160" y="305"/>
                  </a:lnTo>
                  <a:lnTo>
                    <a:pt x="160" y="200"/>
                  </a:lnTo>
                  <a:lnTo>
                    <a:pt x="160" y="200"/>
                  </a:lnTo>
                  <a:cubicBezTo>
                    <a:pt x="160" y="89"/>
                    <a:pt x="249" y="0"/>
                    <a:pt x="359" y="0"/>
                  </a:cubicBezTo>
                  <a:lnTo>
                    <a:pt x="359" y="0"/>
                  </a:lnTo>
                  <a:cubicBezTo>
                    <a:pt x="469" y="0"/>
                    <a:pt x="558" y="89"/>
                    <a:pt x="558" y="199"/>
                  </a:cubicBezTo>
                  <a:lnTo>
                    <a:pt x="559" y="305"/>
                  </a:lnTo>
                  <a:lnTo>
                    <a:pt x="559" y="305"/>
                  </a:lnTo>
                  <a:lnTo>
                    <a:pt x="558" y="613"/>
                  </a:lnTo>
                  <a:lnTo>
                    <a:pt x="559" y="770"/>
                  </a:lnTo>
                  <a:lnTo>
                    <a:pt x="559" y="770"/>
                  </a:lnTo>
                  <a:cubicBezTo>
                    <a:pt x="559" y="924"/>
                    <a:pt x="434" y="1049"/>
                    <a:pt x="280" y="10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9BB9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8E6BDB-0D25-1E4F-A09D-4F58BED5B8D1}"/>
              </a:ext>
            </a:extLst>
          </p:cNvPr>
          <p:cNvGrpSpPr/>
          <p:nvPr/>
        </p:nvGrpSpPr>
        <p:grpSpPr>
          <a:xfrm>
            <a:off x="1801562" y="9651165"/>
            <a:ext cx="4599238" cy="2932077"/>
            <a:chOff x="1368425" y="1393825"/>
            <a:chExt cx="5772150" cy="3679825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1058208-9A4E-2448-A55D-D837926D9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475" y="1393825"/>
              <a:ext cx="1054100" cy="1260475"/>
            </a:xfrm>
            <a:custGeom>
              <a:avLst/>
              <a:gdLst>
                <a:gd name="T0" fmla="*/ 1519 w 2926"/>
                <a:gd name="T1" fmla="*/ 0 h 3503"/>
                <a:gd name="T2" fmla="*/ 1519 w 2926"/>
                <a:gd name="T3" fmla="*/ 0 h 3503"/>
                <a:gd name="T4" fmla="*/ 1431 w 2926"/>
                <a:gd name="T5" fmla="*/ 90 h 3503"/>
                <a:gd name="T6" fmla="*/ 1431 w 2926"/>
                <a:gd name="T7" fmla="*/ 408 h 3503"/>
                <a:gd name="T8" fmla="*/ 1431 w 2926"/>
                <a:gd name="T9" fmla="*/ 408 h 3503"/>
                <a:gd name="T10" fmla="*/ 1344 w 2926"/>
                <a:gd name="T11" fmla="*/ 498 h 3503"/>
                <a:gd name="T12" fmla="*/ 0 w 2926"/>
                <a:gd name="T13" fmla="*/ 498 h 3503"/>
                <a:gd name="T14" fmla="*/ 0 w 2926"/>
                <a:gd name="T15" fmla="*/ 3004 h 3503"/>
                <a:gd name="T16" fmla="*/ 1344 w 2926"/>
                <a:gd name="T17" fmla="*/ 3004 h 3503"/>
                <a:gd name="T18" fmla="*/ 1344 w 2926"/>
                <a:gd name="T19" fmla="*/ 3004 h 3503"/>
                <a:gd name="T20" fmla="*/ 1431 w 2926"/>
                <a:gd name="T21" fmla="*/ 3094 h 3503"/>
                <a:gd name="T22" fmla="*/ 1431 w 2926"/>
                <a:gd name="T23" fmla="*/ 3412 h 3503"/>
                <a:gd name="T24" fmla="*/ 1431 w 2926"/>
                <a:gd name="T25" fmla="*/ 3412 h 3503"/>
                <a:gd name="T26" fmla="*/ 1519 w 2926"/>
                <a:gd name="T27" fmla="*/ 3502 h 3503"/>
                <a:gd name="T28" fmla="*/ 1519 w 2926"/>
                <a:gd name="T29" fmla="*/ 3502 h 3503"/>
                <a:gd name="T30" fmla="*/ 1585 w 2926"/>
                <a:gd name="T31" fmla="*/ 3468 h 3503"/>
                <a:gd name="T32" fmla="*/ 2188 w 2926"/>
                <a:gd name="T33" fmla="*/ 2707 h 3503"/>
                <a:gd name="T34" fmla="*/ 2899 w 2926"/>
                <a:gd name="T35" fmla="*/ 1808 h 3503"/>
                <a:gd name="T36" fmla="*/ 2899 w 2926"/>
                <a:gd name="T37" fmla="*/ 1808 h 3503"/>
                <a:gd name="T38" fmla="*/ 2899 w 2926"/>
                <a:gd name="T39" fmla="*/ 1694 h 3503"/>
                <a:gd name="T40" fmla="*/ 2188 w 2926"/>
                <a:gd name="T41" fmla="*/ 795 h 3503"/>
                <a:gd name="T42" fmla="*/ 1585 w 2926"/>
                <a:gd name="T43" fmla="*/ 33 h 3503"/>
                <a:gd name="T44" fmla="*/ 1585 w 2926"/>
                <a:gd name="T45" fmla="*/ 33 h 3503"/>
                <a:gd name="T46" fmla="*/ 1519 w 2926"/>
                <a:gd name="T47" fmla="*/ 0 h 3503"/>
                <a:gd name="T48" fmla="*/ 1519 w 2926"/>
                <a:gd name="T49" fmla="*/ 50 h 3503"/>
                <a:gd name="T50" fmla="*/ 1519 w 2926"/>
                <a:gd name="T51" fmla="*/ 50 h 3503"/>
                <a:gd name="T52" fmla="*/ 1519 w 2926"/>
                <a:gd name="T53" fmla="*/ 50 h 3503"/>
                <a:gd name="T54" fmla="*/ 1547 w 2926"/>
                <a:gd name="T55" fmla="*/ 64 h 3503"/>
                <a:gd name="T56" fmla="*/ 2148 w 2926"/>
                <a:gd name="T57" fmla="*/ 826 h 3503"/>
                <a:gd name="T58" fmla="*/ 2859 w 2926"/>
                <a:gd name="T59" fmla="*/ 1725 h 3503"/>
                <a:gd name="T60" fmla="*/ 2859 w 2926"/>
                <a:gd name="T61" fmla="*/ 1725 h 3503"/>
                <a:gd name="T62" fmla="*/ 2859 w 2926"/>
                <a:gd name="T63" fmla="*/ 1777 h 3503"/>
                <a:gd name="T64" fmla="*/ 2148 w 2926"/>
                <a:gd name="T65" fmla="*/ 2676 h 3503"/>
                <a:gd name="T66" fmla="*/ 1547 w 2926"/>
                <a:gd name="T67" fmla="*/ 3438 h 3503"/>
                <a:gd name="T68" fmla="*/ 1547 w 2926"/>
                <a:gd name="T69" fmla="*/ 3438 h 3503"/>
                <a:gd name="T70" fmla="*/ 1519 w 2926"/>
                <a:gd name="T71" fmla="*/ 3452 h 3503"/>
                <a:gd name="T72" fmla="*/ 1519 w 2926"/>
                <a:gd name="T73" fmla="*/ 3452 h 3503"/>
                <a:gd name="T74" fmla="*/ 1481 w 2926"/>
                <a:gd name="T75" fmla="*/ 3412 h 3503"/>
                <a:gd name="T76" fmla="*/ 1481 w 2926"/>
                <a:gd name="T77" fmla="*/ 3094 h 3503"/>
                <a:gd name="T78" fmla="*/ 1481 w 2926"/>
                <a:gd name="T79" fmla="*/ 3094 h 3503"/>
                <a:gd name="T80" fmla="*/ 1344 w 2926"/>
                <a:gd name="T81" fmla="*/ 2954 h 3503"/>
                <a:gd name="T82" fmla="*/ 50 w 2926"/>
                <a:gd name="T83" fmla="*/ 2954 h 3503"/>
                <a:gd name="T84" fmla="*/ 50 w 2926"/>
                <a:gd name="T85" fmla="*/ 548 h 3503"/>
                <a:gd name="T86" fmla="*/ 1344 w 2926"/>
                <a:gd name="T87" fmla="*/ 548 h 3503"/>
                <a:gd name="T88" fmla="*/ 1344 w 2926"/>
                <a:gd name="T89" fmla="*/ 548 h 3503"/>
                <a:gd name="T90" fmla="*/ 1481 w 2926"/>
                <a:gd name="T91" fmla="*/ 408 h 3503"/>
                <a:gd name="T92" fmla="*/ 1481 w 2926"/>
                <a:gd name="T93" fmla="*/ 90 h 3503"/>
                <a:gd name="T94" fmla="*/ 1481 w 2926"/>
                <a:gd name="T95" fmla="*/ 90 h 3503"/>
                <a:gd name="T96" fmla="*/ 1493 w 2926"/>
                <a:gd name="T97" fmla="*/ 61 h 3503"/>
                <a:gd name="T98" fmla="*/ 1493 w 2926"/>
                <a:gd name="T99" fmla="*/ 61 h 3503"/>
                <a:gd name="T100" fmla="*/ 1519 w 2926"/>
                <a:gd name="T101" fmla="*/ 5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26" h="3503">
                  <a:moveTo>
                    <a:pt x="1519" y="0"/>
                  </a:moveTo>
                  <a:lnTo>
                    <a:pt x="1519" y="0"/>
                  </a:lnTo>
                  <a:cubicBezTo>
                    <a:pt x="1475" y="0"/>
                    <a:pt x="1431" y="36"/>
                    <a:pt x="1431" y="90"/>
                  </a:cubicBezTo>
                  <a:lnTo>
                    <a:pt x="1431" y="408"/>
                  </a:lnTo>
                  <a:lnTo>
                    <a:pt x="1431" y="408"/>
                  </a:lnTo>
                  <a:cubicBezTo>
                    <a:pt x="1431" y="458"/>
                    <a:pt x="1393" y="498"/>
                    <a:pt x="1344" y="498"/>
                  </a:cubicBezTo>
                  <a:lnTo>
                    <a:pt x="0" y="498"/>
                  </a:lnTo>
                  <a:lnTo>
                    <a:pt x="0" y="3004"/>
                  </a:lnTo>
                  <a:lnTo>
                    <a:pt x="1344" y="3004"/>
                  </a:lnTo>
                  <a:lnTo>
                    <a:pt x="1344" y="3004"/>
                  </a:lnTo>
                  <a:cubicBezTo>
                    <a:pt x="1393" y="3004"/>
                    <a:pt x="1431" y="3044"/>
                    <a:pt x="1431" y="3094"/>
                  </a:cubicBezTo>
                  <a:lnTo>
                    <a:pt x="1431" y="3412"/>
                  </a:lnTo>
                  <a:lnTo>
                    <a:pt x="1431" y="3412"/>
                  </a:lnTo>
                  <a:cubicBezTo>
                    <a:pt x="1431" y="3467"/>
                    <a:pt x="1475" y="3502"/>
                    <a:pt x="1519" y="3502"/>
                  </a:cubicBezTo>
                  <a:lnTo>
                    <a:pt x="1519" y="3502"/>
                  </a:lnTo>
                  <a:cubicBezTo>
                    <a:pt x="1543" y="3502"/>
                    <a:pt x="1568" y="3492"/>
                    <a:pt x="1585" y="3468"/>
                  </a:cubicBezTo>
                  <a:lnTo>
                    <a:pt x="2188" y="2707"/>
                  </a:lnTo>
                  <a:lnTo>
                    <a:pt x="2899" y="1808"/>
                  </a:lnTo>
                  <a:lnTo>
                    <a:pt x="2899" y="1808"/>
                  </a:lnTo>
                  <a:cubicBezTo>
                    <a:pt x="2925" y="1775"/>
                    <a:pt x="2925" y="1727"/>
                    <a:pt x="2899" y="1694"/>
                  </a:cubicBezTo>
                  <a:lnTo>
                    <a:pt x="2188" y="795"/>
                  </a:lnTo>
                  <a:lnTo>
                    <a:pt x="1585" y="33"/>
                  </a:lnTo>
                  <a:lnTo>
                    <a:pt x="1585" y="33"/>
                  </a:lnTo>
                  <a:cubicBezTo>
                    <a:pt x="1568" y="11"/>
                    <a:pt x="1543" y="0"/>
                    <a:pt x="1519" y="0"/>
                  </a:cubicBezTo>
                  <a:close/>
                  <a:moveTo>
                    <a:pt x="1519" y="50"/>
                  </a:moveTo>
                  <a:lnTo>
                    <a:pt x="1519" y="50"/>
                  </a:lnTo>
                  <a:lnTo>
                    <a:pt x="1519" y="50"/>
                  </a:lnTo>
                  <a:cubicBezTo>
                    <a:pt x="1530" y="50"/>
                    <a:pt x="1539" y="55"/>
                    <a:pt x="1547" y="64"/>
                  </a:cubicBezTo>
                  <a:lnTo>
                    <a:pt x="2148" y="826"/>
                  </a:lnTo>
                  <a:lnTo>
                    <a:pt x="2859" y="1725"/>
                  </a:lnTo>
                  <a:lnTo>
                    <a:pt x="2859" y="1725"/>
                  </a:lnTo>
                  <a:cubicBezTo>
                    <a:pt x="2871" y="1740"/>
                    <a:pt x="2871" y="1762"/>
                    <a:pt x="2859" y="1777"/>
                  </a:cubicBezTo>
                  <a:lnTo>
                    <a:pt x="2148" y="2676"/>
                  </a:lnTo>
                  <a:lnTo>
                    <a:pt x="1547" y="3438"/>
                  </a:lnTo>
                  <a:lnTo>
                    <a:pt x="1547" y="3438"/>
                  </a:lnTo>
                  <a:cubicBezTo>
                    <a:pt x="1539" y="3447"/>
                    <a:pt x="1530" y="3452"/>
                    <a:pt x="1519" y="3452"/>
                  </a:cubicBezTo>
                  <a:lnTo>
                    <a:pt x="1519" y="3452"/>
                  </a:lnTo>
                  <a:cubicBezTo>
                    <a:pt x="1504" y="3452"/>
                    <a:pt x="1481" y="3441"/>
                    <a:pt x="1481" y="3412"/>
                  </a:cubicBezTo>
                  <a:lnTo>
                    <a:pt x="1481" y="3094"/>
                  </a:lnTo>
                  <a:lnTo>
                    <a:pt x="1481" y="3094"/>
                  </a:lnTo>
                  <a:cubicBezTo>
                    <a:pt x="1481" y="3017"/>
                    <a:pt x="1420" y="2954"/>
                    <a:pt x="1344" y="2954"/>
                  </a:cubicBezTo>
                  <a:lnTo>
                    <a:pt x="50" y="2954"/>
                  </a:lnTo>
                  <a:lnTo>
                    <a:pt x="50" y="548"/>
                  </a:lnTo>
                  <a:lnTo>
                    <a:pt x="1344" y="548"/>
                  </a:lnTo>
                  <a:lnTo>
                    <a:pt x="1344" y="548"/>
                  </a:lnTo>
                  <a:cubicBezTo>
                    <a:pt x="1420" y="548"/>
                    <a:pt x="1481" y="486"/>
                    <a:pt x="1481" y="408"/>
                  </a:cubicBezTo>
                  <a:lnTo>
                    <a:pt x="1481" y="90"/>
                  </a:lnTo>
                  <a:lnTo>
                    <a:pt x="1481" y="90"/>
                  </a:lnTo>
                  <a:cubicBezTo>
                    <a:pt x="1481" y="75"/>
                    <a:pt x="1488" y="66"/>
                    <a:pt x="1493" y="61"/>
                  </a:cubicBezTo>
                  <a:lnTo>
                    <a:pt x="1493" y="61"/>
                  </a:lnTo>
                  <a:cubicBezTo>
                    <a:pt x="1500" y="54"/>
                    <a:pt x="1510" y="50"/>
                    <a:pt x="1519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F530C06-281F-3342-BCF1-286E76F1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425" y="1573213"/>
              <a:ext cx="4718050" cy="903287"/>
            </a:xfrm>
            <a:custGeom>
              <a:avLst/>
              <a:gdLst>
                <a:gd name="T0" fmla="*/ 0 w 13107"/>
                <a:gd name="T1" fmla="*/ 0 h 2507"/>
                <a:gd name="T2" fmla="*/ 13106 w 13107"/>
                <a:gd name="T3" fmla="*/ 0 h 2507"/>
                <a:gd name="T4" fmla="*/ 13106 w 13107"/>
                <a:gd name="T5" fmla="*/ 2506 h 2507"/>
                <a:gd name="T6" fmla="*/ 0 w 13107"/>
                <a:gd name="T7" fmla="*/ 2506 h 2507"/>
                <a:gd name="T8" fmla="*/ 0 w 13107"/>
                <a:gd name="T9" fmla="*/ 0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07" h="2507">
                  <a:moveTo>
                    <a:pt x="0" y="0"/>
                  </a:moveTo>
                  <a:lnTo>
                    <a:pt x="13106" y="0"/>
                  </a:lnTo>
                  <a:lnTo>
                    <a:pt x="13106" y="2506"/>
                  </a:lnTo>
                  <a:lnTo>
                    <a:pt x="0" y="250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78D0AB21-4B05-0A4C-A5C8-5B7BD2C1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8" y="2603500"/>
              <a:ext cx="1054100" cy="1260475"/>
            </a:xfrm>
            <a:custGeom>
              <a:avLst/>
              <a:gdLst>
                <a:gd name="T0" fmla="*/ 1519 w 2926"/>
                <a:gd name="T1" fmla="*/ 0 h 3501"/>
                <a:gd name="T2" fmla="*/ 1519 w 2926"/>
                <a:gd name="T3" fmla="*/ 0 h 3501"/>
                <a:gd name="T4" fmla="*/ 1432 w 2926"/>
                <a:gd name="T5" fmla="*/ 90 h 3501"/>
                <a:gd name="T6" fmla="*/ 1432 w 2926"/>
                <a:gd name="T7" fmla="*/ 408 h 3501"/>
                <a:gd name="T8" fmla="*/ 1432 w 2926"/>
                <a:gd name="T9" fmla="*/ 408 h 3501"/>
                <a:gd name="T10" fmla="*/ 1345 w 2926"/>
                <a:gd name="T11" fmla="*/ 497 h 3501"/>
                <a:gd name="T12" fmla="*/ 0 w 2926"/>
                <a:gd name="T13" fmla="*/ 497 h 3501"/>
                <a:gd name="T14" fmla="*/ 0 w 2926"/>
                <a:gd name="T15" fmla="*/ 3002 h 3501"/>
                <a:gd name="T16" fmla="*/ 1345 w 2926"/>
                <a:gd name="T17" fmla="*/ 3002 h 3501"/>
                <a:gd name="T18" fmla="*/ 1345 w 2926"/>
                <a:gd name="T19" fmla="*/ 3002 h 3501"/>
                <a:gd name="T20" fmla="*/ 1432 w 2926"/>
                <a:gd name="T21" fmla="*/ 3092 h 3501"/>
                <a:gd name="T22" fmla="*/ 1432 w 2926"/>
                <a:gd name="T23" fmla="*/ 3410 h 3501"/>
                <a:gd name="T24" fmla="*/ 1432 w 2926"/>
                <a:gd name="T25" fmla="*/ 3410 h 3501"/>
                <a:gd name="T26" fmla="*/ 1519 w 2926"/>
                <a:gd name="T27" fmla="*/ 3500 h 3501"/>
                <a:gd name="T28" fmla="*/ 1519 w 2926"/>
                <a:gd name="T29" fmla="*/ 3500 h 3501"/>
                <a:gd name="T30" fmla="*/ 1586 w 2926"/>
                <a:gd name="T31" fmla="*/ 3467 h 3501"/>
                <a:gd name="T32" fmla="*/ 2188 w 2926"/>
                <a:gd name="T33" fmla="*/ 2706 h 3501"/>
                <a:gd name="T34" fmla="*/ 2899 w 2926"/>
                <a:gd name="T35" fmla="*/ 1806 h 3501"/>
                <a:gd name="T36" fmla="*/ 2899 w 2926"/>
                <a:gd name="T37" fmla="*/ 1806 h 3501"/>
                <a:gd name="T38" fmla="*/ 2899 w 2926"/>
                <a:gd name="T39" fmla="*/ 1694 h 3501"/>
                <a:gd name="T40" fmla="*/ 2188 w 2926"/>
                <a:gd name="T41" fmla="*/ 794 h 3501"/>
                <a:gd name="T42" fmla="*/ 1586 w 2926"/>
                <a:gd name="T43" fmla="*/ 33 h 3501"/>
                <a:gd name="T44" fmla="*/ 1586 w 2926"/>
                <a:gd name="T45" fmla="*/ 33 h 3501"/>
                <a:gd name="T46" fmla="*/ 1519 w 2926"/>
                <a:gd name="T47" fmla="*/ 0 h 3501"/>
                <a:gd name="T48" fmla="*/ 1519 w 2926"/>
                <a:gd name="T49" fmla="*/ 50 h 3501"/>
                <a:gd name="T50" fmla="*/ 1519 w 2926"/>
                <a:gd name="T51" fmla="*/ 50 h 3501"/>
                <a:gd name="T52" fmla="*/ 1547 w 2926"/>
                <a:gd name="T53" fmla="*/ 64 h 3501"/>
                <a:gd name="T54" fmla="*/ 2149 w 2926"/>
                <a:gd name="T55" fmla="*/ 825 h 3501"/>
                <a:gd name="T56" fmla="*/ 2860 w 2926"/>
                <a:gd name="T57" fmla="*/ 1725 h 3501"/>
                <a:gd name="T58" fmla="*/ 2860 w 2926"/>
                <a:gd name="T59" fmla="*/ 1725 h 3501"/>
                <a:gd name="T60" fmla="*/ 2860 w 2926"/>
                <a:gd name="T61" fmla="*/ 1775 h 3501"/>
                <a:gd name="T62" fmla="*/ 2149 w 2926"/>
                <a:gd name="T63" fmla="*/ 2675 h 3501"/>
                <a:gd name="T64" fmla="*/ 1547 w 2926"/>
                <a:gd name="T65" fmla="*/ 3436 h 3501"/>
                <a:gd name="T66" fmla="*/ 1547 w 2926"/>
                <a:gd name="T67" fmla="*/ 3436 h 3501"/>
                <a:gd name="T68" fmla="*/ 1519 w 2926"/>
                <a:gd name="T69" fmla="*/ 3450 h 3501"/>
                <a:gd name="T70" fmla="*/ 1519 w 2926"/>
                <a:gd name="T71" fmla="*/ 3450 h 3501"/>
                <a:gd name="T72" fmla="*/ 1482 w 2926"/>
                <a:gd name="T73" fmla="*/ 3410 h 3501"/>
                <a:gd name="T74" fmla="*/ 1482 w 2926"/>
                <a:gd name="T75" fmla="*/ 3092 h 3501"/>
                <a:gd name="T76" fmla="*/ 1482 w 2926"/>
                <a:gd name="T77" fmla="*/ 3092 h 3501"/>
                <a:gd name="T78" fmla="*/ 1345 w 2926"/>
                <a:gd name="T79" fmla="*/ 2952 h 3501"/>
                <a:gd name="T80" fmla="*/ 50 w 2926"/>
                <a:gd name="T81" fmla="*/ 2952 h 3501"/>
                <a:gd name="T82" fmla="*/ 50 w 2926"/>
                <a:gd name="T83" fmla="*/ 548 h 3501"/>
                <a:gd name="T84" fmla="*/ 1345 w 2926"/>
                <a:gd name="T85" fmla="*/ 548 h 3501"/>
                <a:gd name="T86" fmla="*/ 1345 w 2926"/>
                <a:gd name="T87" fmla="*/ 548 h 3501"/>
                <a:gd name="T88" fmla="*/ 1482 w 2926"/>
                <a:gd name="T89" fmla="*/ 408 h 3501"/>
                <a:gd name="T90" fmla="*/ 1482 w 2926"/>
                <a:gd name="T91" fmla="*/ 90 h 3501"/>
                <a:gd name="T92" fmla="*/ 1482 w 2926"/>
                <a:gd name="T93" fmla="*/ 90 h 3501"/>
                <a:gd name="T94" fmla="*/ 1493 w 2926"/>
                <a:gd name="T95" fmla="*/ 61 h 3501"/>
                <a:gd name="T96" fmla="*/ 1493 w 2926"/>
                <a:gd name="T97" fmla="*/ 61 h 3501"/>
                <a:gd name="T98" fmla="*/ 1519 w 2926"/>
                <a:gd name="T99" fmla="*/ 5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6" h="3501">
                  <a:moveTo>
                    <a:pt x="1519" y="0"/>
                  </a:moveTo>
                  <a:lnTo>
                    <a:pt x="1519" y="0"/>
                  </a:lnTo>
                  <a:cubicBezTo>
                    <a:pt x="1475" y="0"/>
                    <a:pt x="1432" y="35"/>
                    <a:pt x="1432" y="90"/>
                  </a:cubicBezTo>
                  <a:lnTo>
                    <a:pt x="1432" y="408"/>
                  </a:lnTo>
                  <a:lnTo>
                    <a:pt x="1432" y="408"/>
                  </a:lnTo>
                  <a:cubicBezTo>
                    <a:pt x="1432" y="457"/>
                    <a:pt x="1393" y="497"/>
                    <a:pt x="1345" y="497"/>
                  </a:cubicBezTo>
                  <a:lnTo>
                    <a:pt x="0" y="497"/>
                  </a:lnTo>
                  <a:lnTo>
                    <a:pt x="0" y="3002"/>
                  </a:lnTo>
                  <a:lnTo>
                    <a:pt x="1345" y="3002"/>
                  </a:lnTo>
                  <a:lnTo>
                    <a:pt x="1345" y="3002"/>
                  </a:lnTo>
                  <a:cubicBezTo>
                    <a:pt x="1393" y="3002"/>
                    <a:pt x="1432" y="3042"/>
                    <a:pt x="1432" y="3092"/>
                  </a:cubicBezTo>
                  <a:lnTo>
                    <a:pt x="1432" y="3410"/>
                  </a:lnTo>
                  <a:lnTo>
                    <a:pt x="1432" y="3410"/>
                  </a:lnTo>
                  <a:cubicBezTo>
                    <a:pt x="1432" y="3465"/>
                    <a:pt x="1475" y="3500"/>
                    <a:pt x="1519" y="3500"/>
                  </a:cubicBezTo>
                  <a:lnTo>
                    <a:pt x="1519" y="3500"/>
                  </a:lnTo>
                  <a:cubicBezTo>
                    <a:pt x="1543" y="3500"/>
                    <a:pt x="1568" y="3490"/>
                    <a:pt x="1586" y="3467"/>
                  </a:cubicBezTo>
                  <a:lnTo>
                    <a:pt x="2188" y="2706"/>
                  </a:lnTo>
                  <a:lnTo>
                    <a:pt x="2899" y="1806"/>
                  </a:lnTo>
                  <a:lnTo>
                    <a:pt x="2899" y="1806"/>
                  </a:lnTo>
                  <a:cubicBezTo>
                    <a:pt x="2925" y="1773"/>
                    <a:pt x="2925" y="1727"/>
                    <a:pt x="2899" y="1694"/>
                  </a:cubicBezTo>
                  <a:lnTo>
                    <a:pt x="2188" y="794"/>
                  </a:lnTo>
                  <a:lnTo>
                    <a:pt x="1586" y="33"/>
                  </a:lnTo>
                  <a:lnTo>
                    <a:pt x="1586" y="33"/>
                  </a:lnTo>
                  <a:cubicBezTo>
                    <a:pt x="1568" y="10"/>
                    <a:pt x="1543" y="0"/>
                    <a:pt x="1519" y="0"/>
                  </a:cubicBezTo>
                  <a:close/>
                  <a:moveTo>
                    <a:pt x="1519" y="50"/>
                  </a:moveTo>
                  <a:lnTo>
                    <a:pt x="1519" y="50"/>
                  </a:lnTo>
                  <a:cubicBezTo>
                    <a:pt x="1530" y="50"/>
                    <a:pt x="1539" y="55"/>
                    <a:pt x="1547" y="64"/>
                  </a:cubicBezTo>
                  <a:lnTo>
                    <a:pt x="2149" y="825"/>
                  </a:lnTo>
                  <a:lnTo>
                    <a:pt x="2860" y="1725"/>
                  </a:lnTo>
                  <a:lnTo>
                    <a:pt x="2860" y="1725"/>
                  </a:lnTo>
                  <a:cubicBezTo>
                    <a:pt x="2872" y="1740"/>
                    <a:pt x="2872" y="1761"/>
                    <a:pt x="2860" y="1775"/>
                  </a:cubicBezTo>
                  <a:lnTo>
                    <a:pt x="2149" y="2675"/>
                  </a:lnTo>
                  <a:lnTo>
                    <a:pt x="1547" y="3436"/>
                  </a:lnTo>
                  <a:lnTo>
                    <a:pt x="1547" y="3436"/>
                  </a:lnTo>
                  <a:cubicBezTo>
                    <a:pt x="1539" y="3445"/>
                    <a:pt x="1530" y="3450"/>
                    <a:pt x="1519" y="3450"/>
                  </a:cubicBezTo>
                  <a:lnTo>
                    <a:pt x="1519" y="3450"/>
                  </a:lnTo>
                  <a:cubicBezTo>
                    <a:pt x="1505" y="3450"/>
                    <a:pt x="1482" y="3440"/>
                    <a:pt x="1482" y="3410"/>
                  </a:cubicBezTo>
                  <a:lnTo>
                    <a:pt x="1482" y="3092"/>
                  </a:lnTo>
                  <a:lnTo>
                    <a:pt x="1482" y="3092"/>
                  </a:lnTo>
                  <a:cubicBezTo>
                    <a:pt x="1482" y="3015"/>
                    <a:pt x="1420" y="2952"/>
                    <a:pt x="1345" y="2952"/>
                  </a:cubicBezTo>
                  <a:lnTo>
                    <a:pt x="50" y="2952"/>
                  </a:lnTo>
                  <a:lnTo>
                    <a:pt x="50" y="548"/>
                  </a:lnTo>
                  <a:lnTo>
                    <a:pt x="1345" y="548"/>
                  </a:lnTo>
                  <a:lnTo>
                    <a:pt x="1345" y="548"/>
                  </a:lnTo>
                  <a:cubicBezTo>
                    <a:pt x="1420" y="548"/>
                    <a:pt x="1482" y="485"/>
                    <a:pt x="1482" y="408"/>
                  </a:cubicBezTo>
                  <a:lnTo>
                    <a:pt x="1482" y="90"/>
                  </a:lnTo>
                  <a:lnTo>
                    <a:pt x="1482" y="90"/>
                  </a:lnTo>
                  <a:cubicBezTo>
                    <a:pt x="1482" y="75"/>
                    <a:pt x="1488" y="65"/>
                    <a:pt x="1493" y="61"/>
                  </a:cubicBezTo>
                  <a:lnTo>
                    <a:pt x="1493" y="61"/>
                  </a:lnTo>
                  <a:cubicBezTo>
                    <a:pt x="1500" y="53"/>
                    <a:pt x="1510" y="50"/>
                    <a:pt x="1519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170C216F-ADF6-9A46-B86E-1489043BD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2782888"/>
              <a:ext cx="4251325" cy="901700"/>
            </a:xfrm>
            <a:custGeom>
              <a:avLst/>
              <a:gdLst>
                <a:gd name="T0" fmla="*/ 0 w 11809"/>
                <a:gd name="T1" fmla="*/ 0 h 2505"/>
                <a:gd name="T2" fmla="*/ 11808 w 11809"/>
                <a:gd name="T3" fmla="*/ 0 h 2505"/>
                <a:gd name="T4" fmla="*/ 11808 w 11809"/>
                <a:gd name="T5" fmla="*/ 2504 h 2505"/>
                <a:gd name="T6" fmla="*/ 0 w 11809"/>
                <a:gd name="T7" fmla="*/ 2504 h 2505"/>
                <a:gd name="T8" fmla="*/ 0 w 11809"/>
                <a:gd name="T9" fmla="*/ 0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9" h="2505">
                  <a:moveTo>
                    <a:pt x="0" y="0"/>
                  </a:moveTo>
                  <a:lnTo>
                    <a:pt x="11808" y="0"/>
                  </a:lnTo>
                  <a:lnTo>
                    <a:pt x="11808" y="2504"/>
                  </a:lnTo>
                  <a:lnTo>
                    <a:pt x="0" y="2504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1A6B6125-8026-9743-8156-ED318FF9E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475" y="3813175"/>
              <a:ext cx="1054100" cy="1260475"/>
            </a:xfrm>
            <a:custGeom>
              <a:avLst/>
              <a:gdLst>
                <a:gd name="T0" fmla="*/ 1519 w 2926"/>
                <a:gd name="T1" fmla="*/ 0 h 3503"/>
                <a:gd name="T2" fmla="*/ 1519 w 2926"/>
                <a:gd name="T3" fmla="*/ 0 h 3503"/>
                <a:gd name="T4" fmla="*/ 1431 w 2926"/>
                <a:gd name="T5" fmla="*/ 90 h 3503"/>
                <a:gd name="T6" fmla="*/ 1431 w 2926"/>
                <a:gd name="T7" fmla="*/ 408 h 3503"/>
                <a:gd name="T8" fmla="*/ 1431 w 2926"/>
                <a:gd name="T9" fmla="*/ 408 h 3503"/>
                <a:gd name="T10" fmla="*/ 1344 w 2926"/>
                <a:gd name="T11" fmla="*/ 498 h 3503"/>
                <a:gd name="T12" fmla="*/ 0 w 2926"/>
                <a:gd name="T13" fmla="*/ 498 h 3503"/>
                <a:gd name="T14" fmla="*/ 0 w 2926"/>
                <a:gd name="T15" fmla="*/ 3004 h 3503"/>
                <a:gd name="T16" fmla="*/ 1344 w 2926"/>
                <a:gd name="T17" fmla="*/ 3004 h 3503"/>
                <a:gd name="T18" fmla="*/ 1344 w 2926"/>
                <a:gd name="T19" fmla="*/ 3004 h 3503"/>
                <a:gd name="T20" fmla="*/ 1431 w 2926"/>
                <a:gd name="T21" fmla="*/ 3093 h 3503"/>
                <a:gd name="T22" fmla="*/ 1431 w 2926"/>
                <a:gd name="T23" fmla="*/ 3411 h 3503"/>
                <a:gd name="T24" fmla="*/ 1431 w 2926"/>
                <a:gd name="T25" fmla="*/ 3411 h 3503"/>
                <a:gd name="T26" fmla="*/ 1519 w 2926"/>
                <a:gd name="T27" fmla="*/ 3502 h 3503"/>
                <a:gd name="T28" fmla="*/ 1519 w 2926"/>
                <a:gd name="T29" fmla="*/ 3502 h 3503"/>
                <a:gd name="T30" fmla="*/ 1585 w 2926"/>
                <a:gd name="T31" fmla="*/ 3468 h 3503"/>
                <a:gd name="T32" fmla="*/ 2188 w 2926"/>
                <a:gd name="T33" fmla="*/ 2707 h 3503"/>
                <a:gd name="T34" fmla="*/ 2899 w 2926"/>
                <a:gd name="T35" fmla="*/ 1808 h 3503"/>
                <a:gd name="T36" fmla="*/ 2899 w 2926"/>
                <a:gd name="T37" fmla="*/ 1808 h 3503"/>
                <a:gd name="T38" fmla="*/ 2899 w 2926"/>
                <a:gd name="T39" fmla="*/ 1694 h 3503"/>
                <a:gd name="T40" fmla="*/ 2188 w 2926"/>
                <a:gd name="T41" fmla="*/ 795 h 3503"/>
                <a:gd name="T42" fmla="*/ 1585 w 2926"/>
                <a:gd name="T43" fmla="*/ 33 h 3503"/>
                <a:gd name="T44" fmla="*/ 1585 w 2926"/>
                <a:gd name="T45" fmla="*/ 33 h 3503"/>
                <a:gd name="T46" fmla="*/ 1519 w 2926"/>
                <a:gd name="T47" fmla="*/ 0 h 3503"/>
                <a:gd name="T48" fmla="*/ 1519 w 2926"/>
                <a:gd name="T49" fmla="*/ 50 h 3503"/>
                <a:gd name="T50" fmla="*/ 1519 w 2926"/>
                <a:gd name="T51" fmla="*/ 50 h 3503"/>
                <a:gd name="T52" fmla="*/ 1547 w 2926"/>
                <a:gd name="T53" fmla="*/ 64 h 3503"/>
                <a:gd name="T54" fmla="*/ 2148 w 2926"/>
                <a:gd name="T55" fmla="*/ 825 h 3503"/>
                <a:gd name="T56" fmla="*/ 2859 w 2926"/>
                <a:gd name="T57" fmla="*/ 1725 h 3503"/>
                <a:gd name="T58" fmla="*/ 2859 w 2926"/>
                <a:gd name="T59" fmla="*/ 1725 h 3503"/>
                <a:gd name="T60" fmla="*/ 2859 w 2926"/>
                <a:gd name="T61" fmla="*/ 1777 h 3503"/>
                <a:gd name="T62" fmla="*/ 2148 w 2926"/>
                <a:gd name="T63" fmla="*/ 2676 h 3503"/>
                <a:gd name="T64" fmla="*/ 1547 w 2926"/>
                <a:gd name="T65" fmla="*/ 3438 h 3503"/>
                <a:gd name="T66" fmla="*/ 1547 w 2926"/>
                <a:gd name="T67" fmla="*/ 3438 h 3503"/>
                <a:gd name="T68" fmla="*/ 1519 w 2926"/>
                <a:gd name="T69" fmla="*/ 3451 h 3503"/>
                <a:gd name="T70" fmla="*/ 1519 w 2926"/>
                <a:gd name="T71" fmla="*/ 3451 h 3503"/>
                <a:gd name="T72" fmla="*/ 1481 w 2926"/>
                <a:gd name="T73" fmla="*/ 3411 h 3503"/>
                <a:gd name="T74" fmla="*/ 1481 w 2926"/>
                <a:gd name="T75" fmla="*/ 3093 h 3503"/>
                <a:gd name="T76" fmla="*/ 1481 w 2926"/>
                <a:gd name="T77" fmla="*/ 3093 h 3503"/>
                <a:gd name="T78" fmla="*/ 1344 w 2926"/>
                <a:gd name="T79" fmla="*/ 2953 h 3503"/>
                <a:gd name="T80" fmla="*/ 50 w 2926"/>
                <a:gd name="T81" fmla="*/ 2953 h 3503"/>
                <a:gd name="T82" fmla="*/ 50 w 2926"/>
                <a:gd name="T83" fmla="*/ 548 h 3503"/>
                <a:gd name="T84" fmla="*/ 1344 w 2926"/>
                <a:gd name="T85" fmla="*/ 548 h 3503"/>
                <a:gd name="T86" fmla="*/ 1344 w 2926"/>
                <a:gd name="T87" fmla="*/ 548 h 3503"/>
                <a:gd name="T88" fmla="*/ 1481 w 2926"/>
                <a:gd name="T89" fmla="*/ 408 h 3503"/>
                <a:gd name="T90" fmla="*/ 1481 w 2926"/>
                <a:gd name="T91" fmla="*/ 90 h 3503"/>
                <a:gd name="T92" fmla="*/ 1481 w 2926"/>
                <a:gd name="T93" fmla="*/ 90 h 3503"/>
                <a:gd name="T94" fmla="*/ 1493 w 2926"/>
                <a:gd name="T95" fmla="*/ 61 h 3503"/>
                <a:gd name="T96" fmla="*/ 1493 w 2926"/>
                <a:gd name="T97" fmla="*/ 61 h 3503"/>
                <a:gd name="T98" fmla="*/ 1519 w 2926"/>
                <a:gd name="T99" fmla="*/ 5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6" h="3503">
                  <a:moveTo>
                    <a:pt x="1519" y="0"/>
                  </a:moveTo>
                  <a:lnTo>
                    <a:pt x="1519" y="0"/>
                  </a:lnTo>
                  <a:cubicBezTo>
                    <a:pt x="1475" y="0"/>
                    <a:pt x="1431" y="35"/>
                    <a:pt x="1431" y="90"/>
                  </a:cubicBezTo>
                  <a:lnTo>
                    <a:pt x="1431" y="408"/>
                  </a:lnTo>
                  <a:lnTo>
                    <a:pt x="1431" y="408"/>
                  </a:lnTo>
                  <a:cubicBezTo>
                    <a:pt x="1431" y="458"/>
                    <a:pt x="1393" y="498"/>
                    <a:pt x="1344" y="498"/>
                  </a:cubicBezTo>
                  <a:lnTo>
                    <a:pt x="0" y="498"/>
                  </a:lnTo>
                  <a:lnTo>
                    <a:pt x="0" y="3004"/>
                  </a:lnTo>
                  <a:lnTo>
                    <a:pt x="1344" y="3004"/>
                  </a:lnTo>
                  <a:lnTo>
                    <a:pt x="1344" y="3004"/>
                  </a:lnTo>
                  <a:cubicBezTo>
                    <a:pt x="1393" y="3004"/>
                    <a:pt x="1431" y="3044"/>
                    <a:pt x="1431" y="3093"/>
                  </a:cubicBezTo>
                  <a:lnTo>
                    <a:pt x="1431" y="3411"/>
                  </a:lnTo>
                  <a:lnTo>
                    <a:pt x="1431" y="3411"/>
                  </a:lnTo>
                  <a:cubicBezTo>
                    <a:pt x="1431" y="3466"/>
                    <a:pt x="1475" y="3502"/>
                    <a:pt x="1519" y="3502"/>
                  </a:cubicBezTo>
                  <a:lnTo>
                    <a:pt x="1519" y="3502"/>
                  </a:lnTo>
                  <a:cubicBezTo>
                    <a:pt x="1543" y="3502"/>
                    <a:pt x="1568" y="3491"/>
                    <a:pt x="1585" y="3468"/>
                  </a:cubicBezTo>
                  <a:lnTo>
                    <a:pt x="2188" y="2707"/>
                  </a:lnTo>
                  <a:lnTo>
                    <a:pt x="2899" y="1808"/>
                  </a:lnTo>
                  <a:lnTo>
                    <a:pt x="2899" y="1808"/>
                  </a:lnTo>
                  <a:cubicBezTo>
                    <a:pt x="2925" y="1774"/>
                    <a:pt x="2925" y="1727"/>
                    <a:pt x="2899" y="1694"/>
                  </a:cubicBezTo>
                  <a:lnTo>
                    <a:pt x="2188" y="795"/>
                  </a:lnTo>
                  <a:lnTo>
                    <a:pt x="1585" y="33"/>
                  </a:lnTo>
                  <a:lnTo>
                    <a:pt x="1585" y="33"/>
                  </a:lnTo>
                  <a:cubicBezTo>
                    <a:pt x="1568" y="10"/>
                    <a:pt x="1543" y="0"/>
                    <a:pt x="1519" y="0"/>
                  </a:cubicBezTo>
                  <a:close/>
                  <a:moveTo>
                    <a:pt x="1519" y="50"/>
                  </a:moveTo>
                  <a:lnTo>
                    <a:pt x="1519" y="50"/>
                  </a:lnTo>
                  <a:cubicBezTo>
                    <a:pt x="1530" y="50"/>
                    <a:pt x="1539" y="55"/>
                    <a:pt x="1547" y="64"/>
                  </a:cubicBezTo>
                  <a:lnTo>
                    <a:pt x="2148" y="825"/>
                  </a:lnTo>
                  <a:lnTo>
                    <a:pt x="2859" y="1725"/>
                  </a:lnTo>
                  <a:lnTo>
                    <a:pt x="2859" y="1725"/>
                  </a:lnTo>
                  <a:cubicBezTo>
                    <a:pt x="2871" y="1740"/>
                    <a:pt x="2871" y="1762"/>
                    <a:pt x="2859" y="1777"/>
                  </a:cubicBezTo>
                  <a:lnTo>
                    <a:pt x="2148" y="2676"/>
                  </a:lnTo>
                  <a:lnTo>
                    <a:pt x="1547" y="3438"/>
                  </a:lnTo>
                  <a:lnTo>
                    <a:pt x="1547" y="3438"/>
                  </a:lnTo>
                  <a:cubicBezTo>
                    <a:pt x="1539" y="3447"/>
                    <a:pt x="1530" y="3451"/>
                    <a:pt x="1519" y="3451"/>
                  </a:cubicBezTo>
                  <a:lnTo>
                    <a:pt x="1519" y="3451"/>
                  </a:lnTo>
                  <a:cubicBezTo>
                    <a:pt x="1504" y="3451"/>
                    <a:pt x="1481" y="3441"/>
                    <a:pt x="1481" y="3411"/>
                  </a:cubicBezTo>
                  <a:lnTo>
                    <a:pt x="1481" y="3093"/>
                  </a:lnTo>
                  <a:lnTo>
                    <a:pt x="1481" y="3093"/>
                  </a:lnTo>
                  <a:cubicBezTo>
                    <a:pt x="1481" y="3017"/>
                    <a:pt x="1420" y="2953"/>
                    <a:pt x="1344" y="2953"/>
                  </a:cubicBezTo>
                  <a:lnTo>
                    <a:pt x="50" y="2953"/>
                  </a:lnTo>
                  <a:lnTo>
                    <a:pt x="50" y="548"/>
                  </a:lnTo>
                  <a:lnTo>
                    <a:pt x="1344" y="548"/>
                  </a:lnTo>
                  <a:lnTo>
                    <a:pt x="1344" y="548"/>
                  </a:lnTo>
                  <a:cubicBezTo>
                    <a:pt x="1420" y="548"/>
                    <a:pt x="1481" y="485"/>
                    <a:pt x="1481" y="408"/>
                  </a:cubicBezTo>
                  <a:lnTo>
                    <a:pt x="1481" y="90"/>
                  </a:lnTo>
                  <a:lnTo>
                    <a:pt x="1481" y="90"/>
                  </a:lnTo>
                  <a:cubicBezTo>
                    <a:pt x="1481" y="75"/>
                    <a:pt x="1488" y="66"/>
                    <a:pt x="1493" y="61"/>
                  </a:cubicBezTo>
                  <a:lnTo>
                    <a:pt x="1493" y="61"/>
                  </a:lnTo>
                  <a:cubicBezTo>
                    <a:pt x="1500" y="54"/>
                    <a:pt x="1510" y="50"/>
                    <a:pt x="1519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6955765-4584-B846-B41C-4F93ADBA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425" y="3992563"/>
              <a:ext cx="4718050" cy="903287"/>
            </a:xfrm>
            <a:custGeom>
              <a:avLst/>
              <a:gdLst>
                <a:gd name="T0" fmla="*/ 0 w 13107"/>
                <a:gd name="T1" fmla="*/ 0 h 2507"/>
                <a:gd name="T2" fmla="*/ 13106 w 13107"/>
                <a:gd name="T3" fmla="*/ 0 h 2507"/>
                <a:gd name="T4" fmla="*/ 13106 w 13107"/>
                <a:gd name="T5" fmla="*/ 2506 h 2507"/>
                <a:gd name="T6" fmla="*/ 0 w 13107"/>
                <a:gd name="T7" fmla="*/ 2506 h 2507"/>
                <a:gd name="T8" fmla="*/ 0 w 13107"/>
                <a:gd name="T9" fmla="*/ 0 h 2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07" h="2507">
                  <a:moveTo>
                    <a:pt x="0" y="0"/>
                  </a:moveTo>
                  <a:lnTo>
                    <a:pt x="13106" y="0"/>
                  </a:lnTo>
                  <a:lnTo>
                    <a:pt x="13106" y="2506"/>
                  </a:lnTo>
                  <a:lnTo>
                    <a:pt x="0" y="2506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436">
              <a:extLst>
                <a:ext uri="{FF2B5EF4-FFF2-40B4-BE49-F238E27FC236}">
                  <a16:creationId xmlns:a16="http://schemas.microsoft.com/office/drawing/2014/main" id="{33C3AE45-C8BD-2B48-A250-8DDC6717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0638" y="1865313"/>
              <a:ext cx="339725" cy="320675"/>
            </a:xfrm>
            <a:custGeom>
              <a:avLst/>
              <a:gdLst>
                <a:gd name="T0" fmla="*/ 870 w 942"/>
                <a:gd name="T1" fmla="*/ 580 h 890"/>
                <a:gd name="T2" fmla="*/ 869 w 942"/>
                <a:gd name="T3" fmla="*/ 729 h 890"/>
                <a:gd name="T4" fmla="*/ 506 w 942"/>
                <a:gd name="T5" fmla="*/ 811 h 890"/>
                <a:gd name="T6" fmla="*/ 506 w 942"/>
                <a:gd name="T7" fmla="*/ 305 h 890"/>
                <a:gd name="T8" fmla="*/ 506 w 942"/>
                <a:gd name="T9" fmla="*/ 145 h 890"/>
                <a:gd name="T10" fmla="*/ 506 w 942"/>
                <a:gd name="T11" fmla="*/ 145 h 890"/>
                <a:gd name="T12" fmla="*/ 506 w 942"/>
                <a:gd name="T13" fmla="*/ 143 h 890"/>
                <a:gd name="T14" fmla="*/ 506 w 942"/>
                <a:gd name="T15" fmla="*/ 120 h 890"/>
                <a:gd name="T16" fmla="*/ 870 w 942"/>
                <a:gd name="T17" fmla="*/ 75 h 890"/>
                <a:gd name="T18" fmla="*/ 870 w 942"/>
                <a:gd name="T19" fmla="*/ 580 h 890"/>
                <a:gd name="T20" fmla="*/ 71 w 942"/>
                <a:gd name="T21" fmla="*/ 665 h 890"/>
                <a:gd name="T22" fmla="*/ 72 w 942"/>
                <a:gd name="T23" fmla="*/ 143 h 890"/>
                <a:gd name="T24" fmla="*/ 72 w 942"/>
                <a:gd name="T25" fmla="*/ 143 h 890"/>
                <a:gd name="T26" fmla="*/ 72 w 942"/>
                <a:gd name="T27" fmla="*/ 74 h 890"/>
                <a:gd name="T28" fmla="*/ 435 w 942"/>
                <a:gd name="T29" fmla="*/ 118 h 890"/>
                <a:gd name="T30" fmla="*/ 436 w 942"/>
                <a:gd name="T31" fmla="*/ 306 h 890"/>
                <a:gd name="T32" fmla="*/ 436 w 942"/>
                <a:gd name="T33" fmla="*/ 810 h 890"/>
                <a:gd name="T34" fmla="*/ 71 w 942"/>
                <a:gd name="T35" fmla="*/ 728 h 890"/>
                <a:gd name="T36" fmla="*/ 71 w 942"/>
                <a:gd name="T37" fmla="*/ 665 h 890"/>
                <a:gd name="T38" fmla="*/ 893 w 942"/>
                <a:gd name="T39" fmla="*/ 1 h 890"/>
                <a:gd name="T40" fmla="*/ 893 w 942"/>
                <a:gd name="T41" fmla="*/ 1 h 890"/>
                <a:gd name="T42" fmla="*/ 889 w 942"/>
                <a:gd name="T43" fmla="*/ 1 h 890"/>
                <a:gd name="T44" fmla="*/ 479 w 942"/>
                <a:gd name="T45" fmla="*/ 52 h 890"/>
                <a:gd name="T46" fmla="*/ 479 w 942"/>
                <a:gd name="T47" fmla="*/ 52 h 890"/>
                <a:gd name="T48" fmla="*/ 473 w 942"/>
                <a:gd name="T49" fmla="*/ 52 h 890"/>
                <a:gd name="T50" fmla="*/ 473 w 942"/>
                <a:gd name="T51" fmla="*/ 52 h 890"/>
                <a:gd name="T52" fmla="*/ 461 w 942"/>
                <a:gd name="T53" fmla="*/ 50 h 890"/>
                <a:gd name="T54" fmla="*/ 53 w 942"/>
                <a:gd name="T55" fmla="*/ 0 h 890"/>
                <a:gd name="T56" fmla="*/ 53 w 942"/>
                <a:gd name="T57" fmla="*/ 0 h 890"/>
                <a:gd name="T58" fmla="*/ 49 w 942"/>
                <a:gd name="T59" fmla="*/ 0 h 890"/>
                <a:gd name="T60" fmla="*/ 49 w 942"/>
                <a:gd name="T61" fmla="*/ 0 h 890"/>
                <a:gd name="T62" fmla="*/ 1 w 942"/>
                <a:gd name="T63" fmla="*/ 50 h 890"/>
                <a:gd name="T64" fmla="*/ 1 w 942"/>
                <a:gd name="T65" fmla="*/ 143 h 890"/>
                <a:gd name="T66" fmla="*/ 0 w 942"/>
                <a:gd name="T67" fmla="*/ 665 h 890"/>
                <a:gd name="T68" fmla="*/ 0 w 942"/>
                <a:gd name="T69" fmla="*/ 743 h 890"/>
                <a:gd name="T70" fmla="*/ 0 w 942"/>
                <a:gd name="T71" fmla="*/ 743 h 890"/>
                <a:gd name="T72" fmla="*/ 42 w 942"/>
                <a:gd name="T73" fmla="*/ 794 h 890"/>
                <a:gd name="T74" fmla="*/ 451 w 942"/>
                <a:gd name="T75" fmla="*/ 886 h 890"/>
                <a:gd name="T76" fmla="*/ 451 w 942"/>
                <a:gd name="T77" fmla="*/ 886 h 890"/>
                <a:gd name="T78" fmla="*/ 459 w 942"/>
                <a:gd name="T79" fmla="*/ 887 h 890"/>
                <a:gd name="T80" fmla="*/ 459 w 942"/>
                <a:gd name="T81" fmla="*/ 887 h 890"/>
                <a:gd name="T82" fmla="*/ 468 w 942"/>
                <a:gd name="T83" fmla="*/ 886 h 890"/>
                <a:gd name="T84" fmla="*/ 468 w 942"/>
                <a:gd name="T85" fmla="*/ 886 h 890"/>
                <a:gd name="T86" fmla="*/ 483 w 942"/>
                <a:gd name="T87" fmla="*/ 889 h 890"/>
                <a:gd name="T88" fmla="*/ 483 w 942"/>
                <a:gd name="T89" fmla="*/ 889 h 890"/>
                <a:gd name="T90" fmla="*/ 491 w 942"/>
                <a:gd name="T91" fmla="*/ 888 h 890"/>
                <a:gd name="T92" fmla="*/ 898 w 942"/>
                <a:gd name="T93" fmla="*/ 795 h 890"/>
                <a:gd name="T94" fmla="*/ 898 w 942"/>
                <a:gd name="T95" fmla="*/ 795 h 890"/>
                <a:gd name="T96" fmla="*/ 940 w 942"/>
                <a:gd name="T97" fmla="*/ 745 h 890"/>
                <a:gd name="T98" fmla="*/ 941 w 942"/>
                <a:gd name="T99" fmla="*/ 581 h 890"/>
                <a:gd name="T100" fmla="*/ 941 w 942"/>
                <a:gd name="T101" fmla="*/ 580 h 890"/>
                <a:gd name="T102" fmla="*/ 941 w 942"/>
                <a:gd name="T103" fmla="*/ 52 h 890"/>
                <a:gd name="T104" fmla="*/ 941 w 942"/>
                <a:gd name="T105" fmla="*/ 52 h 890"/>
                <a:gd name="T106" fmla="*/ 893 w 942"/>
                <a:gd name="T107" fmla="*/ 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2" h="890">
                  <a:moveTo>
                    <a:pt x="870" y="580"/>
                  </a:moveTo>
                  <a:lnTo>
                    <a:pt x="869" y="729"/>
                  </a:lnTo>
                  <a:lnTo>
                    <a:pt x="506" y="811"/>
                  </a:lnTo>
                  <a:lnTo>
                    <a:pt x="506" y="305"/>
                  </a:lnTo>
                  <a:lnTo>
                    <a:pt x="506" y="145"/>
                  </a:lnTo>
                  <a:lnTo>
                    <a:pt x="506" y="145"/>
                  </a:lnTo>
                  <a:cubicBezTo>
                    <a:pt x="506" y="144"/>
                    <a:pt x="506" y="144"/>
                    <a:pt x="506" y="143"/>
                  </a:cubicBezTo>
                  <a:lnTo>
                    <a:pt x="506" y="120"/>
                  </a:lnTo>
                  <a:lnTo>
                    <a:pt x="870" y="75"/>
                  </a:lnTo>
                  <a:lnTo>
                    <a:pt x="870" y="580"/>
                  </a:lnTo>
                  <a:close/>
                  <a:moveTo>
                    <a:pt x="71" y="665"/>
                  </a:moveTo>
                  <a:lnTo>
                    <a:pt x="72" y="143"/>
                  </a:lnTo>
                  <a:lnTo>
                    <a:pt x="72" y="143"/>
                  </a:lnTo>
                  <a:lnTo>
                    <a:pt x="72" y="74"/>
                  </a:lnTo>
                  <a:lnTo>
                    <a:pt x="435" y="118"/>
                  </a:lnTo>
                  <a:lnTo>
                    <a:pt x="436" y="306"/>
                  </a:lnTo>
                  <a:lnTo>
                    <a:pt x="436" y="810"/>
                  </a:lnTo>
                  <a:lnTo>
                    <a:pt x="71" y="728"/>
                  </a:lnTo>
                  <a:lnTo>
                    <a:pt x="71" y="665"/>
                  </a:lnTo>
                  <a:close/>
                  <a:moveTo>
                    <a:pt x="893" y="1"/>
                  </a:moveTo>
                  <a:lnTo>
                    <a:pt x="893" y="1"/>
                  </a:lnTo>
                  <a:cubicBezTo>
                    <a:pt x="892" y="1"/>
                    <a:pt x="891" y="1"/>
                    <a:pt x="889" y="1"/>
                  </a:cubicBezTo>
                  <a:lnTo>
                    <a:pt x="479" y="52"/>
                  </a:lnTo>
                  <a:lnTo>
                    <a:pt x="479" y="52"/>
                  </a:lnTo>
                  <a:cubicBezTo>
                    <a:pt x="477" y="52"/>
                    <a:pt x="475" y="52"/>
                    <a:pt x="473" y="52"/>
                  </a:cubicBezTo>
                  <a:lnTo>
                    <a:pt x="473" y="52"/>
                  </a:lnTo>
                  <a:cubicBezTo>
                    <a:pt x="469" y="51"/>
                    <a:pt x="465" y="50"/>
                    <a:pt x="461" y="50"/>
                  </a:cubicBezTo>
                  <a:lnTo>
                    <a:pt x="53" y="0"/>
                  </a:lnTo>
                  <a:lnTo>
                    <a:pt x="53" y="0"/>
                  </a:lnTo>
                  <a:cubicBezTo>
                    <a:pt x="52" y="0"/>
                    <a:pt x="50" y="0"/>
                    <a:pt x="49" y="0"/>
                  </a:cubicBezTo>
                  <a:lnTo>
                    <a:pt x="49" y="0"/>
                  </a:lnTo>
                  <a:cubicBezTo>
                    <a:pt x="22" y="0"/>
                    <a:pt x="1" y="22"/>
                    <a:pt x="1" y="50"/>
                  </a:cubicBezTo>
                  <a:lnTo>
                    <a:pt x="1" y="143"/>
                  </a:lnTo>
                  <a:lnTo>
                    <a:pt x="0" y="665"/>
                  </a:lnTo>
                  <a:lnTo>
                    <a:pt x="0" y="743"/>
                  </a:lnTo>
                  <a:lnTo>
                    <a:pt x="0" y="743"/>
                  </a:lnTo>
                  <a:cubicBezTo>
                    <a:pt x="0" y="769"/>
                    <a:pt x="18" y="790"/>
                    <a:pt x="42" y="794"/>
                  </a:cubicBezTo>
                  <a:lnTo>
                    <a:pt x="451" y="886"/>
                  </a:lnTo>
                  <a:lnTo>
                    <a:pt x="451" y="886"/>
                  </a:lnTo>
                  <a:cubicBezTo>
                    <a:pt x="454" y="887"/>
                    <a:pt x="457" y="887"/>
                    <a:pt x="459" y="887"/>
                  </a:cubicBezTo>
                  <a:lnTo>
                    <a:pt x="459" y="887"/>
                  </a:lnTo>
                  <a:cubicBezTo>
                    <a:pt x="462" y="887"/>
                    <a:pt x="465" y="886"/>
                    <a:pt x="468" y="886"/>
                  </a:cubicBezTo>
                  <a:lnTo>
                    <a:pt x="468" y="886"/>
                  </a:lnTo>
                  <a:cubicBezTo>
                    <a:pt x="473" y="888"/>
                    <a:pt x="478" y="889"/>
                    <a:pt x="483" y="889"/>
                  </a:cubicBezTo>
                  <a:lnTo>
                    <a:pt x="483" y="889"/>
                  </a:lnTo>
                  <a:cubicBezTo>
                    <a:pt x="486" y="889"/>
                    <a:pt x="488" y="888"/>
                    <a:pt x="491" y="888"/>
                  </a:cubicBezTo>
                  <a:lnTo>
                    <a:pt x="898" y="795"/>
                  </a:lnTo>
                  <a:lnTo>
                    <a:pt x="898" y="795"/>
                  </a:lnTo>
                  <a:cubicBezTo>
                    <a:pt x="922" y="792"/>
                    <a:pt x="940" y="771"/>
                    <a:pt x="940" y="745"/>
                  </a:cubicBezTo>
                  <a:lnTo>
                    <a:pt x="941" y="581"/>
                  </a:lnTo>
                  <a:lnTo>
                    <a:pt x="941" y="580"/>
                  </a:lnTo>
                  <a:lnTo>
                    <a:pt x="941" y="52"/>
                  </a:lnTo>
                  <a:lnTo>
                    <a:pt x="941" y="52"/>
                  </a:lnTo>
                  <a:cubicBezTo>
                    <a:pt x="941" y="24"/>
                    <a:pt x="920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437">
              <a:extLst>
                <a:ext uri="{FF2B5EF4-FFF2-40B4-BE49-F238E27FC236}">
                  <a16:creationId xmlns:a16="http://schemas.microsoft.com/office/drawing/2014/main" id="{39838099-7F1F-9C40-849D-F65DFAAF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3035300"/>
              <a:ext cx="371475" cy="398463"/>
            </a:xfrm>
            <a:custGeom>
              <a:avLst/>
              <a:gdLst>
                <a:gd name="T0" fmla="*/ 961 w 1034"/>
                <a:gd name="T1" fmla="*/ 1035 h 1108"/>
                <a:gd name="T2" fmla="*/ 72 w 1034"/>
                <a:gd name="T3" fmla="*/ 1035 h 1108"/>
                <a:gd name="T4" fmla="*/ 72 w 1034"/>
                <a:gd name="T5" fmla="*/ 436 h 1108"/>
                <a:gd name="T6" fmla="*/ 961 w 1034"/>
                <a:gd name="T7" fmla="*/ 436 h 1108"/>
                <a:gd name="T8" fmla="*/ 961 w 1034"/>
                <a:gd name="T9" fmla="*/ 1035 h 1108"/>
                <a:gd name="T10" fmla="*/ 72 w 1034"/>
                <a:gd name="T11" fmla="*/ 151 h 1108"/>
                <a:gd name="T12" fmla="*/ 157 w 1034"/>
                <a:gd name="T13" fmla="*/ 151 h 1108"/>
                <a:gd name="T14" fmla="*/ 157 w 1034"/>
                <a:gd name="T15" fmla="*/ 194 h 1108"/>
                <a:gd name="T16" fmla="*/ 157 w 1034"/>
                <a:gd name="T17" fmla="*/ 194 h 1108"/>
                <a:gd name="T18" fmla="*/ 193 w 1034"/>
                <a:gd name="T19" fmla="*/ 230 h 1108"/>
                <a:gd name="T20" fmla="*/ 193 w 1034"/>
                <a:gd name="T21" fmla="*/ 230 h 1108"/>
                <a:gd name="T22" fmla="*/ 229 w 1034"/>
                <a:gd name="T23" fmla="*/ 194 h 1108"/>
                <a:gd name="T24" fmla="*/ 229 w 1034"/>
                <a:gd name="T25" fmla="*/ 151 h 1108"/>
                <a:gd name="T26" fmla="*/ 801 w 1034"/>
                <a:gd name="T27" fmla="*/ 151 h 1108"/>
                <a:gd name="T28" fmla="*/ 801 w 1034"/>
                <a:gd name="T29" fmla="*/ 194 h 1108"/>
                <a:gd name="T30" fmla="*/ 801 w 1034"/>
                <a:gd name="T31" fmla="*/ 194 h 1108"/>
                <a:gd name="T32" fmla="*/ 837 w 1034"/>
                <a:gd name="T33" fmla="*/ 230 h 1108"/>
                <a:gd name="T34" fmla="*/ 837 w 1034"/>
                <a:gd name="T35" fmla="*/ 230 h 1108"/>
                <a:gd name="T36" fmla="*/ 873 w 1034"/>
                <a:gd name="T37" fmla="*/ 194 h 1108"/>
                <a:gd name="T38" fmla="*/ 873 w 1034"/>
                <a:gd name="T39" fmla="*/ 151 h 1108"/>
                <a:gd name="T40" fmla="*/ 961 w 1034"/>
                <a:gd name="T41" fmla="*/ 151 h 1108"/>
                <a:gd name="T42" fmla="*/ 961 w 1034"/>
                <a:gd name="T43" fmla="*/ 364 h 1108"/>
                <a:gd name="T44" fmla="*/ 72 w 1034"/>
                <a:gd name="T45" fmla="*/ 364 h 1108"/>
                <a:gd name="T46" fmla="*/ 72 w 1034"/>
                <a:gd name="T47" fmla="*/ 151 h 1108"/>
                <a:gd name="T48" fmla="*/ 1033 w 1034"/>
                <a:gd name="T49" fmla="*/ 122 h 1108"/>
                <a:gd name="T50" fmla="*/ 1033 w 1034"/>
                <a:gd name="T51" fmla="*/ 122 h 1108"/>
                <a:gd name="T52" fmla="*/ 979 w 1034"/>
                <a:gd name="T53" fmla="*/ 79 h 1108"/>
                <a:gd name="T54" fmla="*/ 873 w 1034"/>
                <a:gd name="T55" fmla="*/ 79 h 1108"/>
                <a:gd name="T56" fmla="*/ 873 w 1034"/>
                <a:gd name="T57" fmla="*/ 36 h 1108"/>
                <a:gd name="T58" fmla="*/ 873 w 1034"/>
                <a:gd name="T59" fmla="*/ 36 h 1108"/>
                <a:gd name="T60" fmla="*/ 837 w 1034"/>
                <a:gd name="T61" fmla="*/ 0 h 1108"/>
                <a:gd name="T62" fmla="*/ 837 w 1034"/>
                <a:gd name="T63" fmla="*/ 0 h 1108"/>
                <a:gd name="T64" fmla="*/ 801 w 1034"/>
                <a:gd name="T65" fmla="*/ 36 h 1108"/>
                <a:gd name="T66" fmla="*/ 801 w 1034"/>
                <a:gd name="T67" fmla="*/ 79 h 1108"/>
                <a:gd name="T68" fmla="*/ 229 w 1034"/>
                <a:gd name="T69" fmla="*/ 79 h 1108"/>
                <a:gd name="T70" fmla="*/ 229 w 1034"/>
                <a:gd name="T71" fmla="*/ 36 h 1108"/>
                <a:gd name="T72" fmla="*/ 229 w 1034"/>
                <a:gd name="T73" fmla="*/ 36 h 1108"/>
                <a:gd name="T74" fmla="*/ 193 w 1034"/>
                <a:gd name="T75" fmla="*/ 0 h 1108"/>
                <a:gd name="T76" fmla="*/ 193 w 1034"/>
                <a:gd name="T77" fmla="*/ 0 h 1108"/>
                <a:gd name="T78" fmla="*/ 157 w 1034"/>
                <a:gd name="T79" fmla="*/ 36 h 1108"/>
                <a:gd name="T80" fmla="*/ 157 w 1034"/>
                <a:gd name="T81" fmla="*/ 79 h 1108"/>
                <a:gd name="T82" fmla="*/ 54 w 1034"/>
                <a:gd name="T83" fmla="*/ 79 h 1108"/>
                <a:gd name="T84" fmla="*/ 54 w 1034"/>
                <a:gd name="T85" fmla="*/ 79 h 1108"/>
                <a:gd name="T86" fmla="*/ 0 w 1034"/>
                <a:gd name="T87" fmla="*/ 122 h 1108"/>
                <a:gd name="T88" fmla="*/ 0 w 1034"/>
                <a:gd name="T89" fmla="*/ 392 h 1108"/>
                <a:gd name="T90" fmla="*/ 0 w 1034"/>
                <a:gd name="T91" fmla="*/ 392 h 1108"/>
                <a:gd name="T92" fmla="*/ 2 w 1034"/>
                <a:gd name="T93" fmla="*/ 404 h 1108"/>
                <a:gd name="T94" fmla="*/ 2 w 1034"/>
                <a:gd name="T95" fmla="*/ 404 h 1108"/>
                <a:gd name="T96" fmla="*/ 0 w 1034"/>
                <a:gd name="T97" fmla="*/ 419 h 1108"/>
                <a:gd name="T98" fmla="*/ 0 w 1034"/>
                <a:gd name="T99" fmla="*/ 1052 h 1108"/>
                <a:gd name="T100" fmla="*/ 0 w 1034"/>
                <a:gd name="T101" fmla="*/ 1052 h 1108"/>
                <a:gd name="T102" fmla="*/ 54 w 1034"/>
                <a:gd name="T103" fmla="*/ 1107 h 1108"/>
                <a:gd name="T104" fmla="*/ 979 w 1034"/>
                <a:gd name="T105" fmla="*/ 1107 h 1108"/>
                <a:gd name="T106" fmla="*/ 979 w 1034"/>
                <a:gd name="T107" fmla="*/ 1107 h 1108"/>
                <a:gd name="T108" fmla="*/ 1033 w 1034"/>
                <a:gd name="T109" fmla="*/ 1052 h 1108"/>
                <a:gd name="T110" fmla="*/ 1033 w 1034"/>
                <a:gd name="T111" fmla="*/ 419 h 1108"/>
                <a:gd name="T112" fmla="*/ 1033 w 1034"/>
                <a:gd name="T113" fmla="*/ 419 h 1108"/>
                <a:gd name="T114" fmla="*/ 1031 w 1034"/>
                <a:gd name="T115" fmla="*/ 404 h 1108"/>
                <a:gd name="T116" fmla="*/ 1031 w 1034"/>
                <a:gd name="T117" fmla="*/ 404 h 1108"/>
                <a:gd name="T118" fmla="*/ 1033 w 1034"/>
                <a:gd name="T119" fmla="*/ 392 h 1108"/>
                <a:gd name="T120" fmla="*/ 1033 w 1034"/>
                <a:gd name="T121" fmla="*/ 122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4" h="1108">
                  <a:moveTo>
                    <a:pt x="961" y="1035"/>
                  </a:moveTo>
                  <a:lnTo>
                    <a:pt x="72" y="1035"/>
                  </a:lnTo>
                  <a:lnTo>
                    <a:pt x="72" y="436"/>
                  </a:lnTo>
                  <a:lnTo>
                    <a:pt x="961" y="436"/>
                  </a:lnTo>
                  <a:lnTo>
                    <a:pt x="961" y="1035"/>
                  </a:lnTo>
                  <a:close/>
                  <a:moveTo>
                    <a:pt x="72" y="151"/>
                  </a:moveTo>
                  <a:lnTo>
                    <a:pt x="157" y="151"/>
                  </a:lnTo>
                  <a:lnTo>
                    <a:pt x="157" y="194"/>
                  </a:lnTo>
                  <a:lnTo>
                    <a:pt x="157" y="194"/>
                  </a:lnTo>
                  <a:cubicBezTo>
                    <a:pt x="157" y="214"/>
                    <a:pt x="173" y="230"/>
                    <a:pt x="193" y="230"/>
                  </a:cubicBezTo>
                  <a:lnTo>
                    <a:pt x="193" y="230"/>
                  </a:lnTo>
                  <a:cubicBezTo>
                    <a:pt x="212" y="230"/>
                    <a:pt x="229" y="214"/>
                    <a:pt x="229" y="194"/>
                  </a:cubicBezTo>
                  <a:lnTo>
                    <a:pt x="229" y="151"/>
                  </a:lnTo>
                  <a:lnTo>
                    <a:pt x="801" y="151"/>
                  </a:lnTo>
                  <a:lnTo>
                    <a:pt x="801" y="194"/>
                  </a:lnTo>
                  <a:lnTo>
                    <a:pt x="801" y="194"/>
                  </a:lnTo>
                  <a:cubicBezTo>
                    <a:pt x="801" y="214"/>
                    <a:pt x="817" y="230"/>
                    <a:pt x="837" y="230"/>
                  </a:cubicBezTo>
                  <a:lnTo>
                    <a:pt x="837" y="230"/>
                  </a:lnTo>
                  <a:cubicBezTo>
                    <a:pt x="857" y="230"/>
                    <a:pt x="873" y="214"/>
                    <a:pt x="873" y="194"/>
                  </a:cubicBezTo>
                  <a:lnTo>
                    <a:pt x="873" y="151"/>
                  </a:lnTo>
                  <a:lnTo>
                    <a:pt x="961" y="151"/>
                  </a:lnTo>
                  <a:lnTo>
                    <a:pt x="961" y="364"/>
                  </a:lnTo>
                  <a:lnTo>
                    <a:pt x="72" y="364"/>
                  </a:lnTo>
                  <a:lnTo>
                    <a:pt x="72" y="151"/>
                  </a:lnTo>
                  <a:close/>
                  <a:moveTo>
                    <a:pt x="1033" y="122"/>
                  </a:moveTo>
                  <a:lnTo>
                    <a:pt x="1033" y="122"/>
                  </a:lnTo>
                  <a:cubicBezTo>
                    <a:pt x="1033" y="94"/>
                    <a:pt x="1006" y="79"/>
                    <a:pt x="979" y="79"/>
                  </a:cubicBezTo>
                  <a:lnTo>
                    <a:pt x="873" y="79"/>
                  </a:lnTo>
                  <a:lnTo>
                    <a:pt x="873" y="36"/>
                  </a:lnTo>
                  <a:lnTo>
                    <a:pt x="873" y="36"/>
                  </a:lnTo>
                  <a:cubicBezTo>
                    <a:pt x="873" y="16"/>
                    <a:pt x="857" y="0"/>
                    <a:pt x="837" y="0"/>
                  </a:cubicBezTo>
                  <a:lnTo>
                    <a:pt x="837" y="0"/>
                  </a:lnTo>
                  <a:cubicBezTo>
                    <a:pt x="817" y="0"/>
                    <a:pt x="801" y="16"/>
                    <a:pt x="801" y="36"/>
                  </a:cubicBezTo>
                  <a:lnTo>
                    <a:pt x="801" y="79"/>
                  </a:lnTo>
                  <a:lnTo>
                    <a:pt x="229" y="79"/>
                  </a:lnTo>
                  <a:lnTo>
                    <a:pt x="229" y="36"/>
                  </a:lnTo>
                  <a:lnTo>
                    <a:pt x="229" y="36"/>
                  </a:lnTo>
                  <a:cubicBezTo>
                    <a:pt x="229" y="16"/>
                    <a:pt x="212" y="0"/>
                    <a:pt x="193" y="0"/>
                  </a:cubicBezTo>
                  <a:lnTo>
                    <a:pt x="193" y="0"/>
                  </a:lnTo>
                  <a:cubicBezTo>
                    <a:pt x="173" y="0"/>
                    <a:pt x="157" y="16"/>
                    <a:pt x="157" y="36"/>
                  </a:cubicBezTo>
                  <a:lnTo>
                    <a:pt x="157" y="79"/>
                  </a:lnTo>
                  <a:lnTo>
                    <a:pt x="54" y="79"/>
                  </a:lnTo>
                  <a:lnTo>
                    <a:pt x="54" y="79"/>
                  </a:lnTo>
                  <a:cubicBezTo>
                    <a:pt x="19" y="79"/>
                    <a:pt x="0" y="101"/>
                    <a:pt x="0" y="122"/>
                  </a:cubicBezTo>
                  <a:lnTo>
                    <a:pt x="0" y="392"/>
                  </a:lnTo>
                  <a:lnTo>
                    <a:pt x="0" y="392"/>
                  </a:lnTo>
                  <a:cubicBezTo>
                    <a:pt x="0" y="396"/>
                    <a:pt x="1" y="400"/>
                    <a:pt x="2" y="404"/>
                  </a:cubicBezTo>
                  <a:lnTo>
                    <a:pt x="2" y="404"/>
                  </a:lnTo>
                  <a:cubicBezTo>
                    <a:pt x="1" y="409"/>
                    <a:pt x="0" y="414"/>
                    <a:pt x="0" y="419"/>
                  </a:cubicBezTo>
                  <a:lnTo>
                    <a:pt x="0" y="1052"/>
                  </a:lnTo>
                  <a:lnTo>
                    <a:pt x="0" y="1052"/>
                  </a:lnTo>
                  <a:cubicBezTo>
                    <a:pt x="0" y="1082"/>
                    <a:pt x="25" y="1107"/>
                    <a:pt x="54" y="1107"/>
                  </a:cubicBezTo>
                  <a:lnTo>
                    <a:pt x="979" y="1107"/>
                  </a:lnTo>
                  <a:lnTo>
                    <a:pt x="979" y="1107"/>
                  </a:lnTo>
                  <a:cubicBezTo>
                    <a:pt x="1009" y="1107"/>
                    <a:pt x="1033" y="1082"/>
                    <a:pt x="1033" y="1052"/>
                  </a:cubicBezTo>
                  <a:lnTo>
                    <a:pt x="1033" y="419"/>
                  </a:lnTo>
                  <a:lnTo>
                    <a:pt x="1033" y="419"/>
                  </a:lnTo>
                  <a:cubicBezTo>
                    <a:pt x="1033" y="414"/>
                    <a:pt x="1032" y="409"/>
                    <a:pt x="1031" y="404"/>
                  </a:cubicBezTo>
                  <a:lnTo>
                    <a:pt x="1031" y="404"/>
                  </a:lnTo>
                  <a:cubicBezTo>
                    <a:pt x="1032" y="400"/>
                    <a:pt x="1033" y="396"/>
                    <a:pt x="1033" y="392"/>
                  </a:cubicBezTo>
                  <a:lnTo>
                    <a:pt x="1033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438">
              <a:extLst>
                <a:ext uri="{FF2B5EF4-FFF2-40B4-BE49-F238E27FC236}">
                  <a16:creationId xmlns:a16="http://schemas.microsoft.com/office/drawing/2014/main" id="{62AEE1DC-A359-154E-BD57-255AC59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3114675"/>
              <a:ext cx="139700" cy="26988"/>
            </a:xfrm>
            <a:custGeom>
              <a:avLst/>
              <a:gdLst>
                <a:gd name="T0" fmla="*/ 351 w 388"/>
                <a:gd name="T1" fmla="*/ 0 h 73"/>
                <a:gd name="T2" fmla="*/ 35 w 388"/>
                <a:gd name="T3" fmla="*/ 0 h 73"/>
                <a:gd name="T4" fmla="*/ 35 w 388"/>
                <a:gd name="T5" fmla="*/ 0 h 73"/>
                <a:gd name="T6" fmla="*/ 0 w 388"/>
                <a:gd name="T7" fmla="*/ 36 h 73"/>
                <a:gd name="T8" fmla="*/ 0 w 388"/>
                <a:gd name="T9" fmla="*/ 36 h 73"/>
                <a:gd name="T10" fmla="*/ 35 w 388"/>
                <a:gd name="T11" fmla="*/ 72 h 73"/>
                <a:gd name="T12" fmla="*/ 351 w 388"/>
                <a:gd name="T13" fmla="*/ 72 h 73"/>
                <a:gd name="T14" fmla="*/ 351 w 388"/>
                <a:gd name="T15" fmla="*/ 72 h 73"/>
                <a:gd name="T16" fmla="*/ 387 w 388"/>
                <a:gd name="T17" fmla="*/ 36 h 73"/>
                <a:gd name="T18" fmla="*/ 387 w 388"/>
                <a:gd name="T19" fmla="*/ 36 h 73"/>
                <a:gd name="T20" fmla="*/ 351 w 388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73">
                  <a:moveTo>
                    <a:pt x="351" y="0"/>
                  </a:move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0" y="17"/>
                    <a:pt x="0" y="36"/>
                  </a:cubicBezTo>
                  <a:lnTo>
                    <a:pt x="0" y="36"/>
                  </a:lnTo>
                  <a:cubicBezTo>
                    <a:pt x="0" y="56"/>
                    <a:pt x="16" y="72"/>
                    <a:pt x="35" y="72"/>
                  </a:cubicBezTo>
                  <a:lnTo>
                    <a:pt x="351" y="72"/>
                  </a:lnTo>
                  <a:lnTo>
                    <a:pt x="351" y="72"/>
                  </a:lnTo>
                  <a:cubicBezTo>
                    <a:pt x="371" y="72"/>
                    <a:pt x="387" y="56"/>
                    <a:pt x="387" y="36"/>
                  </a:cubicBezTo>
                  <a:lnTo>
                    <a:pt x="387" y="36"/>
                  </a:lnTo>
                  <a:cubicBezTo>
                    <a:pt x="387" y="17"/>
                    <a:pt x="371" y="0"/>
                    <a:pt x="35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439">
              <a:extLst>
                <a:ext uri="{FF2B5EF4-FFF2-40B4-BE49-F238E27FC236}">
                  <a16:creationId xmlns:a16="http://schemas.microsoft.com/office/drawing/2014/main" id="{48E66F62-2828-784E-A7ED-419D8FE0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3248025"/>
              <a:ext cx="85725" cy="114300"/>
            </a:xfrm>
            <a:custGeom>
              <a:avLst/>
              <a:gdLst>
                <a:gd name="T0" fmla="*/ 108 w 240"/>
                <a:gd name="T1" fmla="*/ 178 h 319"/>
                <a:gd name="T2" fmla="*/ 18 w 240"/>
                <a:gd name="T3" fmla="*/ 251 h 319"/>
                <a:gd name="T4" fmla="*/ 18 w 240"/>
                <a:gd name="T5" fmla="*/ 251 h 319"/>
                <a:gd name="T6" fmla="*/ 0 w 240"/>
                <a:gd name="T7" fmla="*/ 286 h 319"/>
                <a:gd name="T8" fmla="*/ 0 w 240"/>
                <a:gd name="T9" fmla="*/ 286 h 319"/>
                <a:gd name="T10" fmla="*/ 37 w 240"/>
                <a:gd name="T11" fmla="*/ 318 h 319"/>
                <a:gd name="T12" fmla="*/ 208 w 240"/>
                <a:gd name="T13" fmla="*/ 318 h 319"/>
                <a:gd name="T14" fmla="*/ 208 w 240"/>
                <a:gd name="T15" fmla="*/ 318 h 319"/>
                <a:gd name="T16" fmla="*/ 239 w 240"/>
                <a:gd name="T17" fmla="*/ 289 h 319"/>
                <a:gd name="T18" fmla="*/ 239 w 240"/>
                <a:gd name="T19" fmla="*/ 289 h 319"/>
                <a:gd name="T20" fmla="*/ 208 w 240"/>
                <a:gd name="T21" fmla="*/ 258 h 319"/>
                <a:gd name="T22" fmla="*/ 99 w 240"/>
                <a:gd name="T23" fmla="*/ 258 h 319"/>
                <a:gd name="T24" fmla="*/ 150 w 240"/>
                <a:gd name="T25" fmla="*/ 219 h 319"/>
                <a:gd name="T26" fmla="*/ 150 w 240"/>
                <a:gd name="T27" fmla="*/ 219 h 319"/>
                <a:gd name="T28" fmla="*/ 233 w 240"/>
                <a:gd name="T29" fmla="*/ 97 h 319"/>
                <a:gd name="T30" fmla="*/ 233 w 240"/>
                <a:gd name="T31" fmla="*/ 97 h 319"/>
                <a:gd name="T32" fmla="*/ 233 w 240"/>
                <a:gd name="T33" fmla="*/ 97 h 319"/>
                <a:gd name="T34" fmla="*/ 124 w 240"/>
                <a:gd name="T35" fmla="*/ 0 h 319"/>
                <a:gd name="T36" fmla="*/ 124 w 240"/>
                <a:gd name="T37" fmla="*/ 0 h 319"/>
                <a:gd name="T38" fmla="*/ 22 w 240"/>
                <a:gd name="T39" fmla="*/ 46 h 319"/>
                <a:gd name="T40" fmla="*/ 22 w 240"/>
                <a:gd name="T41" fmla="*/ 46 h 319"/>
                <a:gd name="T42" fmla="*/ 14 w 240"/>
                <a:gd name="T43" fmla="*/ 67 h 319"/>
                <a:gd name="T44" fmla="*/ 14 w 240"/>
                <a:gd name="T45" fmla="*/ 67 h 319"/>
                <a:gd name="T46" fmla="*/ 45 w 240"/>
                <a:gd name="T47" fmla="*/ 98 h 319"/>
                <a:gd name="T48" fmla="*/ 45 w 240"/>
                <a:gd name="T49" fmla="*/ 98 h 319"/>
                <a:gd name="T50" fmla="*/ 69 w 240"/>
                <a:gd name="T51" fmla="*/ 89 h 319"/>
                <a:gd name="T52" fmla="*/ 69 w 240"/>
                <a:gd name="T53" fmla="*/ 89 h 319"/>
                <a:gd name="T54" fmla="*/ 120 w 240"/>
                <a:gd name="T55" fmla="*/ 61 h 319"/>
                <a:gd name="T56" fmla="*/ 120 w 240"/>
                <a:gd name="T57" fmla="*/ 61 h 319"/>
                <a:gd name="T58" fmla="*/ 162 w 240"/>
                <a:gd name="T59" fmla="*/ 102 h 319"/>
                <a:gd name="T60" fmla="*/ 162 w 240"/>
                <a:gd name="T61" fmla="*/ 102 h 319"/>
                <a:gd name="T62" fmla="*/ 108 w 240"/>
                <a:gd name="T63" fmla="*/ 17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19">
                  <a:moveTo>
                    <a:pt x="108" y="178"/>
                  </a:moveTo>
                  <a:lnTo>
                    <a:pt x="18" y="251"/>
                  </a:lnTo>
                  <a:lnTo>
                    <a:pt x="18" y="251"/>
                  </a:lnTo>
                  <a:cubicBezTo>
                    <a:pt x="7" y="260"/>
                    <a:pt x="0" y="272"/>
                    <a:pt x="0" y="286"/>
                  </a:cubicBezTo>
                  <a:lnTo>
                    <a:pt x="0" y="286"/>
                  </a:lnTo>
                  <a:cubicBezTo>
                    <a:pt x="0" y="306"/>
                    <a:pt x="16" y="318"/>
                    <a:pt x="37" y="318"/>
                  </a:cubicBezTo>
                  <a:lnTo>
                    <a:pt x="208" y="318"/>
                  </a:lnTo>
                  <a:lnTo>
                    <a:pt x="208" y="318"/>
                  </a:lnTo>
                  <a:cubicBezTo>
                    <a:pt x="225" y="318"/>
                    <a:pt x="239" y="305"/>
                    <a:pt x="239" y="289"/>
                  </a:cubicBezTo>
                  <a:lnTo>
                    <a:pt x="239" y="289"/>
                  </a:lnTo>
                  <a:cubicBezTo>
                    <a:pt x="239" y="272"/>
                    <a:pt x="225" y="258"/>
                    <a:pt x="208" y="258"/>
                  </a:cubicBezTo>
                  <a:lnTo>
                    <a:pt x="99" y="258"/>
                  </a:lnTo>
                  <a:lnTo>
                    <a:pt x="150" y="219"/>
                  </a:lnTo>
                  <a:lnTo>
                    <a:pt x="150" y="219"/>
                  </a:lnTo>
                  <a:cubicBezTo>
                    <a:pt x="206" y="176"/>
                    <a:pt x="233" y="150"/>
                    <a:pt x="233" y="97"/>
                  </a:cubicBezTo>
                  <a:lnTo>
                    <a:pt x="233" y="97"/>
                  </a:lnTo>
                  <a:lnTo>
                    <a:pt x="233" y="97"/>
                  </a:lnTo>
                  <a:cubicBezTo>
                    <a:pt x="233" y="38"/>
                    <a:pt x="190" y="0"/>
                    <a:pt x="124" y="0"/>
                  </a:cubicBezTo>
                  <a:lnTo>
                    <a:pt x="124" y="0"/>
                  </a:lnTo>
                  <a:cubicBezTo>
                    <a:pt x="77" y="0"/>
                    <a:pt x="47" y="16"/>
                    <a:pt x="22" y="46"/>
                  </a:cubicBezTo>
                  <a:lnTo>
                    <a:pt x="22" y="46"/>
                  </a:lnTo>
                  <a:cubicBezTo>
                    <a:pt x="17" y="52"/>
                    <a:pt x="14" y="60"/>
                    <a:pt x="14" y="67"/>
                  </a:cubicBezTo>
                  <a:lnTo>
                    <a:pt x="14" y="67"/>
                  </a:lnTo>
                  <a:cubicBezTo>
                    <a:pt x="14" y="85"/>
                    <a:pt x="28" y="98"/>
                    <a:pt x="45" y="98"/>
                  </a:cubicBezTo>
                  <a:lnTo>
                    <a:pt x="45" y="98"/>
                  </a:lnTo>
                  <a:cubicBezTo>
                    <a:pt x="56" y="98"/>
                    <a:pt x="65" y="94"/>
                    <a:pt x="69" y="89"/>
                  </a:cubicBezTo>
                  <a:lnTo>
                    <a:pt x="69" y="89"/>
                  </a:lnTo>
                  <a:cubicBezTo>
                    <a:pt x="86" y="70"/>
                    <a:pt x="101" y="61"/>
                    <a:pt x="120" y="61"/>
                  </a:cubicBezTo>
                  <a:lnTo>
                    <a:pt x="120" y="61"/>
                  </a:lnTo>
                  <a:cubicBezTo>
                    <a:pt x="145" y="61"/>
                    <a:pt x="162" y="76"/>
                    <a:pt x="162" y="102"/>
                  </a:cubicBezTo>
                  <a:lnTo>
                    <a:pt x="162" y="102"/>
                  </a:lnTo>
                  <a:cubicBezTo>
                    <a:pt x="162" y="128"/>
                    <a:pt x="147" y="146"/>
                    <a:pt x="108" y="1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440">
              <a:extLst>
                <a:ext uri="{FF2B5EF4-FFF2-40B4-BE49-F238E27FC236}">
                  <a16:creationId xmlns:a16="http://schemas.microsoft.com/office/drawing/2014/main" id="{2CAA5F44-EF90-FA49-9577-54CD6A8B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888" y="3249613"/>
              <a:ext cx="84137" cy="114300"/>
            </a:xfrm>
            <a:custGeom>
              <a:avLst/>
              <a:gdLst>
                <a:gd name="T0" fmla="*/ 30 w 233"/>
                <a:gd name="T1" fmla="*/ 60 h 318"/>
                <a:gd name="T2" fmla="*/ 150 w 233"/>
                <a:gd name="T3" fmla="*/ 60 h 318"/>
                <a:gd name="T4" fmla="*/ 33 w 233"/>
                <a:gd name="T5" fmla="*/ 265 h 318"/>
                <a:gd name="T6" fmla="*/ 33 w 233"/>
                <a:gd name="T7" fmla="*/ 265 h 318"/>
                <a:gd name="T8" fmla="*/ 27 w 233"/>
                <a:gd name="T9" fmla="*/ 286 h 318"/>
                <a:gd name="T10" fmla="*/ 27 w 233"/>
                <a:gd name="T11" fmla="*/ 286 h 318"/>
                <a:gd name="T12" fmla="*/ 63 w 233"/>
                <a:gd name="T13" fmla="*/ 317 h 318"/>
                <a:gd name="T14" fmla="*/ 63 w 233"/>
                <a:gd name="T15" fmla="*/ 317 h 318"/>
                <a:gd name="T16" fmla="*/ 96 w 233"/>
                <a:gd name="T17" fmla="*/ 294 h 318"/>
                <a:gd name="T18" fmla="*/ 222 w 233"/>
                <a:gd name="T19" fmla="*/ 64 h 318"/>
                <a:gd name="T20" fmla="*/ 222 w 233"/>
                <a:gd name="T21" fmla="*/ 64 h 318"/>
                <a:gd name="T22" fmla="*/ 232 w 233"/>
                <a:gd name="T23" fmla="*/ 31 h 318"/>
                <a:gd name="T24" fmla="*/ 232 w 233"/>
                <a:gd name="T25" fmla="*/ 31 h 318"/>
                <a:gd name="T26" fmla="*/ 201 w 233"/>
                <a:gd name="T27" fmla="*/ 0 h 318"/>
                <a:gd name="T28" fmla="*/ 30 w 233"/>
                <a:gd name="T29" fmla="*/ 0 h 318"/>
                <a:gd name="T30" fmla="*/ 30 w 233"/>
                <a:gd name="T31" fmla="*/ 0 h 318"/>
                <a:gd name="T32" fmla="*/ 0 w 233"/>
                <a:gd name="T33" fmla="*/ 30 h 318"/>
                <a:gd name="T34" fmla="*/ 0 w 233"/>
                <a:gd name="T35" fmla="*/ 30 h 318"/>
                <a:gd name="T36" fmla="*/ 30 w 233"/>
                <a:gd name="T3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318">
                  <a:moveTo>
                    <a:pt x="30" y="60"/>
                  </a:moveTo>
                  <a:lnTo>
                    <a:pt x="150" y="60"/>
                  </a:lnTo>
                  <a:lnTo>
                    <a:pt x="33" y="265"/>
                  </a:lnTo>
                  <a:lnTo>
                    <a:pt x="33" y="265"/>
                  </a:lnTo>
                  <a:cubicBezTo>
                    <a:pt x="30" y="271"/>
                    <a:pt x="27" y="280"/>
                    <a:pt x="27" y="286"/>
                  </a:cubicBezTo>
                  <a:lnTo>
                    <a:pt x="27" y="286"/>
                  </a:lnTo>
                  <a:cubicBezTo>
                    <a:pt x="27" y="306"/>
                    <a:pt x="44" y="317"/>
                    <a:pt x="63" y="317"/>
                  </a:cubicBezTo>
                  <a:lnTo>
                    <a:pt x="63" y="317"/>
                  </a:lnTo>
                  <a:cubicBezTo>
                    <a:pt x="76" y="317"/>
                    <a:pt x="87" y="310"/>
                    <a:pt x="96" y="294"/>
                  </a:cubicBezTo>
                  <a:lnTo>
                    <a:pt x="222" y="64"/>
                  </a:lnTo>
                  <a:lnTo>
                    <a:pt x="222" y="64"/>
                  </a:lnTo>
                  <a:cubicBezTo>
                    <a:pt x="228" y="54"/>
                    <a:pt x="232" y="41"/>
                    <a:pt x="232" y="31"/>
                  </a:cubicBezTo>
                  <a:lnTo>
                    <a:pt x="232" y="31"/>
                  </a:lnTo>
                  <a:cubicBezTo>
                    <a:pt x="232" y="11"/>
                    <a:pt x="220" y="0"/>
                    <a:pt x="201" y="0"/>
                  </a:cubicBezTo>
                  <a:lnTo>
                    <a:pt x="30" y="0"/>
                  </a:lnTo>
                  <a:lnTo>
                    <a:pt x="30" y="0"/>
                  </a:lnTo>
                  <a:cubicBezTo>
                    <a:pt x="13" y="0"/>
                    <a:pt x="0" y="14"/>
                    <a:pt x="0" y="30"/>
                  </a:cubicBezTo>
                  <a:lnTo>
                    <a:pt x="0" y="30"/>
                  </a:lnTo>
                  <a:cubicBezTo>
                    <a:pt x="0" y="47"/>
                    <a:pt x="13" y="60"/>
                    <a:pt x="30" y="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441">
              <a:extLst>
                <a:ext uri="{FF2B5EF4-FFF2-40B4-BE49-F238E27FC236}">
                  <a16:creationId xmlns:a16="http://schemas.microsoft.com/office/drawing/2014/main" id="{156544EF-8B24-7B48-9275-0E2A2F144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4244975"/>
              <a:ext cx="352425" cy="395288"/>
            </a:xfrm>
            <a:custGeom>
              <a:avLst/>
              <a:gdLst>
                <a:gd name="T0" fmla="*/ 806 w 980"/>
                <a:gd name="T1" fmla="*/ 1028 h 1100"/>
                <a:gd name="T2" fmla="*/ 806 w 980"/>
                <a:gd name="T3" fmla="*/ 640 h 1100"/>
                <a:gd name="T4" fmla="*/ 208 w 980"/>
                <a:gd name="T5" fmla="*/ 597 h 1100"/>
                <a:gd name="T6" fmla="*/ 157 w 980"/>
                <a:gd name="T7" fmla="*/ 640 h 1100"/>
                <a:gd name="T8" fmla="*/ 71 w 980"/>
                <a:gd name="T9" fmla="*/ 1028 h 1100"/>
                <a:gd name="T10" fmla="*/ 258 w 980"/>
                <a:gd name="T11" fmla="*/ 71 h 1100"/>
                <a:gd name="T12" fmla="*/ 258 w 980"/>
                <a:gd name="T13" fmla="*/ 302 h 1100"/>
                <a:gd name="T14" fmla="*/ 627 w 980"/>
                <a:gd name="T15" fmla="*/ 343 h 1100"/>
                <a:gd name="T16" fmla="*/ 672 w 980"/>
                <a:gd name="T17" fmla="*/ 302 h 1100"/>
                <a:gd name="T18" fmla="*/ 905 w 980"/>
                <a:gd name="T19" fmla="*/ 307 h 1100"/>
                <a:gd name="T20" fmla="*/ 905 w 980"/>
                <a:gd name="T21" fmla="*/ 310 h 1100"/>
                <a:gd name="T22" fmla="*/ 228 w 980"/>
                <a:gd name="T23" fmla="*/ 668 h 1100"/>
                <a:gd name="T24" fmla="*/ 735 w 980"/>
                <a:gd name="T25" fmla="*/ 1028 h 1100"/>
                <a:gd name="T26" fmla="*/ 228 w 980"/>
                <a:gd name="T27" fmla="*/ 668 h 1100"/>
                <a:gd name="T28" fmla="*/ 329 w 980"/>
                <a:gd name="T29" fmla="*/ 271 h 1100"/>
                <a:gd name="T30" fmla="*/ 601 w 980"/>
                <a:gd name="T31" fmla="*/ 74 h 1100"/>
                <a:gd name="T32" fmla="*/ 976 w 980"/>
                <a:gd name="T33" fmla="*/ 301 h 1100"/>
                <a:gd name="T34" fmla="*/ 966 w 980"/>
                <a:gd name="T35" fmla="*/ 266 h 1100"/>
                <a:gd name="T36" fmla="*/ 700 w 980"/>
                <a:gd name="T37" fmla="*/ 10 h 1100"/>
                <a:gd name="T38" fmla="*/ 699 w 980"/>
                <a:gd name="T39" fmla="*/ 9 h 1100"/>
                <a:gd name="T40" fmla="*/ 698 w 980"/>
                <a:gd name="T41" fmla="*/ 8 h 1100"/>
                <a:gd name="T42" fmla="*/ 697 w 980"/>
                <a:gd name="T43" fmla="*/ 7 h 1100"/>
                <a:gd name="T44" fmla="*/ 695 w 980"/>
                <a:gd name="T45" fmla="*/ 6 h 1100"/>
                <a:gd name="T46" fmla="*/ 693 w 980"/>
                <a:gd name="T47" fmla="*/ 5 h 1100"/>
                <a:gd name="T48" fmla="*/ 692 w 980"/>
                <a:gd name="T49" fmla="*/ 4 h 1100"/>
                <a:gd name="T50" fmla="*/ 691 w 980"/>
                <a:gd name="T51" fmla="*/ 4 h 1100"/>
                <a:gd name="T52" fmla="*/ 689 w 980"/>
                <a:gd name="T53" fmla="*/ 3 h 1100"/>
                <a:gd name="T54" fmla="*/ 687 w 980"/>
                <a:gd name="T55" fmla="*/ 2 h 1100"/>
                <a:gd name="T56" fmla="*/ 686 w 980"/>
                <a:gd name="T57" fmla="*/ 2 h 1100"/>
                <a:gd name="T58" fmla="*/ 684 w 980"/>
                <a:gd name="T59" fmla="*/ 1 h 1100"/>
                <a:gd name="T60" fmla="*/ 682 w 980"/>
                <a:gd name="T61" fmla="*/ 1 h 1100"/>
                <a:gd name="T62" fmla="*/ 680 w 980"/>
                <a:gd name="T63" fmla="*/ 0 h 1100"/>
                <a:gd name="T64" fmla="*/ 678 w 980"/>
                <a:gd name="T65" fmla="*/ 0 h 1100"/>
                <a:gd name="T66" fmla="*/ 677 w 980"/>
                <a:gd name="T67" fmla="*/ 0 h 1100"/>
                <a:gd name="T68" fmla="*/ 61 w 980"/>
                <a:gd name="T69" fmla="*/ 0 h 1100"/>
                <a:gd name="T70" fmla="*/ 0 w 980"/>
                <a:gd name="T71" fmla="*/ 67 h 1100"/>
                <a:gd name="T72" fmla="*/ 0 w 980"/>
                <a:gd name="T73" fmla="*/ 1064 h 1100"/>
                <a:gd name="T74" fmla="*/ 208 w 980"/>
                <a:gd name="T75" fmla="*/ 1099 h 1100"/>
                <a:gd name="T76" fmla="*/ 941 w 980"/>
                <a:gd name="T77" fmla="*/ 1099 h 1100"/>
                <a:gd name="T78" fmla="*/ 977 w 980"/>
                <a:gd name="T79" fmla="*/ 1064 h 1100"/>
                <a:gd name="T80" fmla="*/ 977 w 980"/>
                <a:gd name="T81" fmla="*/ 31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0" h="1100">
                  <a:moveTo>
                    <a:pt x="905" y="1028"/>
                  </a:moveTo>
                  <a:lnTo>
                    <a:pt x="806" y="1028"/>
                  </a:lnTo>
                  <a:lnTo>
                    <a:pt x="806" y="640"/>
                  </a:lnTo>
                  <a:lnTo>
                    <a:pt x="806" y="640"/>
                  </a:lnTo>
                  <a:cubicBezTo>
                    <a:pt x="806" y="616"/>
                    <a:pt x="784" y="597"/>
                    <a:pt x="755" y="597"/>
                  </a:cubicBezTo>
                  <a:lnTo>
                    <a:pt x="208" y="597"/>
                  </a:lnTo>
                  <a:lnTo>
                    <a:pt x="208" y="597"/>
                  </a:lnTo>
                  <a:cubicBezTo>
                    <a:pt x="179" y="597"/>
                    <a:pt x="157" y="616"/>
                    <a:pt x="157" y="640"/>
                  </a:cubicBezTo>
                  <a:lnTo>
                    <a:pt x="157" y="1028"/>
                  </a:lnTo>
                  <a:lnTo>
                    <a:pt x="71" y="1028"/>
                  </a:lnTo>
                  <a:lnTo>
                    <a:pt x="71" y="71"/>
                  </a:lnTo>
                  <a:lnTo>
                    <a:pt x="258" y="71"/>
                  </a:lnTo>
                  <a:lnTo>
                    <a:pt x="258" y="302"/>
                  </a:lnTo>
                  <a:lnTo>
                    <a:pt x="258" y="302"/>
                  </a:lnTo>
                  <a:cubicBezTo>
                    <a:pt x="258" y="325"/>
                    <a:pt x="278" y="343"/>
                    <a:pt x="303" y="343"/>
                  </a:cubicBezTo>
                  <a:lnTo>
                    <a:pt x="627" y="343"/>
                  </a:lnTo>
                  <a:lnTo>
                    <a:pt x="627" y="343"/>
                  </a:lnTo>
                  <a:cubicBezTo>
                    <a:pt x="652" y="343"/>
                    <a:pt x="672" y="325"/>
                    <a:pt x="672" y="302"/>
                  </a:cubicBezTo>
                  <a:lnTo>
                    <a:pt x="672" y="82"/>
                  </a:lnTo>
                  <a:lnTo>
                    <a:pt x="905" y="307"/>
                  </a:lnTo>
                  <a:lnTo>
                    <a:pt x="905" y="307"/>
                  </a:lnTo>
                  <a:cubicBezTo>
                    <a:pt x="905" y="308"/>
                    <a:pt x="905" y="309"/>
                    <a:pt x="905" y="310"/>
                  </a:cubicBezTo>
                  <a:lnTo>
                    <a:pt x="905" y="1028"/>
                  </a:lnTo>
                  <a:close/>
                  <a:moveTo>
                    <a:pt x="228" y="668"/>
                  </a:moveTo>
                  <a:lnTo>
                    <a:pt x="735" y="668"/>
                  </a:lnTo>
                  <a:lnTo>
                    <a:pt x="735" y="1028"/>
                  </a:lnTo>
                  <a:lnTo>
                    <a:pt x="228" y="1028"/>
                  </a:lnTo>
                  <a:lnTo>
                    <a:pt x="228" y="668"/>
                  </a:lnTo>
                  <a:close/>
                  <a:moveTo>
                    <a:pt x="601" y="271"/>
                  </a:moveTo>
                  <a:lnTo>
                    <a:pt x="329" y="271"/>
                  </a:lnTo>
                  <a:lnTo>
                    <a:pt x="329" y="74"/>
                  </a:lnTo>
                  <a:lnTo>
                    <a:pt x="601" y="74"/>
                  </a:lnTo>
                  <a:lnTo>
                    <a:pt x="601" y="271"/>
                  </a:lnTo>
                  <a:close/>
                  <a:moveTo>
                    <a:pt x="976" y="301"/>
                  </a:moveTo>
                  <a:lnTo>
                    <a:pt x="976" y="301"/>
                  </a:lnTo>
                  <a:cubicBezTo>
                    <a:pt x="979" y="289"/>
                    <a:pt x="976" y="276"/>
                    <a:pt x="966" y="266"/>
                  </a:cubicBezTo>
                  <a:lnTo>
                    <a:pt x="700" y="10"/>
                  </a:lnTo>
                  <a:lnTo>
                    <a:pt x="700" y="10"/>
                  </a:lnTo>
                  <a:lnTo>
                    <a:pt x="699" y="9"/>
                  </a:lnTo>
                  <a:lnTo>
                    <a:pt x="699" y="9"/>
                  </a:lnTo>
                  <a:lnTo>
                    <a:pt x="698" y="8"/>
                  </a:lnTo>
                  <a:lnTo>
                    <a:pt x="698" y="8"/>
                  </a:lnTo>
                  <a:lnTo>
                    <a:pt x="697" y="7"/>
                  </a:lnTo>
                  <a:lnTo>
                    <a:pt x="697" y="7"/>
                  </a:lnTo>
                  <a:cubicBezTo>
                    <a:pt x="696" y="6"/>
                    <a:pt x="695" y="6"/>
                    <a:pt x="695" y="6"/>
                  </a:cubicBezTo>
                  <a:lnTo>
                    <a:pt x="695" y="6"/>
                  </a:lnTo>
                  <a:cubicBezTo>
                    <a:pt x="695" y="6"/>
                    <a:pt x="694" y="5"/>
                    <a:pt x="693" y="5"/>
                  </a:cubicBezTo>
                  <a:lnTo>
                    <a:pt x="693" y="5"/>
                  </a:lnTo>
                  <a:cubicBezTo>
                    <a:pt x="693" y="5"/>
                    <a:pt x="692" y="5"/>
                    <a:pt x="692" y="4"/>
                  </a:cubicBezTo>
                  <a:lnTo>
                    <a:pt x="692" y="4"/>
                  </a:lnTo>
                  <a:lnTo>
                    <a:pt x="691" y="4"/>
                  </a:lnTo>
                  <a:lnTo>
                    <a:pt x="691" y="4"/>
                  </a:lnTo>
                  <a:cubicBezTo>
                    <a:pt x="690" y="4"/>
                    <a:pt x="689" y="3"/>
                    <a:pt x="689" y="3"/>
                  </a:cubicBezTo>
                  <a:lnTo>
                    <a:pt x="689" y="3"/>
                  </a:lnTo>
                  <a:cubicBezTo>
                    <a:pt x="688" y="2"/>
                    <a:pt x="687" y="2"/>
                    <a:pt x="687" y="2"/>
                  </a:cubicBezTo>
                  <a:lnTo>
                    <a:pt x="687" y="2"/>
                  </a:lnTo>
                  <a:lnTo>
                    <a:pt x="686" y="2"/>
                  </a:lnTo>
                  <a:lnTo>
                    <a:pt x="686" y="2"/>
                  </a:lnTo>
                  <a:cubicBezTo>
                    <a:pt x="685" y="2"/>
                    <a:pt x="684" y="1"/>
                    <a:pt x="684" y="1"/>
                  </a:cubicBezTo>
                  <a:lnTo>
                    <a:pt x="684" y="1"/>
                  </a:lnTo>
                  <a:cubicBezTo>
                    <a:pt x="683" y="1"/>
                    <a:pt x="683" y="1"/>
                    <a:pt x="682" y="1"/>
                  </a:cubicBezTo>
                  <a:lnTo>
                    <a:pt x="682" y="1"/>
                  </a:lnTo>
                  <a:cubicBezTo>
                    <a:pt x="682" y="0"/>
                    <a:pt x="681" y="0"/>
                    <a:pt x="680" y="0"/>
                  </a:cubicBezTo>
                  <a:lnTo>
                    <a:pt x="680" y="0"/>
                  </a:lnTo>
                  <a:cubicBezTo>
                    <a:pt x="680" y="0"/>
                    <a:pt x="679" y="0"/>
                    <a:pt x="678" y="0"/>
                  </a:cubicBezTo>
                  <a:lnTo>
                    <a:pt x="678" y="0"/>
                  </a:lnTo>
                  <a:lnTo>
                    <a:pt x="677" y="0"/>
                  </a:lnTo>
                  <a:lnTo>
                    <a:pt x="677" y="0"/>
                  </a:lnTo>
                  <a:cubicBezTo>
                    <a:pt x="676" y="0"/>
                    <a:pt x="676" y="0"/>
                    <a:pt x="676" y="0"/>
                  </a:cubicBezTo>
                  <a:lnTo>
                    <a:pt x="61" y="0"/>
                  </a:lnTo>
                  <a:lnTo>
                    <a:pt x="61" y="0"/>
                  </a:lnTo>
                  <a:cubicBezTo>
                    <a:pt x="33" y="0"/>
                    <a:pt x="0" y="30"/>
                    <a:pt x="0" y="67"/>
                  </a:cubicBezTo>
                  <a:lnTo>
                    <a:pt x="0" y="1064"/>
                  </a:lnTo>
                  <a:lnTo>
                    <a:pt x="0" y="1064"/>
                  </a:lnTo>
                  <a:cubicBezTo>
                    <a:pt x="0" y="1083"/>
                    <a:pt x="16" y="1099"/>
                    <a:pt x="36" y="1099"/>
                  </a:cubicBezTo>
                  <a:lnTo>
                    <a:pt x="208" y="1099"/>
                  </a:lnTo>
                  <a:lnTo>
                    <a:pt x="755" y="1099"/>
                  </a:lnTo>
                  <a:lnTo>
                    <a:pt x="941" y="1099"/>
                  </a:lnTo>
                  <a:lnTo>
                    <a:pt x="941" y="1099"/>
                  </a:lnTo>
                  <a:cubicBezTo>
                    <a:pt x="961" y="1099"/>
                    <a:pt x="977" y="1083"/>
                    <a:pt x="977" y="1064"/>
                  </a:cubicBezTo>
                  <a:lnTo>
                    <a:pt x="977" y="310"/>
                  </a:lnTo>
                  <a:lnTo>
                    <a:pt x="977" y="310"/>
                  </a:lnTo>
                  <a:cubicBezTo>
                    <a:pt x="977" y="307"/>
                    <a:pt x="976" y="304"/>
                    <a:pt x="976" y="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F1AA581-009D-604F-AD83-17C998286AAC}"/>
              </a:ext>
            </a:extLst>
          </p:cNvPr>
          <p:cNvGrpSpPr/>
          <p:nvPr/>
        </p:nvGrpSpPr>
        <p:grpSpPr>
          <a:xfrm>
            <a:off x="15367746" y="10073138"/>
            <a:ext cx="7477696" cy="1761308"/>
            <a:chOff x="975179" y="6096000"/>
            <a:chExt cx="7477696" cy="1761308"/>
          </a:xfrm>
        </p:grpSpPr>
        <p:sp>
          <p:nvSpPr>
            <p:cNvPr id="191" name="Freeform 238">
              <a:extLst>
                <a:ext uri="{FF2B5EF4-FFF2-40B4-BE49-F238E27FC236}">
                  <a16:creationId xmlns:a16="http://schemas.microsoft.com/office/drawing/2014/main" id="{4D641807-8C54-5D40-96AA-91794F572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987" y="6396760"/>
              <a:ext cx="1460550" cy="1460548"/>
            </a:xfrm>
            <a:custGeom>
              <a:avLst/>
              <a:gdLst>
                <a:gd name="T0" fmla="*/ 2904 w 3277"/>
                <a:gd name="T1" fmla="*/ 3275 h 3276"/>
                <a:gd name="T2" fmla="*/ 372 w 3277"/>
                <a:gd name="T3" fmla="*/ 3275 h 3276"/>
                <a:gd name="T4" fmla="*/ 372 w 3277"/>
                <a:gd name="T5" fmla="*/ 3275 h 3276"/>
                <a:gd name="T6" fmla="*/ 0 w 3277"/>
                <a:gd name="T7" fmla="*/ 2903 h 3276"/>
                <a:gd name="T8" fmla="*/ 0 w 3277"/>
                <a:gd name="T9" fmla="*/ 372 h 3276"/>
                <a:gd name="T10" fmla="*/ 0 w 3277"/>
                <a:gd name="T11" fmla="*/ 372 h 3276"/>
                <a:gd name="T12" fmla="*/ 372 w 3277"/>
                <a:gd name="T13" fmla="*/ 0 h 3276"/>
                <a:gd name="T14" fmla="*/ 2904 w 3277"/>
                <a:gd name="T15" fmla="*/ 0 h 3276"/>
                <a:gd name="T16" fmla="*/ 2904 w 3277"/>
                <a:gd name="T17" fmla="*/ 0 h 3276"/>
                <a:gd name="T18" fmla="*/ 3276 w 3277"/>
                <a:gd name="T19" fmla="*/ 372 h 3276"/>
                <a:gd name="T20" fmla="*/ 3276 w 3277"/>
                <a:gd name="T21" fmla="*/ 2903 h 3276"/>
                <a:gd name="T22" fmla="*/ 3276 w 3277"/>
                <a:gd name="T23" fmla="*/ 2903 h 3276"/>
                <a:gd name="T24" fmla="*/ 2904 w 3277"/>
                <a:gd name="T25" fmla="*/ 3275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7" h="3276">
                  <a:moveTo>
                    <a:pt x="2904" y="3275"/>
                  </a:moveTo>
                  <a:lnTo>
                    <a:pt x="372" y="3275"/>
                  </a:lnTo>
                  <a:lnTo>
                    <a:pt x="372" y="3275"/>
                  </a:lnTo>
                  <a:cubicBezTo>
                    <a:pt x="167" y="3275"/>
                    <a:pt x="0" y="3109"/>
                    <a:pt x="0" y="2903"/>
                  </a:cubicBezTo>
                  <a:lnTo>
                    <a:pt x="0" y="372"/>
                  </a:lnTo>
                  <a:lnTo>
                    <a:pt x="0" y="372"/>
                  </a:lnTo>
                  <a:cubicBezTo>
                    <a:pt x="0" y="167"/>
                    <a:pt x="167" y="0"/>
                    <a:pt x="372" y="0"/>
                  </a:cubicBezTo>
                  <a:lnTo>
                    <a:pt x="2904" y="0"/>
                  </a:lnTo>
                  <a:lnTo>
                    <a:pt x="2904" y="0"/>
                  </a:lnTo>
                  <a:cubicBezTo>
                    <a:pt x="3109" y="0"/>
                    <a:pt x="3276" y="167"/>
                    <a:pt x="3276" y="372"/>
                  </a:cubicBezTo>
                  <a:lnTo>
                    <a:pt x="3276" y="2903"/>
                  </a:lnTo>
                  <a:lnTo>
                    <a:pt x="3276" y="2903"/>
                  </a:lnTo>
                  <a:cubicBezTo>
                    <a:pt x="3276" y="3109"/>
                    <a:pt x="3109" y="3275"/>
                    <a:pt x="2904" y="32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239">
              <a:extLst>
                <a:ext uri="{FF2B5EF4-FFF2-40B4-BE49-F238E27FC236}">
                  <a16:creationId xmlns:a16="http://schemas.microsoft.com/office/drawing/2014/main" id="{2F827742-D917-EC41-8783-EDA1AD56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767" y="6396760"/>
              <a:ext cx="1460548" cy="1460548"/>
            </a:xfrm>
            <a:custGeom>
              <a:avLst/>
              <a:gdLst>
                <a:gd name="T0" fmla="*/ 2904 w 3277"/>
                <a:gd name="T1" fmla="*/ 3275 h 3276"/>
                <a:gd name="T2" fmla="*/ 372 w 3277"/>
                <a:gd name="T3" fmla="*/ 3275 h 3276"/>
                <a:gd name="T4" fmla="*/ 372 w 3277"/>
                <a:gd name="T5" fmla="*/ 3275 h 3276"/>
                <a:gd name="T6" fmla="*/ 0 w 3277"/>
                <a:gd name="T7" fmla="*/ 2903 h 3276"/>
                <a:gd name="T8" fmla="*/ 0 w 3277"/>
                <a:gd name="T9" fmla="*/ 372 h 3276"/>
                <a:gd name="T10" fmla="*/ 0 w 3277"/>
                <a:gd name="T11" fmla="*/ 372 h 3276"/>
                <a:gd name="T12" fmla="*/ 372 w 3277"/>
                <a:gd name="T13" fmla="*/ 0 h 3276"/>
                <a:gd name="T14" fmla="*/ 2904 w 3277"/>
                <a:gd name="T15" fmla="*/ 0 h 3276"/>
                <a:gd name="T16" fmla="*/ 2904 w 3277"/>
                <a:gd name="T17" fmla="*/ 0 h 3276"/>
                <a:gd name="T18" fmla="*/ 3276 w 3277"/>
                <a:gd name="T19" fmla="*/ 372 h 3276"/>
                <a:gd name="T20" fmla="*/ 3276 w 3277"/>
                <a:gd name="T21" fmla="*/ 2903 h 3276"/>
                <a:gd name="T22" fmla="*/ 3276 w 3277"/>
                <a:gd name="T23" fmla="*/ 2903 h 3276"/>
                <a:gd name="T24" fmla="*/ 2904 w 3277"/>
                <a:gd name="T25" fmla="*/ 3275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7" h="3276">
                  <a:moveTo>
                    <a:pt x="2904" y="3275"/>
                  </a:moveTo>
                  <a:lnTo>
                    <a:pt x="372" y="3275"/>
                  </a:lnTo>
                  <a:lnTo>
                    <a:pt x="372" y="3275"/>
                  </a:lnTo>
                  <a:cubicBezTo>
                    <a:pt x="167" y="3275"/>
                    <a:pt x="0" y="3109"/>
                    <a:pt x="0" y="2903"/>
                  </a:cubicBezTo>
                  <a:lnTo>
                    <a:pt x="0" y="372"/>
                  </a:lnTo>
                  <a:lnTo>
                    <a:pt x="0" y="372"/>
                  </a:lnTo>
                  <a:cubicBezTo>
                    <a:pt x="0" y="167"/>
                    <a:pt x="167" y="0"/>
                    <a:pt x="372" y="0"/>
                  </a:cubicBezTo>
                  <a:lnTo>
                    <a:pt x="2904" y="0"/>
                  </a:lnTo>
                  <a:lnTo>
                    <a:pt x="2904" y="0"/>
                  </a:lnTo>
                  <a:cubicBezTo>
                    <a:pt x="3110" y="0"/>
                    <a:pt x="3276" y="167"/>
                    <a:pt x="3276" y="372"/>
                  </a:cubicBezTo>
                  <a:lnTo>
                    <a:pt x="3276" y="2903"/>
                  </a:lnTo>
                  <a:lnTo>
                    <a:pt x="3276" y="2903"/>
                  </a:lnTo>
                  <a:cubicBezTo>
                    <a:pt x="3276" y="3109"/>
                    <a:pt x="3110" y="3275"/>
                    <a:pt x="2904" y="32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40">
              <a:extLst>
                <a:ext uri="{FF2B5EF4-FFF2-40B4-BE49-F238E27FC236}">
                  <a16:creationId xmlns:a16="http://schemas.microsoft.com/office/drawing/2014/main" id="{0F4E7583-B82C-E349-B2FC-4284C4F15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547" y="6396760"/>
              <a:ext cx="1460550" cy="1460548"/>
            </a:xfrm>
            <a:custGeom>
              <a:avLst/>
              <a:gdLst>
                <a:gd name="T0" fmla="*/ 2903 w 3276"/>
                <a:gd name="T1" fmla="*/ 3275 h 3276"/>
                <a:gd name="T2" fmla="*/ 372 w 3276"/>
                <a:gd name="T3" fmla="*/ 3275 h 3276"/>
                <a:gd name="T4" fmla="*/ 372 w 3276"/>
                <a:gd name="T5" fmla="*/ 3275 h 3276"/>
                <a:gd name="T6" fmla="*/ 0 w 3276"/>
                <a:gd name="T7" fmla="*/ 2903 h 3276"/>
                <a:gd name="T8" fmla="*/ 0 w 3276"/>
                <a:gd name="T9" fmla="*/ 372 h 3276"/>
                <a:gd name="T10" fmla="*/ 0 w 3276"/>
                <a:gd name="T11" fmla="*/ 372 h 3276"/>
                <a:gd name="T12" fmla="*/ 372 w 3276"/>
                <a:gd name="T13" fmla="*/ 0 h 3276"/>
                <a:gd name="T14" fmla="*/ 2903 w 3276"/>
                <a:gd name="T15" fmla="*/ 0 h 3276"/>
                <a:gd name="T16" fmla="*/ 2903 w 3276"/>
                <a:gd name="T17" fmla="*/ 0 h 3276"/>
                <a:gd name="T18" fmla="*/ 3275 w 3276"/>
                <a:gd name="T19" fmla="*/ 372 h 3276"/>
                <a:gd name="T20" fmla="*/ 3275 w 3276"/>
                <a:gd name="T21" fmla="*/ 2903 h 3276"/>
                <a:gd name="T22" fmla="*/ 3275 w 3276"/>
                <a:gd name="T23" fmla="*/ 2903 h 3276"/>
                <a:gd name="T24" fmla="*/ 2903 w 3276"/>
                <a:gd name="T25" fmla="*/ 3275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6" h="3276">
                  <a:moveTo>
                    <a:pt x="2903" y="3275"/>
                  </a:moveTo>
                  <a:lnTo>
                    <a:pt x="372" y="3275"/>
                  </a:lnTo>
                  <a:lnTo>
                    <a:pt x="372" y="3275"/>
                  </a:lnTo>
                  <a:cubicBezTo>
                    <a:pt x="167" y="3275"/>
                    <a:pt x="0" y="3109"/>
                    <a:pt x="0" y="2903"/>
                  </a:cubicBezTo>
                  <a:lnTo>
                    <a:pt x="0" y="372"/>
                  </a:lnTo>
                  <a:lnTo>
                    <a:pt x="0" y="372"/>
                  </a:lnTo>
                  <a:cubicBezTo>
                    <a:pt x="0" y="167"/>
                    <a:pt x="167" y="0"/>
                    <a:pt x="372" y="0"/>
                  </a:cubicBezTo>
                  <a:lnTo>
                    <a:pt x="2903" y="0"/>
                  </a:lnTo>
                  <a:lnTo>
                    <a:pt x="2903" y="0"/>
                  </a:lnTo>
                  <a:cubicBezTo>
                    <a:pt x="3109" y="0"/>
                    <a:pt x="3275" y="167"/>
                    <a:pt x="3275" y="372"/>
                  </a:cubicBezTo>
                  <a:lnTo>
                    <a:pt x="3275" y="2903"/>
                  </a:lnTo>
                  <a:lnTo>
                    <a:pt x="3275" y="2903"/>
                  </a:lnTo>
                  <a:cubicBezTo>
                    <a:pt x="3275" y="3109"/>
                    <a:pt x="3109" y="3275"/>
                    <a:pt x="2903" y="32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41">
              <a:extLst>
                <a:ext uri="{FF2B5EF4-FFF2-40B4-BE49-F238E27FC236}">
                  <a16:creationId xmlns:a16="http://schemas.microsoft.com/office/drawing/2014/main" id="{8AE95F63-159A-264A-9030-478BC95D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327" y="6396760"/>
              <a:ext cx="1460548" cy="1460548"/>
            </a:xfrm>
            <a:custGeom>
              <a:avLst/>
              <a:gdLst>
                <a:gd name="T0" fmla="*/ 2904 w 3277"/>
                <a:gd name="T1" fmla="*/ 3275 h 3276"/>
                <a:gd name="T2" fmla="*/ 373 w 3277"/>
                <a:gd name="T3" fmla="*/ 3275 h 3276"/>
                <a:gd name="T4" fmla="*/ 373 w 3277"/>
                <a:gd name="T5" fmla="*/ 3275 h 3276"/>
                <a:gd name="T6" fmla="*/ 0 w 3277"/>
                <a:gd name="T7" fmla="*/ 2903 h 3276"/>
                <a:gd name="T8" fmla="*/ 0 w 3277"/>
                <a:gd name="T9" fmla="*/ 372 h 3276"/>
                <a:gd name="T10" fmla="*/ 0 w 3277"/>
                <a:gd name="T11" fmla="*/ 372 h 3276"/>
                <a:gd name="T12" fmla="*/ 373 w 3277"/>
                <a:gd name="T13" fmla="*/ 0 h 3276"/>
                <a:gd name="T14" fmla="*/ 2904 w 3277"/>
                <a:gd name="T15" fmla="*/ 0 h 3276"/>
                <a:gd name="T16" fmla="*/ 2904 w 3277"/>
                <a:gd name="T17" fmla="*/ 0 h 3276"/>
                <a:gd name="T18" fmla="*/ 3276 w 3277"/>
                <a:gd name="T19" fmla="*/ 372 h 3276"/>
                <a:gd name="T20" fmla="*/ 3276 w 3277"/>
                <a:gd name="T21" fmla="*/ 2903 h 3276"/>
                <a:gd name="T22" fmla="*/ 3276 w 3277"/>
                <a:gd name="T23" fmla="*/ 2903 h 3276"/>
                <a:gd name="T24" fmla="*/ 2904 w 3277"/>
                <a:gd name="T25" fmla="*/ 3275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7" h="3276">
                  <a:moveTo>
                    <a:pt x="2904" y="3275"/>
                  </a:moveTo>
                  <a:lnTo>
                    <a:pt x="373" y="3275"/>
                  </a:lnTo>
                  <a:lnTo>
                    <a:pt x="373" y="3275"/>
                  </a:lnTo>
                  <a:cubicBezTo>
                    <a:pt x="168" y="3275"/>
                    <a:pt x="0" y="3109"/>
                    <a:pt x="0" y="2903"/>
                  </a:cubicBezTo>
                  <a:lnTo>
                    <a:pt x="0" y="372"/>
                  </a:lnTo>
                  <a:lnTo>
                    <a:pt x="0" y="372"/>
                  </a:lnTo>
                  <a:cubicBezTo>
                    <a:pt x="0" y="167"/>
                    <a:pt x="168" y="0"/>
                    <a:pt x="373" y="0"/>
                  </a:cubicBezTo>
                  <a:lnTo>
                    <a:pt x="2904" y="0"/>
                  </a:lnTo>
                  <a:lnTo>
                    <a:pt x="2904" y="0"/>
                  </a:lnTo>
                  <a:cubicBezTo>
                    <a:pt x="3110" y="0"/>
                    <a:pt x="3276" y="167"/>
                    <a:pt x="3276" y="372"/>
                  </a:cubicBezTo>
                  <a:lnTo>
                    <a:pt x="3276" y="2903"/>
                  </a:lnTo>
                  <a:lnTo>
                    <a:pt x="3276" y="2903"/>
                  </a:lnTo>
                  <a:cubicBezTo>
                    <a:pt x="3276" y="3109"/>
                    <a:pt x="3110" y="3275"/>
                    <a:pt x="2904" y="32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242">
              <a:extLst>
                <a:ext uri="{FF2B5EF4-FFF2-40B4-BE49-F238E27FC236}">
                  <a16:creationId xmlns:a16="http://schemas.microsoft.com/office/drawing/2014/main" id="{0C8EF7C5-FD9F-C448-B44D-38718B61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179" y="6096000"/>
              <a:ext cx="601518" cy="601518"/>
            </a:xfrm>
            <a:custGeom>
              <a:avLst/>
              <a:gdLst>
                <a:gd name="T0" fmla="*/ 1347 w 1348"/>
                <a:gd name="T1" fmla="*/ 673 h 1348"/>
                <a:gd name="T2" fmla="*/ 1347 w 1348"/>
                <a:gd name="T3" fmla="*/ 673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3 h 1348"/>
                <a:gd name="T10" fmla="*/ 0 w 1348"/>
                <a:gd name="T11" fmla="*/ 673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3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43">
              <a:extLst>
                <a:ext uri="{FF2B5EF4-FFF2-40B4-BE49-F238E27FC236}">
                  <a16:creationId xmlns:a16="http://schemas.microsoft.com/office/drawing/2014/main" id="{B1F91B95-C064-BA4A-9940-4AB2E472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76" y="6096000"/>
              <a:ext cx="601518" cy="601518"/>
            </a:xfrm>
            <a:custGeom>
              <a:avLst/>
              <a:gdLst>
                <a:gd name="T0" fmla="*/ 1348 w 1349"/>
                <a:gd name="T1" fmla="*/ 673 h 1348"/>
                <a:gd name="T2" fmla="*/ 1348 w 1349"/>
                <a:gd name="T3" fmla="*/ 673 h 1348"/>
                <a:gd name="T4" fmla="*/ 673 w 1349"/>
                <a:gd name="T5" fmla="*/ 1347 h 1348"/>
                <a:gd name="T6" fmla="*/ 673 w 1349"/>
                <a:gd name="T7" fmla="*/ 1347 h 1348"/>
                <a:gd name="T8" fmla="*/ 0 w 1349"/>
                <a:gd name="T9" fmla="*/ 673 h 1348"/>
                <a:gd name="T10" fmla="*/ 0 w 1349"/>
                <a:gd name="T11" fmla="*/ 673 h 1348"/>
                <a:gd name="T12" fmla="*/ 673 w 1349"/>
                <a:gd name="T13" fmla="*/ 0 h 1348"/>
                <a:gd name="T14" fmla="*/ 673 w 1349"/>
                <a:gd name="T15" fmla="*/ 0 h 1348"/>
                <a:gd name="T16" fmla="*/ 1348 w 1349"/>
                <a:gd name="T17" fmla="*/ 673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9" h="1348">
                  <a:moveTo>
                    <a:pt x="1348" y="673"/>
                  </a:moveTo>
                  <a:lnTo>
                    <a:pt x="1348" y="673"/>
                  </a:lnTo>
                  <a:cubicBezTo>
                    <a:pt x="1348" y="1045"/>
                    <a:pt x="1046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6" y="0"/>
                    <a:pt x="1348" y="301"/>
                    <a:pt x="1348" y="673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244">
              <a:extLst>
                <a:ext uri="{FF2B5EF4-FFF2-40B4-BE49-F238E27FC236}">
                  <a16:creationId xmlns:a16="http://schemas.microsoft.com/office/drawing/2014/main" id="{ED8773A1-5B3D-8448-A956-146D46CFB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972" y="6096000"/>
              <a:ext cx="601518" cy="601518"/>
            </a:xfrm>
            <a:custGeom>
              <a:avLst/>
              <a:gdLst>
                <a:gd name="T0" fmla="*/ 1348 w 1349"/>
                <a:gd name="T1" fmla="*/ 673 h 1348"/>
                <a:gd name="T2" fmla="*/ 1348 w 1349"/>
                <a:gd name="T3" fmla="*/ 673 h 1348"/>
                <a:gd name="T4" fmla="*/ 674 w 1349"/>
                <a:gd name="T5" fmla="*/ 1347 h 1348"/>
                <a:gd name="T6" fmla="*/ 674 w 1349"/>
                <a:gd name="T7" fmla="*/ 1347 h 1348"/>
                <a:gd name="T8" fmla="*/ 0 w 1349"/>
                <a:gd name="T9" fmla="*/ 673 h 1348"/>
                <a:gd name="T10" fmla="*/ 0 w 1349"/>
                <a:gd name="T11" fmla="*/ 673 h 1348"/>
                <a:gd name="T12" fmla="*/ 674 w 1349"/>
                <a:gd name="T13" fmla="*/ 0 h 1348"/>
                <a:gd name="T14" fmla="*/ 674 w 1349"/>
                <a:gd name="T15" fmla="*/ 0 h 1348"/>
                <a:gd name="T16" fmla="*/ 1348 w 1349"/>
                <a:gd name="T17" fmla="*/ 673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9" h="1348">
                  <a:moveTo>
                    <a:pt x="1348" y="673"/>
                  </a:moveTo>
                  <a:lnTo>
                    <a:pt x="1348" y="673"/>
                  </a:lnTo>
                  <a:cubicBezTo>
                    <a:pt x="1348" y="1045"/>
                    <a:pt x="1046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6" y="0"/>
                    <a:pt x="1348" y="301"/>
                    <a:pt x="1348" y="673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45">
              <a:extLst>
                <a:ext uri="{FF2B5EF4-FFF2-40B4-BE49-F238E27FC236}">
                  <a16:creationId xmlns:a16="http://schemas.microsoft.com/office/drawing/2014/main" id="{656FA821-2EE0-A445-959C-799B8A8AE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334" y="6096000"/>
              <a:ext cx="601518" cy="601518"/>
            </a:xfrm>
            <a:custGeom>
              <a:avLst/>
              <a:gdLst>
                <a:gd name="T0" fmla="*/ 1348 w 1349"/>
                <a:gd name="T1" fmla="*/ 673 h 1348"/>
                <a:gd name="T2" fmla="*/ 1348 w 1349"/>
                <a:gd name="T3" fmla="*/ 673 h 1348"/>
                <a:gd name="T4" fmla="*/ 674 w 1349"/>
                <a:gd name="T5" fmla="*/ 1347 h 1348"/>
                <a:gd name="T6" fmla="*/ 674 w 1349"/>
                <a:gd name="T7" fmla="*/ 1347 h 1348"/>
                <a:gd name="T8" fmla="*/ 0 w 1349"/>
                <a:gd name="T9" fmla="*/ 673 h 1348"/>
                <a:gd name="T10" fmla="*/ 0 w 1349"/>
                <a:gd name="T11" fmla="*/ 673 h 1348"/>
                <a:gd name="T12" fmla="*/ 674 w 1349"/>
                <a:gd name="T13" fmla="*/ 0 h 1348"/>
                <a:gd name="T14" fmla="*/ 674 w 1349"/>
                <a:gd name="T15" fmla="*/ 0 h 1348"/>
                <a:gd name="T16" fmla="*/ 1348 w 1349"/>
                <a:gd name="T17" fmla="*/ 673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9" h="1348">
                  <a:moveTo>
                    <a:pt x="1348" y="673"/>
                  </a:moveTo>
                  <a:lnTo>
                    <a:pt x="1348" y="673"/>
                  </a:lnTo>
                  <a:cubicBezTo>
                    <a:pt x="1348" y="1045"/>
                    <a:pt x="1046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6" y="0"/>
                    <a:pt x="1348" y="301"/>
                    <a:pt x="1348" y="673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46">
              <a:extLst>
                <a:ext uri="{FF2B5EF4-FFF2-40B4-BE49-F238E27FC236}">
                  <a16:creationId xmlns:a16="http://schemas.microsoft.com/office/drawing/2014/main" id="{DC16F246-81DF-B242-94C1-4CBF65FC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096" y="6263089"/>
              <a:ext cx="245719" cy="269307"/>
            </a:xfrm>
            <a:custGeom>
              <a:avLst/>
              <a:gdLst>
                <a:gd name="T0" fmla="*/ 309 w 552"/>
                <a:gd name="T1" fmla="*/ 360 h 605"/>
                <a:gd name="T2" fmla="*/ 336 w 552"/>
                <a:gd name="T3" fmla="*/ 243 h 605"/>
                <a:gd name="T4" fmla="*/ 234 w 552"/>
                <a:gd name="T5" fmla="*/ 243 h 605"/>
                <a:gd name="T6" fmla="*/ 207 w 552"/>
                <a:gd name="T7" fmla="*/ 360 h 605"/>
                <a:gd name="T8" fmla="*/ 309 w 552"/>
                <a:gd name="T9" fmla="*/ 360 h 605"/>
                <a:gd name="T10" fmla="*/ 551 w 552"/>
                <a:gd name="T11" fmla="*/ 243 h 605"/>
                <a:gd name="T12" fmla="*/ 427 w 552"/>
                <a:gd name="T13" fmla="*/ 243 h 605"/>
                <a:gd name="T14" fmla="*/ 400 w 552"/>
                <a:gd name="T15" fmla="*/ 360 h 605"/>
                <a:gd name="T16" fmla="*/ 511 w 552"/>
                <a:gd name="T17" fmla="*/ 360 h 605"/>
                <a:gd name="T18" fmla="*/ 511 w 552"/>
                <a:gd name="T19" fmla="*/ 445 h 605"/>
                <a:gd name="T20" fmla="*/ 379 w 552"/>
                <a:gd name="T21" fmla="*/ 445 h 605"/>
                <a:gd name="T22" fmla="*/ 340 w 552"/>
                <a:gd name="T23" fmla="*/ 604 h 605"/>
                <a:gd name="T24" fmla="*/ 248 w 552"/>
                <a:gd name="T25" fmla="*/ 604 h 605"/>
                <a:gd name="T26" fmla="*/ 288 w 552"/>
                <a:gd name="T27" fmla="*/ 445 h 605"/>
                <a:gd name="T28" fmla="*/ 186 w 552"/>
                <a:gd name="T29" fmla="*/ 445 h 605"/>
                <a:gd name="T30" fmla="*/ 148 w 552"/>
                <a:gd name="T31" fmla="*/ 604 h 605"/>
                <a:gd name="T32" fmla="*/ 56 w 552"/>
                <a:gd name="T33" fmla="*/ 604 h 605"/>
                <a:gd name="T34" fmla="*/ 95 w 552"/>
                <a:gd name="T35" fmla="*/ 445 h 605"/>
                <a:gd name="T36" fmla="*/ 0 w 552"/>
                <a:gd name="T37" fmla="*/ 445 h 605"/>
                <a:gd name="T38" fmla="*/ 0 w 552"/>
                <a:gd name="T39" fmla="*/ 360 h 605"/>
                <a:gd name="T40" fmla="*/ 116 w 552"/>
                <a:gd name="T41" fmla="*/ 360 h 605"/>
                <a:gd name="T42" fmla="*/ 144 w 552"/>
                <a:gd name="T43" fmla="*/ 243 h 605"/>
                <a:gd name="T44" fmla="*/ 40 w 552"/>
                <a:gd name="T45" fmla="*/ 243 h 605"/>
                <a:gd name="T46" fmla="*/ 40 w 552"/>
                <a:gd name="T47" fmla="*/ 163 h 605"/>
                <a:gd name="T48" fmla="*/ 163 w 552"/>
                <a:gd name="T49" fmla="*/ 163 h 605"/>
                <a:gd name="T50" fmla="*/ 203 w 552"/>
                <a:gd name="T51" fmla="*/ 0 h 605"/>
                <a:gd name="T52" fmla="*/ 295 w 552"/>
                <a:gd name="T53" fmla="*/ 0 h 605"/>
                <a:gd name="T54" fmla="*/ 254 w 552"/>
                <a:gd name="T55" fmla="*/ 163 h 605"/>
                <a:gd name="T56" fmla="*/ 356 w 552"/>
                <a:gd name="T57" fmla="*/ 163 h 605"/>
                <a:gd name="T58" fmla="*/ 395 w 552"/>
                <a:gd name="T59" fmla="*/ 0 h 605"/>
                <a:gd name="T60" fmla="*/ 487 w 552"/>
                <a:gd name="T61" fmla="*/ 0 h 605"/>
                <a:gd name="T62" fmla="*/ 447 w 552"/>
                <a:gd name="T63" fmla="*/ 163 h 605"/>
                <a:gd name="T64" fmla="*/ 551 w 552"/>
                <a:gd name="T65" fmla="*/ 163 h 605"/>
                <a:gd name="T66" fmla="*/ 551 w 552"/>
                <a:gd name="T67" fmla="*/ 24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2" h="605">
                  <a:moveTo>
                    <a:pt x="309" y="360"/>
                  </a:moveTo>
                  <a:lnTo>
                    <a:pt x="336" y="243"/>
                  </a:lnTo>
                  <a:lnTo>
                    <a:pt x="234" y="243"/>
                  </a:lnTo>
                  <a:lnTo>
                    <a:pt x="207" y="360"/>
                  </a:lnTo>
                  <a:lnTo>
                    <a:pt x="309" y="360"/>
                  </a:lnTo>
                  <a:close/>
                  <a:moveTo>
                    <a:pt x="551" y="243"/>
                  </a:moveTo>
                  <a:lnTo>
                    <a:pt x="427" y="243"/>
                  </a:lnTo>
                  <a:lnTo>
                    <a:pt x="400" y="360"/>
                  </a:lnTo>
                  <a:lnTo>
                    <a:pt x="511" y="360"/>
                  </a:lnTo>
                  <a:lnTo>
                    <a:pt x="511" y="445"/>
                  </a:lnTo>
                  <a:lnTo>
                    <a:pt x="379" y="445"/>
                  </a:lnTo>
                  <a:lnTo>
                    <a:pt x="340" y="604"/>
                  </a:lnTo>
                  <a:lnTo>
                    <a:pt x="248" y="604"/>
                  </a:lnTo>
                  <a:lnTo>
                    <a:pt x="288" y="445"/>
                  </a:lnTo>
                  <a:lnTo>
                    <a:pt x="186" y="445"/>
                  </a:lnTo>
                  <a:lnTo>
                    <a:pt x="148" y="604"/>
                  </a:lnTo>
                  <a:lnTo>
                    <a:pt x="56" y="604"/>
                  </a:lnTo>
                  <a:lnTo>
                    <a:pt x="95" y="445"/>
                  </a:lnTo>
                  <a:lnTo>
                    <a:pt x="0" y="445"/>
                  </a:lnTo>
                  <a:lnTo>
                    <a:pt x="0" y="360"/>
                  </a:lnTo>
                  <a:lnTo>
                    <a:pt x="116" y="360"/>
                  </a:lnTo>
                  <a:lnTo>
                    <a:pt x="144" y="243"/>
                  </a:lnTo>
                  <a:lnTo>
                    <a:pt x="40" y="243"/>
                  </a:lnTo>
                  <a:lnTo>
                    <a:pt x="40" y="163"/>
                  </a:lnTo>
                  <a:lnTo>
                    <a:pt x="163" y="163"/>
                  </a:lnTo>
                  <a:lnTo>
                    <a:pt x="203" y="0"/>
                  </a:lnTo>
                  <a:lnTo>
                    <a:pt x="295" y="0"/>
                  </a:lnTo>
                  <a:lnTo>
                    <a:pt x="254" y="163"/>
                  </a:lnTo>
                  <a:lnTo>
                    <a:pt x="356" y="163"/>
                  </a:lnTo>
                  <a:lnTo>
                    <a:pt x="395" y="0"/>
                  </a:lnTo>
                  <a:lnTo>
                    <a:pt x="487" y="0"/>
                  </a:lnTo>
                  <a:lnTo>
                    <a:pt x="447" y="163"/>
                  </a:lnTo>
                  <a:lnTo>
                    <a:pt x="551" y="163"/>
                  </a:lnTo>
                  <a:lnTo>
                    <a:pt x="551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247">
              <a:extLst>
                <a:ext uri="{FF2B5EF4-FFF2-40B4-BE49-F238E27FC236}">
                  <a16:creationId xmlns:a16="http://schemas.microsoft.com/office/drawing/2014/main" id="{5546FC97-0A23-1346-9ABB-637BFB5F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458" y="6263089"/>
              <a:ext cx="245719" cy="269307"/>
            </a:xfrm>
            <a:custGeom>
              <a:avLst/>
              <a:gdLst>
                <a:gd name="T0" fmla="*/ 308 w 551"/>
                <a:gd name="T1" fmla="*/ 360 h 605"/>
                <a:gd name="T2" fmla="*/ 335 w 551"/>
                <a:gd name="T3" fmla="*/ 243 h 605"/>
                <a:gd name="T4" fmla="*/ 234 w 551"/>
                <a:gd name="T5" fmla="*/ 243 h 605"/>
                <a:gd name="T6" fmla="*/ 206 w 551"/>
                <a:gd name="T7" fmla="*/ 360 h 605"/>
                <a:gd name="T8" fmla="*/ 308 w 551"/>
                <a:gd name="T9" fmla="*/ 360 h 605"/>
                <a:gd name="T10" fmla="*/ 550 w 551"/>
                <a:gd name="T11" fmla="*/ 243 h 605"/>
                <a:gd name="T12" fmla="*/ 426 w 551"/>
                <a:gd name="T13" fmla="*/ 243 h 605"/>
                <a:gd name="T14" fmla="*/ 399 w 551"/>
                <a:gd name="T15" fmla="*/ 360 h 605"/>
                <a:gd name="T16" fmla="*/ 510 w 551"/>
                <a:gd name="T17" fmla="*/ 360 h 605"/>
                <a:gd name="T18" fmla="*/ 510 w 551"/>
                <a:gd name="T19" fmla="*/ 445 h 605"/>
                <a:gd name="T20" fmla="*/ 378 w 551"/>
                <a:gd name="T21" fmla="*/ 445 h 605"/>
                <a:gd name="T22" fmla="*/ 339 w 551"/>
                <a:gd name="T23" fmla="*/ 604 h 605"/>
                <a:gd name="T24" fmla="*/ 248 w 551"/>
                <a:gd name="T25" fmla="*/ 604 h 605"/>
                <a:gd name="T26" fmla="*/ 287 w 551"/>
                <a:gd name="T27" fmla="*/ 445 h 605"/>
                <a:gd name="T28" fmla="*/ 185 w 551"/>
                <a:gd name="T29" fmla="*/ 445 h 605"/>
                <a:gd name="T30" fmla="*/ 147 w 551"/>
                <a:gd name="T31" fmla="*/ 604 h 605"/>
                <a:gd name="T32" fmla="*/ 55 w 551"/>
                <a:gd name="T33" fmla="*/ 604 h 605"/>
                <a:gd name="T34" fmla="*/ 94 w 551"/>
                <a:gd name="T35" fmla="*/ 445 h 605"/>
                <a:gd name="T36" fmla="*/ 0 w 551"/>
                <a:gd name="T37" fmla="*/ 445 h 605"/>
                <a:gd name="T38" fmla="*/ 0 w 551"/>
                <a:gd name="T39" fmla="*/ 360 h 605"/>
                <a:gd name="T40" fmla="*/ 114 w 551"/>
                <a:gd name="T41" fmla="*/ 360 h 605"/>
                <a:gd name="T42" fmla="*/ 143 w 551"/>
                <a:gd name="T43" fmla="*/ 243 h 605"/>
                <a:gd name="T44" fmla="*/ 39 w 551"/>
                <a:gd name="T45" fmla="*/ 243 h 605"/>
                <a:gd name="T46" fmla="*/ 39 w 551"/>
                <a:gd name="T47" fmla="*/ 163 h 605"/>
                <a:gd name="T48" fmla="*/ 163 w 551"/>
                <a:gd name="T49" fmla="*/ 163 h 605"/>
                <a:gd name="T50" fmla="*/ 203 w 551"/>
                <a:gd name="T51" fmla="*/ 0 h 605"/>
                <a:gd name="T52" fmla="*/ 294 w 551"/>
                <a:gd name="T53" fmla="*/ 0 h 605"/>
                <a:gd name="T54" fmla="*/ 253 w 551"/>
                <a:gd name="T55" fmla="*/ 163 h 605"/>
                <a:gd name="T56" fmla="*/ 355 w 551"/>
                <a:gd name="T57" fmla="*/ 163 h 605"/>
                <a:gd name="T58" fmla="*/ 394 w 551"/>
                <a:gd name="T59" fmla="*/ 0 h 605"/>
                <a:gd name="T60" fmla="*/ 486 w 551"/>
                <a:gd name="T61" fmla="*/ 0 h 605"/>
                <a:gd name="T62" fmla="*/ 447 w 551"/>
                <a:gd name="T63" fmla="*/ 163 h 605"/>
                <a:gd name="T64" fmla="*/ 550 w 551"/>
                <a:gd name="T65" fmla="*/ 163 h 605"/>
                <a:gd name="T66" fmla="*/ 550 w 551"/>
                <a:gd name="T67" fmla="*/ 24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605">
                  <a:moveTo>
                    <a:pt x="308" y="360"/>
                  </a:moveTo>
                  <a:lnTo>
                    <a:pt x="335" y="243"/>
                  </a:lnTo>
                  <a:lnTo>
                    <a:pt x="234" y="243"/>
                  </a:lnTo>
                  <a:lnTo>
                    <a:pt x="206" y="360"/>
                  </a:lnTo>
                  <a:lnTo>
                    <a:pt x="308" y="360"/>
                  </a:lnTo>
                  <a:close/>
                  <a:moveTo>
                    <a:pt x="550" y="243"/>
                  </a:moveTo>
                  <a:lnTo>
                    <a:pt x="426" y="243"/>
                  </a:lnTo>
                  <a:lnTo>
                    <a:pt x="399" y="360"/>
                  </a:lnTo>
                  <a:lnTo>
                    <a:pt x="510" y="360"/>
                  </a:lnTo>
                  <a:lnTo>
                    <a:pt x="510" y="445"/>
                  </a:lnTo>
                  <a:lnTo>
                    <a:pt x="378" y="445"/>
                  </a:lnTo>
                  <a:lnTo>
                    <a:pt x="339" y="604"/>
                  </a:lnTo>
                  <a:lnTo>
                    <a:pt x="248" y="604"/>
                  </a:lnTo>
                  <a:lnTo>
                    <a:pt x="287" y="445"/>
                  </a:lnTo>
                  <a:lnTo>
                    <a:pt x="185" y="445"/>
                  </a:lnTo>
                  <a:lnTo>
                    <a:pt x="147" y="604"/>
                  </a:lnTo>
                  <a:lnTo>
                    <a:pt x="55" y="604"/>
                  </a:lnTo>
                  <a:lnTo>
                    <a:pt x="94" y="445"/>
                  </a:lnTo>
                  <a:lnTo>
                    <a:pt x="0" y="445"/>
                  </a:lnTo>
                  <a:lnTo>
                    <a:pt x="0" y="360"/>
                  </a:lnTo>
                  <a:lnTo>
                    <a:pt x="114" y="360"/>
                  </a:lnTo>
                  <a:lnTo>
                    <a:pt x="143" y="243"/>
                  </a:lnTo>
                  <a:lnTo>
                    <a:pt x="39" y="243"/>
                  </a:lnTo>
                  <a:lnTo>
                    <a:pt x="39" y="163"/>
                  </a:lnTo>
                  <a:lnTo>
                    <a:pt x="163" y="163"/>
                  </a:lnTo>
                  <a:lnTo>
                    <a:pt x="203" y="0"/>
                  </a:lnTo>
                  <a:lnTo>
                    <a:pt x="294" y="0"/>
                  </a:lnTo>
                  <a:lnTo>
                    <a:pt x="253" y="163"/>
                  </a:lnTo>
                  <a:lnTo>
                    <a:pt x="355" y="163"/>
                  </a:lnTo>
                  <a:lnTo>
                    <a:pt x="394" y="0"/>
                  </a:lnTo>
                  <a:lnTo>
                    <a:pt x="486" y="0"/>
                  </a:lnTo>
                  <a:lnTo>
                    <a:pt x="447" y="163"/>
                  </a:lnTo>
                  <a:lnTo>
                    <a:pt x="550" y="163"/>
                  </a:lnTo>
                  <a:lnTo>
                    <a:pt x="550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48">
              <a:extLst>
                <a:ext uri="{FF2B5EF4-FFF2-40B4-BE49-F238E27FC236}">
                  <a16:creationId xmlns:a16="http://schemas.microsoft.com/office/drawing/2014/main" id="{8E383FFA-B16F-1341-B6F8-645E7C72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855" y="6263089"/>
              <a:ext cx="245717" cy="269307"/>
            </a:xfrm>
            <a:custGeom>
              <a:avLst/>
              <a:gdLst>
                <a:gd name="T0" fmla="*/ 309 w 552"/>
                <a:gd name="T1" fmla="*/ 360 h 605"/>
                <a:gd name="T2" fmla="*/ 336 w 552"/>
                <a:gd name="T3" fmla="*/ 243 h 605"/>
                <a:gd name="T4" fmla="*/ 235 w 552"/>
                <a:gd name="T5" fmla="*/ 243 h 605"/>
                <a:gd name="T6" fmla="*/ 207 w 552"/>
                <a:gd name="T7" fmla="*/ 360 h 605"/>
                <a:gd name="T8" fmla="*/ 309 w 552"/>
                <a:gd name="T9" fmla="*/ 360 h 605"/>
                <a:gd name="T10" fmla="*/ 551 w 552"/>
                <a:gd name="T11" fmla="*/ 243 h 605"/>
                <a:gd name="T12" fmla="*/ 427 w 552"/>
                <a:gd name="T13" fmla="*/ 243 h 605"/>
                <a:gd name="T14" fmla="*/ 400 w 552"/>
                <a:gd name="T15" fmla="*/ 360 h 605"/>
                <a:gd name="T16" fmla="*/ 511 w 552"/>
                <a:gd name="T17" fmla="*/ 360 h 605"/>
                <a:gd name="T18" fmla="*/ 511 w 552"/>
                <a:gd name="T19" fmla="*/ 445 h 605"/>
                <a:gd name="T20" fmla="*/ 380 w 552"/>
                <a:gd name="T21" fmla="*/ 445 h 605"/>
                <a:gd name="T22" fmla="*/ 341 w 552"/>
                <a:gd name="T23" fmla="*/ 604 h 605"/>
                <a:gd name="T24" fmla="*/ 248 w 552"/>
                <a:gd name="T25" fmla="*/ 604 h 605"/>
                <a:gd name="T26" fmla="*/ 289 w 552"/>
                <a:gd name="T27" fmla="*/ 445 h 605"/>
                <a:gd name="T28" fmla="*/ 187 w 552"/>
                <a:gd name="T29" fmla="*/ 445 h 605"/>
                <a:gd name="T30" fmla="*/ 148 w 552"/>
                <a:gd name="T31" fmla="*/ 604 h 605"/>
                <a:gd name="T32" fmla="*/ 57 w 552"/>
                <a:gd name="T33" fmla="*/ 604 h 605"/>
                <a:gd name="T34" fmla="*/ 96 w 552"/>
                <a:gd name="T35" fmla="*/ 445 h 605"/>
                <a:gd name="T36" fmla="*/ 0 w 552"/>
                <a:gd name="T37" fmla="*/ 445 h 605"/>
                <a:gd name="T38" fmla="*/ 0 w 552"/>
                <a:gd name="T39" fmla="*/ 360 h 605"/>
                <a:gd name="T40" fmla="*/ 116 w 552"/>
                <a:gd name="T41" fmla="*/ 360 h 605"/>
                <a:gd name="T42" fmla="*/ 144 w 552"/>
                <a:gd name="T43" fmla="*/ 243 h 605"/>
                <a:gd name="T44" fmla="*/ 41 w 552"/>
                <a:gd name="T45" fmla="*/ 243 h 605"/>
                <a:gd name="T46" fmla="*/ 41 w 552"/>
                <a:gd name="T47" fmla="*/ 163 h 605"/>
                <a:gd name="T48" fmla="*/ 164 w 552"/>
                <a:gd name="T49" fmla="*/ 163 h 605"/>
                <a:gd name="T50" fmla="*/ 204 w 552"/>
                <a:gd name="T51" fmla="*/ 0 h 605"/>
                <a:gd name="T52" fmla="*/ 295 w 552"/>
                <a:gd name="T53" fmla="*/ 0 h 605"/>
                <a:gd name="T54" fmla="*/ 254 w 552"/>
                <a:gd name="T55" fmla="*/ 163 h 605"/>
                <a:gd name="T56" fmla="*/ 357 w 552"/>
                <a:gd name="T57" fmla="*/ 163 h 605"/>
                <a:gd name="T58" fmla="*/ 396 w 552"/>
                <a:gd name="T59" fmla="*/ 0 h 605"/>
                <a:gd name="T60" fmla="*/ 488 w 552"/>
                <a:gd name="T61" fmla="*/ 0 h 605"/>
                <a:gd name="T62" fmla="*/ 447 w 552"/>
                <a:gd name="T63" fmla="*/ 163 h 605"/>
                <a:gd name="T64" fmla="*/ 551 w 552"/>
                <a:gd name="T65" fmla="*/ 163 h 605"/>
                <a:gd name="T66" fmla="*/ 551 w 552"/>
                <a:gd name="T67" fmla="*/ 24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2" h="605">
                  <a:moveTo>
                    <a:pt x="309" y="360"/>
                  </a:moveTo>
                  <a:lnTo>
                    <a:pt x="336" y="243"/>
                  </a:lnTo>
                  <a:lnTo>
                    <a:pt x="235" y="243"/>
                  </a:lnTo>
                  <a:lnTo>
                    <a:pt x="207" y="360"/>
                  </a:lnTo>
                  <a:lnTo>
                    <a:pt x="309" y="360"/>
                  </a:lnTo>
                  <a:close/>
                  <a:moveTo>
                    <a:pt x="551" y="243"/>
                  </a:moveTo>
                  <a:lnTo>
                    <a:pt x="427" y="243"/>
                  </a:lnTo>
                  <a:lnTo>
                    <a:pt x="400" y="360"/>
                  </a:lnTo>
                  <a:lnTo>
                    <a:pt x="511" y="360"/>
                  </a:lnTo>
                  <a:lnTo>
                    <a:pt x="511" y="445"/>
                  </a:lnTo>
                  <a:lnTo>
                    <a:pt x="380" y="445"/>
                  </a:lnTo>
                  <a:lnTo>
                    <a:pt x="341" y="604"/>
                  </a:lnTo>
                  <a:lnTo>
                    <a:pt x="248" y="604"/>
                  </a:lnTo>
                  <a:lnTo>
                    <a:pt x="289" y="445"/>
                  </a:lnTo>
                  <a:lnTo>
                    <a:pt x="187" y="445"/>
                  </a:lnTo>
                  <a:lnTo>
                    <a:pt x="148" y="604"/>
                  </a:lnTo>
                  <a:lnTo>
                    <a:pt x="57" y="604"/>
                  </a:lnTo>
                  <a:lnTo>
                    <a:pt x="96" y="445"/>
                  </a:lnTo>
                  <a:lnTo>
                    <a:pt x="0" y="445"/>
                  </a:lnTo>
                  <a:lnTo>
                    <a:pt x="0" y="360"/>
                  </a:lnTo>
                  <a:lnTo>
                    <a:pt x="116" y="360"/>
                  </a:lnTo>
                  <a:lnTo>
                    <a:pt x="144" y="243"/>
                  </a:lnTo>
                  <a:lnTo>
                    <a:pt x="41" y="243"/>
                  </a:lnTo>
                  <a:lnTo>
                    <a:pt x="41" y="163"/>
                  </a:lnTo>
                  <a:lnTo>
                    <a:pt x="164" y="163"/>
                  </a:lnTo>
                  <a:lnTo>
                    <a:pt x="204" y="0"/>
                  </a:lnTo>
                  <a:lnTo>
                    <a:pt x="295" y="0"/>
                  </a:lnTo>
                  <a:lnTo>
                    <a:pt x="254" y="163"/>
                  </a:lnTo>
                  <a:lnTo>
                    <a:pt x="357" y="163"/>
                  </a:lnTo>
                  <a:lnTo>
                    <a:pt x="396" y="0"/>
                  </a:lnTo>
                  <a:lnTo>
                    <a:pt x="488" y="0"/>
                  </a:lnTo>
                  <a:lnTo>
                    <a:pt x="447" y="163"/>
                  </a:lnTo>
                  <a:lnTo>
                    <a:pt x="551" y="163"/>
                  </a:lnTo>
                  <a:lnTo>
                    <a:pt x="551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49">
              <a:extLst>
                <a:ext uri="{FF2B5EF4-FFF2-40B4-BE49-F238E27FC236}">
                  <a16:creationId xmlns:a16="http://schemas.microsoft.com/office/drawing/2014/main" id="{86AED59E-3BDA-3A4B-B22F-A83BD2091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251" y="6263089"/>
              <a:ext cx="245719" cy="269307"/>
            </a:xfrm>
            <a:custGeom>
              <a:avLst/>
              <a:gdLst>
                <a:gd name="T0" fmla="*/ 308 w 551"/>
                <a:gd name="T1" fmla="*/ 360 h 605"/>
                <a:gd name="T2" fmla="*/ 335 w 551"/>
                <a:gd name="T3" fmla="*/ 243 h 605"/>
                <a:gd name="T4" fmla="*/ 234 w 551"/>
                <a:gd name="T5" fmla="*/ 243 h 605"/>
                <a:gd name="T6" fmla="*/ 206 w 551"/>
                <a:gd name="T7" fmla="*/ 360 h 605"/>
                <a:gd name="T8" fmla="*/ 308 w 551"/>
                <a:gd name="T9" fmla="*/ 360 h 605"/>
                <a:gd name="T10" fmla="*/ 550 w 551"/>
                <a:gd name="T11" fmla="*/ 243 h 605"/>
                <a:gd name="T12" fmla="*/ 426 w 551"/>
                <a:gd name="T13" fmla="*/ 243 h 605"/>
                <a:gd name="T14" fmla="*/ 399 w 551"/>
                <a:gd name="T15" fmla="*/ 360 h 605"/>
                <a:gd name="T16" fmla="*/ 510 w 551"/>
                <a:gd name="T17" fmla="*/ 360 h 605"/>
                <a:gd name="T18" fmla="*/ 510 w 551"/>
                <a:gd name="T19" fmla="*/ 445 h 605"/>
                <a:gd name="T20" fmla="*/ 379 w 551"/>
                <a:gd name="T21" fmla="*/ 445 h 605"/>
                <a:gd name="T22" fmla="*/ 339 w 551"/>
                <a:gd name="T23" fmla="*/ 604 h 605"/>
                <a:gd name="T24" fmla="*/ 248 w 551"/>
                <a:gd name="T25" fmla="*/ 604 h 605"/>
                <a:gd name="T26" fmla="*/ 288 w 551"/>
                <a:gd name="T27" fmla="*/ 445 h 605"/>
                <a:gd name="T28" fmla="*/ 186 w 551"/>
                <a:gd name="T29" fmla="*/ 445 h 605"/>
                <a:gd name="T30" fmla="*/ 148 w 551"/>
                <a:gd name="T31" fmla="*/ 604 h 605"/>
                <a:gd name="T32" fmla="*/ 56 w 551"/>
                <a:gd name="T33" fmla="*/ 604 h 605"/>
                <a:gd name="T34" fmla="*/ 95 w 551"/>
                <a:gd name="T35" fmla="*/ 445 h 605"/>
                <a:gd name="T36" fmla="*/ 0 w 551"/>
                <a:gd name="T37" fmla="*/ 445 h 605"/>
                <a:gd name="T38" fmla="*/ 0 w 551"/>
                <a:gd name="T39" fmla="*/ 360 h 605"/>
                <a:gd name="T40" fmla="*/ 115 w 551"/>
                <a:gd name="T41" fmla="*/ 360 h 605"/>
                <a:gd name="T42" fmla="*/ 144 w 551"/>
                <a:gd name="T43" fmla="*/ 243 h 605"/>
                <a:gd name="T44" fmla="*/ 40 w 551"/>
                <a:gd name="T45" fmla="*/ 243 h 605"/>
                <a:gd name="T46" fmla="*/ 40 w 551"/>
                <a:gd name="T47" fmla="*/ 163 h 605"/>
                <a:gd name="T48" fmla="*/ 163 w 551"/>
                <a:gd name="T49" fmla="*/ 163 h 605"/>
                <a:gd name="T50" fmla="*/ 203 w 551"/>
                <a:gd name="T51" fmla="*/ 0 h 605"/>
                <a:gd name="T52" fmla="*/ 295 w 551"/>
                <a:gd name="T53" fmla="*/ 0 h 605"/>
                <a:gd name="T54" fmla="*/ 254 w 551"/>
                <a:gd name="T55" fmla="*/ 163 h 605"/>
                <a:gd name="T56" fmla="*/ 356 w 551"/>
                <a:gd name="T57" fmla="*/ 163 h 605"/>
                <a:gd name="T58" fmla="*/ 395 w 551"/>
                <a:gd name="T59" fmla="*/ 0 h 605"/>
                <a:gd name="T60" fmla="*/ 487 w 551"/>
                <a:gd name="T61" fmla="*/ 0 h 605"/>
                <a:gd name="T62" fmla="*/ 447 w 551"/>
                <a:gd name="T63" fmla="*/ 163 h 605"/>
                <a:gd name="T64" fmla="*/ 550 w 551"/>
                <a:gd name="T65" fmla="*/ 163 h 605"/>
                <a:gd name="T66" fmla="*/ 550 w 551"/>
                <a:gd name="T67" fmla="*/ 24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605">
                  <a:moveTo>
                    <a:pt x="308" y="360"/>
                  </a:moveTo>
                  <a:lnTo>
                    <a:pt x="335" y="243"/>
                  </a:lnTo>
                  <a:lnTo>
                    <a:pt x="234" y="243"/>
                  </a:lnTo>
                  <a:lnTo>
                    <a:pt x="206" y="360"/>
                  </a:lnTo>
                  <a:lnTo>
                    <a:pt x="308" y="360"/>
                  </a:lnTo>
                  <a:close/>
                  <a:moveTo>
                    <a:pt x="550" y="243"/>
                  </a:moveTo>
                  <a:lnTo>
                    <a:pt x="426" y="243"/>
                  </a:lnTo>
                  <a:lnTo>
                    <a:pt x="399" y="360"/>
                  </a:lnTo>
                  <a:lnTo>
                    <a:pt x="510" y="360"/>
                  </a:lnTo>
                  <a:lnTo>
                    <a:pt x="510" y="445"/>
                  </a:lnTo>
                  <a:lnTo>
                    <a:pt x="379" y="445"/>
                  </a:lnTo>
                  <a:lnTo>
                    <a:pt x="339" y="604"/>
                  </a:lnTo>
                  <a:lnTo>
                    <a:pt x="248" y="604"/>
                  </a:lnTo>
                  <a:lnTo>
                    <a:pt x="288" y="445"/>
                  </a:lnTo>
                  <a:lnTo>
                    <a:pt x="186" y="445"/>
                  </a:lnTo>
                  <a:lnTo>
                    <a:pt x="148" y="604"/>
                  </a:lnTo>
                  <a:lnTo>
                    <a:pt x="56" y="604"/>
                  </a:lnTo>
                  <a:lnTo>
                    <a:pt x="95" y="445"/>
                  </a:lnTo>
                  <a:lnTo>
                    <a:pt x="0" y="445"/>
                  </a:lnTo>
                  <a:lnTo>
                    <a:pt x="0" y="360"/>
                  </a:lnTo>
                  <a:lnTo>
                    <a:pt x="115" y="360"/>
                  </a:lnTo>
                  <a:lnTo>
                    <a:pt x="144" y="243"/>
                  </a:lnTo>
                  <a:lnTo>
                    <a:pt x="40" y="243"/>
                  </a:lnTo>
                  <a:lnTo>
                    <a:pt x="40" y="163"/>
                  </a:lnTo>
                  <a:lnTo>
                    <a:pt x="163" y="163"/>
                  </a:lnTo>
                  <a:lnTo>
                    <a:pt x="203" y="0"/>
                  </a:lnTo>
                  <a:lnTo>
                    <a:pt x="295" y="0"/>
                  </a:lnTo>
                  <a:lnTo>
                    <a:pt x="254" y="163"/>
                  </a:lnTo>
                  <a:lnTo>
                    <a:pt x="356" y="163"/>
                  </a:lnTo>
                  <a:lnTo>
                    <a:pt x="395" y="0"/>
                  </a:lnTo>
                  <a:lnTo>
                    <a:pt x="487" y="0"/>
                  </a:lnTo>
                  <a:lnTo>
                    <a:pt x="447" y="163"/>
                  </a:lnTo>
                  <a:lnTo>
                    <a:pt x="550" y="163"/>
                  </a:lnTo>
                  <a:lnTo>
                    <a:pt x="550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50">
              <a:extLst>
                <a:ext uri="{FF2B5EF4-FFF2-40B4-BE49-F238E27FC236}">
                  <a16:creationId xmlns:a16="http://schemas.microsoft.com/office/drawing/2014/main" id="{8049D26C-63C8-954F-837B-6B2AD1B4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46" y="6766320"/>
              <a:ext cx="859030" cy="583826"/>
            </a:xfrm>
            <a:custGeom>
              <a:avLst/>
              <a:gdLst>
                <a:gd name="T0" fmla="*/ 118 w 1929"/>
                <a:gd name="T1" fmla="*/ 1191 h 1309"/>
                <a:gd name="T2" fmla="*/ 1811 w 1929"/>
                <a:gd name="T3" fmla="*/ 1191 h 1309"/>
                <a:gd name="T4" fmla="*/ 1811 w 1929"/>
                <a:gd name="T5" fmla="*/ 117 h 1309"/>
                <a:gd name="T6" fmla="*/ 118 w 1929"/>
                <a:gd name="T7" fmla="*/ 117 h 1309"/>
                <a:gd name="T8" fmla="*/ 118 w 1929"/>
                <a:gd name="T9" fmla="*/ 1191 h 1309"/>
                <a:gd name="T10" fmla="*/ 1836 w 1929"/>
                <a:gd name="T11" fmla="*/ 1308 h 1309"/>
                <a:gd name="T12" fmla="*/ 93 w 1929"/>
                <a:gd name="T13" fmla="*/ 1308 h 1309"/>
                <a:gd name="T14" fmla="*/ 93 w 1929"/>
                <a:gd name="T15" fmla="*/ 1308 h 1309"/>
                <a:gd name="T16" fmla="*/ 0 w 1929"/>
                <a:gd name="T17" fmla="*/ 1217 h 1309"/>
                <a:gd name="T18" fmla="*/ 0 w 1929"/>
                <a:gd name="T19" fmla="*/ 92 h 1309"/>
                <a:gd name="T20" fmla="*/ 0 w 1929"/>
                <a:gd name="T21" fmla="*/ 92 h 1309"/>
                <a:gd name="T22" fmla="*/ 93 w 1929"/>
                <a:gd name="T23" fmla="*/ 0 h 1309"/>
                <a:gd name="T24" fmla="*/ 1836 w 1929"/>
                <a:gd name="T25" fmla="*/ 0 h 1309"/>
                <a:gd name="T26" fmla="*/ 1836 w 1929"/>
                <a:gd name="T27" fmla="*/ 0 h 1309"/>
                <a:gd name="T28" fmla="*/ 1928 w 1929"/>
                <a:gd name="T29" fmla="*/ 92 h 1309"/>
                <a:gd name="T30" fmla="*/ 1928 w 1929"/>
                <a:gd name="T31" fmla="*/ 1217 h 1309"/>
                <a:gd name="T32" fmla="*/ 1928 w 1929"/>
                <a:gd name="T33" fmla="*/ 1217 h 1309"/>
                <a:gd name="T34" fmla="*/ 1836 w 1929"/>
                <a:gd name="T35" fmla="*/ 1308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9" h="1309">
                  <a:moveTo>
                    <a:pt x="118" y="1191"/>
                  </a:moveTo>
                  <a:lnTo>
                    <a:pt x="1811" y="1191"/>
                  </a:lnTo>
                  <a:lnTo>
                    <a:pt x="1811" y="117"/>
                  </a:lnTo>
                  <a:lnTo>
                    <a:pt x="118" y="117"/>
                  </a:lnTo>
                  <a:lnTo>
                    <a:pt x="118" y="1191"/>
                  </a:lnTo>
                  <a:close/>
                  <a:moveTo>
                    <a:pt x="1836" y="1308"/>
                  </a:moveTo>
                  <a:lnTo>
                    <a:pt x="93" y="1308"/>
                  </a:lnTo>
                  <a:lnTo>
                    <a:pt x="93" y="1308"/>
                  </a:lnTo>
                  <a:cubicBezTo>
                    <a:pt x="42" y="1308"/>
                    <a:pt x="0" y="1267"/>
                    <a:pt x="0" y="1217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41"/>
                    <a:pt x="42" y="0"/>
                    <a:pt x="93" y="0"/>
                  </a:cubicBezTo>
                  <a:lnTo>
                    <a:pt x="1836" y="0"/>
                  </a:lnTo>
                  <a:lnTo>
                    <a:pt x="1836" y="0"/>
                  </a:lnTo>
                  <a:cubicBezTo>
                    <a:pt x="1887" y="0"/>
                    <a:pt x="1928" y="41"/>
                    <a:pt x="1928" y="92"/>
                  </a:cubicBezTo>
                  <a:lnTo>
                    <a:pt x="1928" y="1217"/>
                  </a:lnTo>
                  <a:lnTo>
                    <a:pt x="1928" y="1217"/>
                  </a:lnTo>
                  <a:cubicBezTo>
                    <a:pt x="1928" y="1267"/>
                    <a:pt x="1887" y="1308"/>
                    <a:pt x="1836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51">
              <a:extLst>
                <a:ext uri="{FF2B5EF4-FFF2-40B4-BE49-F238E27FC236}">
                  <a16:creationId xmlns:a16="http://schemas.microsoft.com/office/drawing/2014/main" id="{90DB9401-6076-204C-AC18-3E8FE4100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712" y="7212544"/>
              <a:ext cx="857065" cy="53076"/>
            </a:xfrm>
            <a:custGeom>
              <a:avLst/>
              <a:gdLst>
                <a:gd name="T0" fmla="*/ 1862 w 1922"/>
                <a:gd name="T1" fmla="*/ 118 h 119"/>
                <a:gd name="T2" fmla="*/ 59 w 1922"/>
                <a:gd name="T3" fmla="*/ 118 h 119"/>
                <a:gd name="T4" fmla="*/ 59 w 1922"/>
                <a:gd name="T5" fmla="*/ 118 h 119"/>
                <a:gd name="T6" fmla="*/ 0 w 1922"/>
                <a:gd name="T7" fmla="*/ 60 h 119"/>
                <a:gd name="T8" fmla="*/ 0 w 1922"/>
                <a:gd name="T9" fmla="*/ 60 h 119"/>
                <a:gd name="T10" fmla="*/ 59 w 1922"/>
                <a:gd name="T11" fmla="*/ 0 h 119"/>
                <a:gd name="T12" fmla="*/ 1862 w 1922"/>
                <a:gd name="T13" fmla="*/ 0 h 119"/>
                <a:gd name="T14" fmla="*/ 1862 w 1922"/>
                <a:gd name="T15" fmla="*/ 0 h 119"/>
                <a:gd name="T16" fmla="*/ 1921 w 1922"/>
                <a:gd name="T17" fmla="*/ 60 h 119"/>
                <a:gd name="T18" fmla="*/ 1921 w 1922"/>
                <a:gd name="T19" fmla="*/ 60 h 119"/>
                <a:gd name="T20" fmla="*/ 1862 w 1922"/>
                <a:gd name="T21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2" h="119">
                  <a:moveTo>
                    <a:pt x="1862" y="118"/>
                  </a:moveTo>
                  <a:lnTo>
                    <a:pt x="59" y="118"/>
                  </a:lnTo>
                  <a:lnTo>
                    <a:pt x="59" y="118"/>
                  </a:lnTo>
                  <a:cubicBezTo>
                    <a:pt x="26" y="118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6" y="0"/>
                    <a:pt x="59" y="0"/>
                  </a:cubicBezTo>
                  <a:lnTo>
                    <a:pt x="1862" y="0"/>
                  </a:lnTo>
                  <a:lnTo>
                    <a:pt x="1862" y="0"/>
                  </a:lnTo>
                  <a:cubicBezTo>
                    <a:pt x="1894" y="0"/>
                    <a:pt x="1921" y="27"/>
                    <a:pt x="1921" y="60"/>
                  </a:cubicBezTo>
                  <a:lnTo>
                    <a:pt x="1921" y="60"/>
                  </a:lnTo>
                  <a:cubicBezTo>
                    <a:pt x="1921" y="92"/>
                    <a:pt x="1894" y="118"/>
                    <a:pt x="1862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52">
              <a:extLst>
                <a:ext uri="{FF2B5EF4-FFF2-40B4-BE49-F238E27FC236}">
                  <a16:creationId xmlns:a16="http://schemas.microsoft.com/office/drawing/2014/main" id="{E208E8C6-E2A0-3942-9C7A-D138321A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984" y="7304934"/>
              <a:ext cx="314519" cy="182814"/>
            </a:xfrm>
            <a:custGeom>
              <a:avLst/>
              <a:gdLst>
                <a:gd name="T0" fmla="*/ 110 w 704"/>
                <a:gd name="T1" fmla="*/ 322 h 411"/>
                <a:gd name="T2" fmla="*/ 593 w 704"/>
                <a:gd name="T3" fmla="*/ 322 h 411"/>
                <a:gd name="T4" fmla="*/ 507 w 704"/>
                <a:gd name="T5" fmla="*/ 88 h 411"/>
                <a:gd name="T6" fmla="*/ 197 w 704"/>
                <a:gd name="T7" fmla="*/ 88 h 411"/>
                <a:gd name="T8" fmla="*/ 110 w 704"/>
                <a:gd name="T9" fmla="*/ 322 h 411"/>
                <a:gd name="T10" fmla="*/ 656 w 704"/>
                <a:gd name="T11" fmla="*/ 410 h 411"/>
                <a:gd name="T12" fmla="*/ 47 w 704"/>
                <a:gd name="T13" fmla="*/ 410 h 411"/>
                <a:gd name="T14" fmla="*/ 47 w 704"/>
                <a:gd name="T15" fmla="*/ 410 h 411"/>
                <a:gd name="T16" fmla="*/ 10 w 704"/>
                <a:gd name="T17" fmla="*/ 391 h 411"/>
                <a:gd name="T18" fmla="*/ 10 w 704"/>
                <a:gd name="T19" fmla="*/ 391 h 411"/>
                <a:gd name="T20" fmla="*/ 5 w 704"/>
                <a:gd name="T21" fmla="*/ 351 h 411"/>
                <a:gd name="T22" fmla="*/ 125 w 704"/>
                <a:gd name="T23" fmla="*/ 29 h 411"/>
                <a:gd name="T24" fmla="*/ 125 w 704"/>
                <a:gd name="T25" fmla="*/ 29 h 411"/>
                <a:gd name="T26" fmla="*/ 166 w 704"/>
                <a:gd name="T27" fmla="*/ 0 h 411"/>
                <a:gd name="T28" fmla="*/ 538 w 704"/>
                <a:gd name="T29" fmla="*/ 0 h 411"/>
                <a:gd name="T30" fmla="*/ 538 w 704"/>
                <a:gd name="T31" fmla="*/ 0 h 411"/>
                <a:gd name="T32" fmla="*/ 580 w 704"/>
                <a:gd name="T33" fmla="*/ 29 h 411"/>
                <a:gd name="T34" fmla="*/ 698 w 704"/>
                <a:gd name="T35" fmla="*/ 351 h 411"/>
                <a:gd name="T36" fmla="*/ 698 w 704"/>
                <a:gd name="T37" fmla="*/ 351 h 411"/>
                <a:gd name="T38" fmla="*/ 692 w 704"/>
                <a:gd name="T39" fmla="*/ 391 h 411"/>
                <a:gd name="T40" fmla="*/ 692 w 704"/>
                <a:gd name="T41" fmla="*/ 391 h 411"/>
                <a:gd name="T42" fmla="*/ 656 w 704"/>
                <a:gd name="T43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4" h="411">
                  <a:moveTo>
                    <a:pt x="110" y="322"/>
                  </a:moveTo>
                  <a:lnTo>
                    <a:pt x="593" y="322"/>
                  </a:lnTo>
                  <a:lnTo>
                    <a:pt x="507" y="88"/>
                  </a:lnTo>
                  <a:lnTo>
                    <a:pt x="197" y="88"/>
                  </a:lnTo>
                  <a:lnTo>
                    <a:pt x="110" y="322"/>
                  </a:lnTo>
                  <a:close/>
                  <a:moveTo>
                    <a:pt x="656" y="410"/>
                  </a:moveTo>
                  <a:lnTo>
                    <a:pt x="47" y="410"/>
                  </a:lnTo>
                  <a:lnTo>
                    <a:pt x="47" y="410"/>
                  </a:lnTo>
                  <a:cubicBezTo>
                    <a:pt x="32" y="410"/>
                    <a:pt x="18" y="403"/>
                    <a:pt x="10" y="391"/>
                  </a:cubicBezTo>
                  <a:lnTo>
                    <a:pt x="10" y="391"/>
                  </a:lnTo>
                  <a:cubicBezTo>
                    <a:pt x="2" y="379"/>
                    <a:pt x="0" y="364"/>
                    <a:pt x="5" y="351"/>
                  </a:cubicBezTo>
                  <a:lnTo>
                    <a:pt x="125" y="29"/>
                  </a:lnTo>
                  <a:lnTo>
                    <a:pt x="125" y="29"/>
                  </a:lnTo>
                  <a:cubicBezTo>
                    <a:pt x="132" y="12"/>
                    <a:pt x="148" y="0"/>
                    <a:pt x="166" y="0"/>
                  </a:cubicBezTo>
                  <a:lnTo>
                    <a:pt x="538" y="0"/>
                  </a:lnTo>
                  <a:lnTo>
                    <a:pt x="538" y="0"/>
                  </a:lnTo>
                  <a:cubicBezTo>
                    <a:pt x="557" y="0"/>
                    <a:pt x="573" y="12"/>
                    <a:pt x="580" y="29"/>
                  </a:cubicBezTo>
                  <a:lnTo>
                    <a:pt x="698" y="351"/>
                  </a:lnTo>
                  <a:lnTo>
                    <a:pt x="698" y="351"/>
                  </a:lnTo>
                  <a:cubicBezTo>
                    <a:pt x="703" y="364"/>
                    <a:pt x="701" y="379"/>
                    <a:pt x="692" y="391"/>
                  </a:cubicBezTo>
                  <a:lnTo>
                    <a:pt x="692" y="391"/>
                  </a:lnTo>
                  <a:cubicBezTo>
                    <a:pt x="684" y="403"/>
                    <a:pt x="671" y="410"/>
                    <a:pt x="656" y="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53">
              <a:extLst>
                <a:ext uri="{FF2B5EF4-FFF2-40B4-BE49-F238E27FC236}">
                  <a16:creationId xmlns:a16="http://schemas.microsoft.com/office/drawing/2014/main" id="{64E571B1-DE54-8A4B-B9A3-1DCD1EA54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608" y="7061182"/>
              <a:ext cx="70767" cy="121876"/>
            </a:xfrm>
            <a:custGeom>
              <a:avLst/>
              <a:gdLst>
                <a:gd name="T0" fmla="*/ 44 w 160"/>
                <a:gd name="T1" fmla="*/ 226 h 272"/>
                <a:gd name="T2" fmla="*/ 114 w 160"/>
                <a:gd name="T3" fmla="*/ 226 h 272"/>
                <a:gd name="T4" fmla="*/ 114 w 160"/>
                <a:gd name="T5" fmla="*/ 45 h 272"/>
                <a:gd name="T6" fmla="*/ 44 w 160"/>
                <a:gd name="T7" fmla="*/ 45 h 272"/>
                <a:gd name="T8" fmla="*/ 44 w 160"/>
                <a:gd name="T9" fmla="*/ 226 h 272"/>
                <a:gd name="T10" fmla="*/ 137 w 160"/>
                <a:gd name="T11" fmla="*/ 271 h 272"/>
                <a:gd name="T12" fmla="*/ 22 w 160"/>
                <a:gd name="T13" fmla="*/ 271 h 272"/>
                <a:gd name="T14" fmla="*/ 22 w 160"/>
                <a:gd name="T15" fmla="*/ 271 h 272"/>
                <a:gd name="T16" fmla="*/ 0 w 160"/>
                <a:gd name="T17" fmla="*/ 248 h 272"/>
                <a:gd name="T18" fmla="*/ 0 w 160"/>
                <a:gd name="T19" fmla="*/ 23 h 272"/>
                <a:gd name="T20" fmla="*/ 0 w 160"/>
                <a:gd name="T21" fmla="*/ 23 h 272"/>
                <a:gd name="T22" fmla="*/ 22 w 160"/>
                <a:gd name="T23" fmla="*/ 0 h 272"/>
                <a:gd name="T24" fmla="*/ 137 w 160"/>
                <a:gd name="T25" fmla="*/ 0 h 272"/>
                <a:gd name="T26" fmla="*/ 137 w 160"/>
                <a:gd name="T27" fmla="*/ 0 h 272"/>
                <a:gd name="T28" fmla="*/ 159 w 160"/>
                <a:gd name="T29" fmla="*/ 23 h 272"/>
                <a:gd name="T30" fmla="*/ 159 w 160"/>
                <a:gd name="T31" fmla="*/ 248 h 272"/>
                <a:gd name="T32" fmla="*/ 159 w 160"/>
                <a:gd name="T33" fmla="*/ 248 h 272"/>
                <a:gd name="T34" fmla="*/ 137 w 160"/>
                <a:gd name="T35" fmla="*/ 2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272">
                  <a:moveTo>
                    <a:pt x="44" y="226"/>
                  </a:moveTo>
                  <a:lnTo>
                    <a:pt x="114" y="226"/>
                  </a:lnTo>
                  <a:lnTo>
                    <a:pt x="114" y="45"/>
                  </a:lnTo>
                  <a:lnTo>
                    <a:pt x="44" y="45"/>
                  </a:lnTo>
                  <a:lnTo>
                    <a:pt x="44" y="226"/>
                  </a:lnTo>
                  <a:close/>
                  <a:moveTo>
                    <a:pt x="137" y="271"/>
                  </a:moveTo>
                  <a:lnTo>
                    <a:pt x="22" y="271"/>
                  </a:lnTo>
                  <a:lnTo>
                    <a:pt x="22" y="271"/>
                  </a:lnTo>
                  <a:cubicBezTo>
                    <a:pt x="10" y="271"/>
                    <a:pt x="0" y="261"/>
                    <a:pt x="0" y="248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0"/>
                    <a:pt x="10" y="0"/>
                    <a:pt x="22" y="0"/>
                  </a:cubicBezTo>
                  <a:lnTo>
                    <a:pt x="137" y="0"/>
                  </a:lnTo>
                  <a:lnTo>
                    <a:pt x="137" y="0"/>
                  </a:lnTo>
                  <a:cubicBezTo>
                    <a:pt x="149" y="0"/>
                    <a:pt x="159" y="10"/>
                    <a:pt x="159" y="23"/>
                  </a:cubicBezTo>
                  <a:lnTo>
                    <a:pt x="159" y="248"/>
                  </a:lnTo>
                  <a:lnTo>
                    <a:pt x="159" y="248"/>
                  </a:lnTo>
                  <a:cubicBezTo>
                    <a:pt x="159" y="261"/>
                    <a:pt x="149" y="271"/>
                    <a:pt x="137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54">
              <a:extLst>
                <a:ext uri="{FF2B5EF4-FFF2-40B4-BE49-F238E27FC236}">
                  <a16:creationId xmlns:a16="http://schemas.microsoft.com/office/drawing/2014/main" id="{F782BDA9-1302-5045-9E8C-6C7D9D382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827" y="6956996"/>
              <a:ext cx="70767" cy="224095"/>
            </a:xfrm>
            <a:custGeom>
              <a:avLst/>
              <a:gdLst>
                <a:gd name="T0" fmla="*/ 44 w 159"/>
                <a:gd name="T1" fmla="*/ 456 h 502"/>
                <a:gd name="T2" fmla="*/ 114 w 159"/>
                <a:gd name="T3" fmla="*/ 456 h 502"/>
                <a:gd name="T4" fmla="*/ 114 w 159"/>
                <a:gd name="T5" fmla="*/ 44 h 502"/>
                <a:gd name="T6" fmla="*/ 44 w 159"/>
                <a:gd name="T7" fmla="*/ 44 h 502"/>
                <a:gd name="T8" fmla="*/ 44 w 159"/>
                <a:gd name="T9" fmla="*/ 456 h 502"/>
                <a:gd name="T10" fmla="*/ 136 w 159"/>
                <a:gd name="T11" fmla="*/ 501 h 502"/>
                <a:gd name="T12" fmla="*/ 22 w 159"/>
                <a:gd name="T13" fmla="*/ 501 h 502"/>
                <a:gd name="T14" fmla="*/ 22 w 159"/>
                <a:gd name="T15" fmla="*/ 501 h 502"/>
                <a:gd name="T16" fmla="*/ 0 w 159"/>
                <a:gd name="T17" fmla="*/ 478 h 502"/>
                <a:gd name="T18" fmla="*/ 0 w 159"/>
                <a:gd name="T19" fmla="*/ 22 h 502"/>
                <a:gd name="T20" fmla="*/ 0 w 159"/>
                <a:gd name="T21" fmla="*/ 22 h 502"/>
                <a:gd name="T22" fmla="*/ 22 w 159"/>
                <a:gd name="T23" fmla="*/ 0 h 502"/>
                <a:gd name="T24" fmla="*/ 136 w 159"/>
                <a:gd name="T25" fmla="*/ 0 h 502"/>
                <a:gd name="T26" fmla="*/ 136 w 159"/>
                <a:gd name="T27" fmla="*/ 0 h 502"/>
                <a:gd name="T28" fmla="*/ 158 w 159"/>
                <a:gd name="T29" fmla="*/ 22 h 502"/>
                <a:gd name="T30" fmla="*/ 158 w 159"/>
                <a:gd name="T31" fmla="*/ 478 h 502"/>
                <a:gd name="T32" fmla="*/ 158 w 159"/>
                <a:gd name="T33" fmla="*/ 478 h 502"/>
                <a:gd name="T34" fmla="*/ 136 w 159"/>
                <a:gd name="T35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502">
                  <a:moveTo>
                    <a:pt x="44" y="456"/>
                  </a:moveTo>
                  <a:lnTo>
                    <a:pt x="114" y="456"/>
                  </a:lnTo>
                  <a:lnTo>
                    <a:pt x="114" y="44"/>
                  </a:lnTo>
                  <a:lnTo>
                    <a:pt x="44" y="44"/>
                  </a:lnTo>
                  <a:lnTo>
                    <a:pt x="44" y="456"/>
                  </a:lnTo>
                  <a:close/>
                  <a:moveTo>
                    <a:pt x="136" y="501"/>
                  </a:moveTo>
                  <a:lnTo>
                    <a:pt x="22" y="501"/>
                  </a:lnTo>
                  <a:lnTo>
                    <a:pt x="22" y="501"/>
                  </a:lnTo>
                  <a:cubicBezTo>
                    <a:pt x="9" y="501"/>
                    <a:pt x="0" y="491"/>
                    <a:pt x="0" y="478"/>
                  </a:cubicBezTo>
                  <a:lnTo>
                    <a:pt x="0" y="22"/>
                  </a:lnTo>
                  <a:lnTo>
                    <a:pt x="0" y="22"/>
                  </a:lnTo>
                  <a:cubicBezTo>
                    <a:pt x="0" y="9"/>
                    <a:pt x="9" y="0"/>
                    <a:pt x="22" y="0"/>
                  </a:cubicBezTo>
                  <a:lnTo>
                    <a:pt x="136" y="0"/>
                  </a:lnTo>
                  <a:lnTo>
                    <a:pt x="136" y="0"/>
                  </a:lnTo>
                  <a:cubicBezTo>
                    <a:pt x="148" y="0"/>
                    <a:pt x="158" y="9"/>
                    <a:pt x="158" y="22"/>
                  </a:cubicBezTo>
                  <a:lnTo>
                    <a:pt x="158" y="478"/>
                  </a:lnTo>
                  <a:lnTo>
                    <a:pt x="158" y="478"/>
                  </a:lnTo>
                  <a:cubicBezTo>
                    <a:pt x="158" y="491"/>
                    <a:pt x="148" y="501"/>
                    <a:pt x="136" y="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55">
              <a:extLst>
                <a:ext uri="{FF2B5EF4-FFF2-40B4-BE49-F238E27FC236}">
                  <a16:creationId xmlns:a16="http://schemas.microsoft.com/office/drawing/2014/main" id="{7F077B01-975B-9149-ADA2-5F352D85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079" y="6856745"/>
              <a:ext cx="72734" cy="326313"/>
            </a:xfrm>
            <a:custGeom>
              <a:avLst/>
              <a:gdLst>
                <a:gd name="T0" fmla="*/ 44 w 162"/>
                <a:gd name="T1" fmla="*/ 684 h 730"/>
                <a:gd name="T2" fmla="*/ 117 w 162"/>
                <a:gd name="T3" fmla="*/ 684 h 730"/>
                <a:gd name="T4" fmla="*/ 117 w 162"/>
                <a:gd name="T5" fmla="*/ 44 h 730"/>
                <a:gd name="T6" fmla="*/ 44 w 162"/>
                <a:gd name="T7" fmla="*/ 44 h 730"/>
                <a:gd name="T8" fmla="*/ 44 w 162"/>
                <a:gd name="T9" fmla="*/ 684 h 730"/>
                <a:gd name="T10" fmla="*/ 139 w 162"/>
                <a:gd name="T11" fmla="*/ 729 h 730"/>
                <a:gd name="T12" fmla="*/ 22 w 162"/>
                <a:gd name="T13" fmla="*/ 729 h 730"/>
                <a:gd name="T14" fmla="*/ 22 w 162"/>
                <a:gd name="T15" fmla="*/ 729 h 730"/>
                <a:gd name="T16" fmla="*/ 0 w 162"/>
                <a:gd name="T17" fmla="*/ 706 h 730"/>
                <a:gd name="T18" fmla="*/ 0 w 162"/>
                <a:gd name="T19" fmla="*/ 22 h 730"/>
                <a:gd name="T20" fmla="*/ 0 w 162"/>
                <a:gd name="T21" fmla="*/ 22 h 730"/>
                <a:gd name="T22" fmla="*/ 22 w 162"/>
                <a:gd name="T23" fmla="*/ 0 h 730"/>
                <a:gd name="T24" fmla="*/ 139 w 162"/>
                <a:gd name="T25" fmla="*/ 0 h 730"/>
                <a:gd name="T26" fmla="*/ 139 w 162"/>
                <a:gd name="T27" fmla="*/ 0 h 730"/>
                <a:gd name="T28" fmla="*/ 161 w 162"/>
                <a:gd name="T29" fmla="*/ 22 h 730"/>
                <a:gd name="T30" fmla="*/ 161 w 162"/>
                <a:gd name="T31" fmla="*/ 706 h 730"/>
                <a:gd name="T32" fmla="*/ 161 w 162"/>
                <a:gd name="T33" fmla="*/ 706 h 730"/>
                <a:gd name="T34" fmla="*/ 139 w 162"/>
                <a:gd name="T35" fmla="*/ 72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730">
                  <a:moveTo>
                    <a:pt x="44" y="684"/>
                  </a:moveTo>
                  <a:lnTo>
                    <a:pt x="117" y="684"/>
                  </a:lnTo>
                  <a:lnTo>
                    <a:pt x="117" y="44"/>
                  </a:lnTo>
                  <a:lnTo>
                    <a:pt x="44" y="44"/>
                  </a:lnTo>
                  <a:lnTo>
                    <a:pt x="44" y="684"/>
                  </a:lnTo>
                  <a:close/>
                  <a:moveTo>
                    <a:pt x="139" y="729"/>
                  </a:moveTo>
                  <a:lnTo>
                    <a:pt x="22" y="729"/>
                  </a:lnTo>
                  <a:lnTo>
                    <a:pt x="22" y="729"/>
                  </a:lnTo>
                  <a:cubicBezTo>
                    <a:pt x="9" y="729"/>
                    <a:pt x="0" y="719"/>
                    <a:pt x="0" y="706"/>
                  </a:cubicBezTo>
                  <a:lnTo>
                    <a:pt x="0" y="22"/>
                  </a:lnTo>
                  <a:lnTo>
                    <a:pt x="0" y="22"/>
                  </a:lnTo>
                  <a:cubicBezTo>
                    <a:pt x="0" y="10"/>
                    <a:pt x="9" y="0"/>
                    <a:pt x="22" y="0"/>
                  </a:cubicBezTo>
                  <a:lnTo>
                    <a:pt x="139" y="0"/>
                  </a:lnTo>
                  <a:lnTo>
                    <a:pt x="139" y="0"/>
                  </a:lnTo>
                  <a:cubicBezTo>
                    <a:pt x="152" y="0"/>
                    <a:pt x="161" y="10"/>
                    <a:pt x="161" y="22"/>
                  </a:cubicBezTo>
                  <a:lnTo>
                    <a:pt x="161" y="706"/>
                  </a:lnTo>
                  <a:lnTo>
                    <a:pt x="161" y="706"/>
                  </a:lnTo>
                  <a:cubicBezTo>
                    <a:pt x="161" y="719"/>
                    <a:pt x="152" y="729"/>
                    <a:pt x="139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56">
              <a:extLst>
                <a:ext uri="{FF2B5EF4-FFF2-40B4-BE49-F238E27FC236}">
                  <a16:creationId xmlns:a16="http://schemas.microsoft.com/office/drawing/2014/main" id="{D8AF0E51-B40B-224C-ADE1-779DEA3E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752" y="6683758"/>
              <a:ext cx="495368" cy="886551"/>
            </a:xfrm>
            <a:custGeom>
              <a:avLst/>
              <a:gdLst>
                <a:gd name="T0" fmla="*/ 932 w 1111"/>
                <a:gd name="T1" fmla="*/ 1989 h 1990"/>
                <a:gd name="T2" fmla="*/ 177 w 1111"/>
                <a:gd name="T3" fmla="*/ 1989 h 1990"/>
                <a:gd name="T4" fmla="*/ 177 w 1111"/>
                <a:gd name="T5" fmla="*/ 1989 h 1990"/>
                <a:gd name="T6" fmla="*/ 0 w 1111"/>
                <a:gd name="T7" fmla="*/ 1812 h 1990"/>
                <a:gd name="T8" fmla="*/ 0 w 1111"/>
                <a:gd name="T9" fmla="*/ 178 h 1990"/>
                <a:gd name="T10" fmla="*/ 0 w 1111"/>
                <a:gd name="T11" fmla="*/ 178 h 1990"/>
                <a:gd name="T12" fmla="*/ 177 w 1111"/>
                <a:gd name="T13" fmla="*/ 0 h 1990"/>
                <a:gd name="T14" fmla="*/ 932 w 1111"/>
                <a:gd name="T15" fmla="*/ 0 h 1990"/>
                <a:gd name="T16" fmla="*/ 932 w 1111"/>
                <a:gd name="T17" fmla="*/ 0 h 1990"/>
                <a:gd name="T18" fmla="*/ 1110 w 1111"/>
                <a:gd name="T19" fmla="*/ 178 h 1990"/>
                <a:gd name="T20" fmla="*/ 1110 w 1111"/>
                <a:gd name="T21" fmla="*/ 637 h 1990"/>
                <a:gd name="T22" fmla="*/ 1110 w 1111"/>
                <a:gd name="T23" fmla="*/ 637 h 1990"/>
                <a:gd name="T24" fmla="*/ 1074 w 1111"/>
                <a:gd name="T25" fmla="*/ 673 h 1990"/>
                <a:gd name="T26" fmla="*/ 1074 w 1111"/>
                <a:gd name="T27" fmla="*/ 673 h 1990"/>
                <a:gd name="T28" fmla="*/ 1039 w 1111"/>
                <a:gd name="T29" fmla="*/ 637 h 1990"/>
                <a:gd name="T30" fmla="*/ 1039 w 1111"/>
                <a:gd name="T31" fmla="*/ 178 h 1990"/>
                <a:gd name="T32" fmla="*/ 1039 w 1111"/>
                <a:gd name="T33" fmla="*/ 178 h 1990"/>
                <a:gd name="T34" fmla="*/ 932 w 1111"/>
                <a:gd name="T35" fmla="*/ 72 h 1990"/>
                <a:gd name="T36" fmla="*/ 177 w 1111"/>
                <a:gd name="T37" fmla="*/ 72 h 1990"/>
                <a:gd name="T38" fmla="*/ 177 w 1111"/>
                <a:gd name="T39" fmla="*/ 72 h 1990"/>
                <a:gd name="T40" fmla="*/ 72 w 1111"/>
                <a:gd name="T41" fmla="*/ 178 h 1990"/>
                <a:gd name="T42" fmla="*/ 72 w 1111"/>
                <a:gd name="T43" fmla="*/ 1812 h 1990"/>
                <a:gd name="T44" fmla="*/ 72 w 1111"/>
                <a:gd name="T45" fmla="*/ 1812 h 1990"/>
                <a:gd name="T46" fmla="*/ 177 w 1111"/>
                <a:gd name="T47" fmla="*/ 1918 h 1990"/>
                <a:gd name="T48" fmla="*/ 932 w 1111"/>
                <a:gd name="T49" fmla="*/ 1918 h 1990"/>
                <a:gd name="T50" fmla="*/ 932 w 1111"/>
                <a:gd name="T51" fmla="*/ 1918 h 1990"/>
                <a:gd name="T52" fmla="*/ 1039 w 1111"/>
                <a:gd name="T53" fmla="*/ 1812 h 1990"/>
                <a:gd name="T54" fmla="*/ 1039 w 1111"/>
                <a:gd name="T55" fmla="*/ 1358 h 1990"/>
                <a:gd name="T56" fmla="*/ 1039 w 1111"/>
                <a:gd name="T57" fmla="*/ 1358 h 1990"/>
                <a:gd name="T58" fmla="*/ 1074 w 1111"/>
                <a:gd name="T59" fmla="*/ 1322 h 1990"/>
                <a:gd name="T60" fmla="*/ 1074 w 1111"/>
                <a:gd name="T61" fmla="*/ 1322 h 1990"/>
                <a:gd name="T62" fmla="*/ 1110 w 1111"/>
                <a:gd name="T63" fmla="*/ 1358 h 1990"/>
                <a:gd name="T64" fmla="*/ 1110 w 1111"/>
                <a:gd name="T65" fmla="*/ 1812 h 1990"/>
                <a:gd name="T66" fmla="*/ 1110 w 1111"/>
                <a:gd name="T67" fmla="*/ 1812 h 1990"/>
                <a:gd name="T68" fmla="*/ 932 w 1111"/>
                <a:gd name="T69" fmla="*/ 1989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1" h="1990">
                  <a:moveTo>
                    <a:pt x="932" y="1989"/>
                  </a:moveTo>
                  <a:lnTo>
                    <a:pt x="177" y="1989"/>
                  </a:lnTo>
                  <a:lnTo>
                    <a:pt x="177" y="1989"/>
                  </a:lnTo>
                  <a:cubicBezTo>
                    <a:pt x="79" y="1989"/>
                    <a:pt x="0" y="1910"/>
                    <a:pt x="0" y="1812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0" y="80"/>
                    <a:pt x="79" y="0"/>
                    <a:pt x="177" y="0"/>
                  </a:cubicBezTo>
                  <a:lnTo>
                    <a:pt x="932" y="0"/>
                  </a:lnTo>
                  <a:lnTo>
                    <a:pt x="932" y="0"/>
                  </a:lnTo>
                  <a:cubicBezTo>
                    <a:pt x="1030" y="0"/>
                    <a:pt x="1110" y="80"/>
                    <a:pt x="1110" y="178"/>
                  </a:cubicBezTo>
                  <a:lnTo>
                    <a:pt x="1110" y="637"/>
                  </a:lnTo>
                  <a:lnTo>
                    <a:pt x="1110" y="637"/>
                  </a:lnTo>
                  <a:cubicBezTo>
                    <a:pt x="1110" y="657"/>
                    <a:pt x="1094" y="673"/>
                    <a:pt x="1074" y="673"/>
                  </a:cubicBezTo>
                  <a:lnTo>
                    <a:pt x="1074" y="673"/>
                  </a:lnTo>
                  <a:cubicBezTo>
                    <a:pt x="1054" y="673"/>
                    <a:pt x="1039" y="657"/>
                    <a:pt x="1039" y="637"/>
                  </a:cubicBezTo>
                  <a:lnTo>
                    <a:pt x="1039" y="178"/>
                  </a:lnTo>
                  <a:lnTo>
                    <a:pt x="1039" y="178"/>
                  </a:lnTo>
                  <a:cubicBezTo>
                    <a:pt x="1039" y="120"/>
                    <a:pt x="991" y="72"/>
                    <a:pt x="932" y="72"/>
                  </a:cubicBezTo>
                  <a:lnTo>
                    <a:pt x="177" y="72"/>
                  </a:lnTo>
                  <a:lnTo>
                    <a:pt x="177" y="72"/>
                  </a:lnTo>
                  <a:cubicBezTo>
                    <a:pt x="119" y="72"/>
                    <a:pt x="72" y="120"/>
                    <a:pt x="72" y="178"/>
                  </a:cubicBezTo>
                  <a:lnTo>
                    <a:pt x="72" y="1812"/>
                  </a:lnTo>
                  <a:lnTo>
                    <a:pt x="72" y="1812"/>
                  </a:lnTo>
                  <a:cubicBezTo>
                    <a:pt x="72" y="1870"/>
                    <a:pt x="119" y="1918"/>
                    <a:pt x="177" y="1918"/>
                  </a:cubicBezTo>
                  <a:lnTo>
                    <a:pt x="932" y="1918"/>
                  </a:lnTo>
                  <a:lnTo>
                    <a:pt x="932" y="1918"/>
                  </a:lnTo>
                  <a:cubicBezTo>
                    <a:pt x="991" y="1918"/>
                    <a:pt x="1039" y="1870"/>
                    <a:pt x="1039" y="1812"/>
                  </a:cubicBezTo>
                  <a:lnTo>
                    <a:pt x="1039" y="1358"/>
                  </a:lnTo>
                  <a:lnTo>
                    <a:pt x="1039" y="1358"/>
                  </a:lnTo>
                  <a:cubicBezTo>
                    <a:pt x="1039" y="1338"/>
                    <a:pt x="1054" y="1322"/>
                    <a:pt x="1074" y="1322"/>
                  </a:cubicBezTo>
                  <a:lnTo>
                    <a:pt x="1074" y="1322"/>
                  </a:lnTo>
                  <a:cubicBezTo>
                    <a:pt x="1094" y="1322"/>
                    <a:pt x="1110" y="1338"/>
                    <a:pt x="1110" y="1358"/>
                  </a:cubicBezTo>
                  <a:lnTo>
                    <a:pt x="1110" y="1812"/>
                  </a:lnTo>
                  <a:lnTo>
                    <a:pt x="1110" y="1812"/>
                  </a:lnTo>
                  <a:cubicBezTo>
                    <a:pt x="1110" y="1910"/>
                    <a:pt x="1030" y="1989"/>
                    <a:pt x="932" y="1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57">
              <a:extLst>
                <a:ext uri="{FF2B5EF4-FFF2-40B4-BE49-F238E27FC236}">
                  <a16:creationId xmlns:a16="http://schemas.microsoft.com/office/drawing/2014/main" id="{8AA5D95F-178F-3B45-8170-FB448DD8B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811" y="7409118"/>
              <a:ext cx="43247" cy="41281"/>
            </a:xfrm>
            <a:custGeom>
              <a:avLst/>
              <a:gdLst>
                <a:gd name="T0" fmla="*/ 47 w 95"/>
                <a:gd name="T1" fmla="*/ 22 h 94"/>
                <a:gd name="T2" fmla="*/ 47 w 95"/>
                <a:gd name="T3" fmla="*/ 22 h 94"/>
                <a:gd name="T4" fmla="*/ 22 w 95"/>
                <a:gd name="T5" fmla="*/ 47 h 94"/>
                <a:gd name="T6" fmla="*/ 22 w 95"/>
                <a:gd name="T7" fmla="*/ 47 h 94"/>
                <a:gd name="T8" fmla="*/ 47 w 95"/>
                <a:gd name="T9" fmla="*/ 72 h 94"/>
                <a:gd name="T10" fmla="*/ 47 w 95"/>
                <a:gd name="T11" fmla="*/ 72 h 94"/>
                <a:gd name="T12" fmla="*/ 72 w 95"/>
                <a:gd name="T13" fmla="*/ 47 h 94"/>
                <a:gd name="T14" fmla="*/ 72 w 95"/>
                <a:gd name="T15" fmla="*/ 47 h 94"/>
                <a:gd name="T16" fmla="*/ 47 w 95"/>
                <a:gd name="T17" fmla="*/ 22 h 94"/>
                <a:gd name="T18" fmla="*/ 47 w 95"/>
                <a:gd name="T19" fmla="*/ 93 h 94"/>
                <a:gd name="T20" fmla="*/ 47 w 95"/>
                <a:gd name="T21" fmla="*/ 93 h 94"/>
                <a:gd name="T22" fmla="*/ 0 w 95"/>
                <a:gd name="T23" fmla="*/ 47 h 94"/>
                <a:gd name="T24" fmla="*/ 0 w 95"/>
                <a:gd name="T25" fmla="*/ 47 h 94"/>
                <a:gd name="T26" fmla="*/ 47 w 95"/>
                <a:gd name="T27" fmla="*/ 0 h 94"/>
                <a:gd name="T28" fmla="*/ 47 w 95"/>
                <a:gd name="T29" fmla="*/ 0 h 94"/>
                <a:gd name="T30" fmla="*/ 94 w 95"/>
                <a:gd name="T31" fmla="*/ 47 h 94"/>
                <a:gd name="T32" fmla="*/ 94 w 95"/>
                <a:gd name="T33" fmla="*/ 47 h 94"/>
                <a:gd name="T34" fmla="*/ 47 w 95"/>
                <a:gd name="T3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5" h="94">
                  <a:moveTo>
                    <a:pt x="47" y="22"/>
                  </a:moveTo>
                  <a:lnTo>
                    <a:pt x="47" y="22"/>
                  </a:lnTo>
                  <a:cubicBezTo>
                    <a:pt x="33" y="22"/>
                    <a:pt x="22" y="34"/>
                    <a:pt x="22" y="47"/>
                  </a:cubicBezTo>
                  <a:lnTo>
                    <a:pt x="22" y="47"/>
                  </a:lnTo>
                  <a:cubicBezTo>
                    <a:pt x="22" y="61"/>
                    <a:pt x="33" y="72"/>
                    <a:pt x="47" y="72"/>
                  </a:cubicBezTo>
                  <a:lnTo>
                    <a:pt x="47" y="72"/>
                  </a:lnTo>
                  <a:cubicBezTo>
                    <a:pt x="61" y="72"/>
                    <a:pt x="72" y="61"/>
                    <a:pt x="72" y="47"/>
                  </a:cubicBezTo>
                  <a:lnTo>
                    <a:pt x="72" y="47"/>
                  </a:lnTo>
                  <a:cubicBezTo>
                    <a:pt x="72" y="34"/>
                    <a:pt x="61" y="22"/>
                    <a:pt x="47" y="22"/>
                  </a:cubicBezTo>
                  <a:close/>
                  <a:moveTo>
                    <a:pt x="47" y="93"/>
                  </a:move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3" y="0"/>
                    <a:pt x="94" y="21"/>
                    <a:pt x="94" y="47"/>
                  </a:cubicBezTo>
                  <a:lnTo>
                    <a:pt x="94" y="47"/>
                  </a:lnTo>
                  <a:cubicBezTo>
                    <a:pt x="94" y="73"/>
                    <a:pt x="73" y="93"/>
                    <a:pt x="47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58">
              <a:extLst>
                <a:ext uri="{FF2B5EF4-FFF2-40B4-BE49-F238E27FC236}">
                  <a16:creationId xmlns:a16="http://schemas.microsoft.com/office/drawing/2014/main" id="{4F99D030-AEB8-754B-8279-730F15463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702" y="6782046"/>
              <a:ext cx="141534" cy="31452"/>
            </a:xfrm>
            <a:custGeom>
              <a:avLst/>
              <a:gdLst>
                <a:gd name="T0" fmla="*/ 282 w 319"/>
                <a:gd name="T1" fmla="*/ 71 h 72"/>
                <a:gd name="T2" fmla="*/ 36 w 319"/>
                <a:gd name="T3" fmla="*/ 71 h 72"/>
                <a:gd name="T4" fmla="*/ 36 w 319"/>
                <a:gd name="T5" fmla="*/ 71 h 72"/>
                <a:gd name="T6" fmla="*/ 0 w 319"/>
                <a:gd name="T7" fmla="*/ 36 h 72"/>
                <a:gd name="T8" fmla="*/ 0 w 319"/>
                <a:gd name="T9" fmla="*/ 36 h 72"/>
                <a:gd name="T10" fmla="*/ 36 w 319"/>
                <a:gd name="T11" fmla="*/ 0 h 72"/>
                <a:gd name="T12" fmla="*/ 282 w 319"/>
                <a:gd name="T13" fmla="*/ 0 h 72"/>
                <a:gd name="T14" fmla="*/ 282 w 319"/>
                <a:gd name="T15" fmla="*/ 0 h 72"/>
                <a:gd name="T16" fmla="*/ 318 w 319"/>
                <a:gd name="T17" fmla="*/ 36 h 72"/>
                <a:gd name="T18" fmla="*/ 318 w 319"/>
                <a:gd name="T19" fmla="*/ 36 h 72"/>
                <a:gd name="T20" fmla="*/ 282 w 319"/>
                <a:gd name="T21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9" h="72">
                  <a:moveTo>
                    <a:pt x="282" y="71"/>
                  </a:moveTo>
                  <a:lnTo>
                    <a:pt x="36" y="71"/>
                  </a:lnTo>
                  <a:lnTo>
                    <a:pt x="36" y="71"/>
                  </a:lnTo>
                  <a:cubicBezTo>
                    <a:pt x="16" y="71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282" y="0"/>
                  </a:lnTo>
                  <a:lnTo>
                    <a:pt x="282" y="0"/>
                  </a:lnTo>
                  <a:cubicBezTo>
                    <a:pt x="302" y="0"/>
                    <a:pt x="318" y="16"/>
                    <a:pt x="318" y="36"/>
                  </a:cubicBezTo>
                  <a:lnTo>
                    <a:pt x="318" y="36"/>
                  </a:lnTo>
                  <a:cubicBezTo>
                    <a:pt x="318" y="55"/>
                    <a:pt x="302" y="71"/>
                    <a:pt x="282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259">
              <a:extLst>
                <a:ext uri="{FF2B5EF4-FFF2-40B4-BE49-F238E27FC236}">
                  <a16:creationId xmlns:a16="http://schemas.microsoft.com/office/drawing/2014/main" id="{5C4E5365-366F-9949-A6D2-CA8FDBA0C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669" y="6890161"/>
              <a:ext cx="90424" cy="475710"/>
            </a:xfrm>
            <a:custGeom>
              <a:avLst/>
              <a:gdLst>
                <a:gd name="T0" fmla="*/ 100 w 201"/>
                <a:gd name="T1" fmla="*/ 1064 h 1065"/>
                <a:gd name="T2" fmla="*/ 100 w 201"/>
                <a:gd name="T3" fmla="*/ 1064 h 1065"/>
                <a:gd name="T4" fmla="*/ 0 w 201"/>
                <a:gd name="T5" fmla="*/ 965 h 1065"/>
                <a:gd name="T6" fmla="*/ 0 w 201"/>
                <a:gd name="T7" fmla="*/ 100 h 1065"/>
                <a:gd name="T8" fmla="*/ 0 w 201"/>
                <a:gd name="T9" fmla="*/ 100 h 1065"/>
                <a:gd name="T10" fmla="*/ 100 w 201"/>
                <a:gd name="T11" fmla="*/ 0 h 1065"/>
                <a:gd name="T12" fmla="*/ 100 w 201"/>
                <a:gd name="T13" fmla="*/ 0 h 1065"/>
                <a:gd name="T14" fmla="*/ 200 w 201"/>
                <a:gd name="T15" fmla="*/ 100 h 1065"/>
                <a:gd name="T16" fmla="*/ 200 w 201"/>
                <a:gd name="T17" fmla="*/ 238 h 1065"/>
                <a:gd name="T18" fmla="*/ 200 w 201"/>
                <a:gd name="T19" fmla="*/ 238 h 1065"/>
                <a:gd name="T20" fmla="*/ 172 w 201"/>
                <a:gd name="T21" fmla="*/ 266 h 1065"/>
                <a:gd name="T22" fmla="*/ 172 w 201"/>
                <a:gd name="T23" fmla="*/ 266 h 1065"/>
                <a:gd name="T24" fmla="*/ 144 w 201"/>
                <a:gd name="T25" fmla="*/ 238 h 1065"/>
                <a:gd name="T26" fmla="*/ 144 w 201"/>
                <a:gd name="T27" fmla="*/ 100 h 1065"/>
                <a:gd name="T28" fmla="*/ 144 w 201"/>
                <a:gd name="T29" fmla="*/ 100 h 1065"/>
                <a:gd name="T30" fmla="*/ 100 w 201"/>
                <a:gd name="T31" fmla="*/ 56 h 1065"/>
                <a:gd name="T32" fmla="*/ 100 w 201"/>
                <a:gd name="T33" fmla="*/ 56 h 1065"/>
                <a:gd name="T34" fmla="*/ 56 w 201"/>
                <a:gd name="T35" fmla="*/ 100 h 1065"/>
                <a:gd name="T36" fmla="*/ 56 w 201"/>
                <a:gd name="T37" fmla="*/ 965 h 1065"/>
                <a:gd name="T38" fmla="*/ 56 w 201"/>
                <a:gd name="T39" fmla="*/ 965 h 1065"/>
                <a:gd name="T40" fmla="*/ 100 w 201"/>
                <a:gd name="T41" fmla="*/ 1008 h 1065"/>
                <a:gd name="T42" fmla="*/ 100 w 201"/>
                <a:gd name="T43" fmla="*/ 1008 h 1065"/>
                <a:gd name="T44" fmla="*/ 144 w 201"/>
                <a:gd name="T45" fmla="*/ 965 h 1065"/>
                <a:gd name="T46" fmla="*/ 144 w 201"/>
                <a:gd name="T47" fmla="*/ 830 h 1065"/>
                <a:gd name="T48" fmla="*/ 144 w 201"/>
                <a:gd name="T49" fmla="*/ 830 h 1065"/>
                <a:gd name="T50" fmla="*/ 172 w 201"/>
                <a:gd name="T51" fmla="*/ 802 h 1065"/>
                <a:gd name="T52" fmla="*/ 172 w 201"/>
                <a:gd name="T53" fmla="*/ 802 h 1065"/>
                <a:gd name="T54" fmla="*/ 200 w 201"/>
                <a:gd name="T55" fmla="*/ 830 h 1065"/>
                <a:gd name="T56" fmla="*/ 200 w 201"/>
                <a:gd name="T57" fmla="*/ 965 h 1065"/>
                <a:gd name="T58" fmla="*/ 200 w 201"/>
                <a:gd name="T59" fmla="*/ 965 h 1065"/>
                <a:gd name="T60" fmla="*/ 100 w 201"/>
                <a:gd name="T61" fmla="*/ 1064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1065">
                  <a:moveTo>
                    <a:pt x="100" y="1064"/>
                  </a:moveTo>
                  <a:lnTo>
                    <a:pt x="100" y="1064"/>
                  </a:lnTo>
                  <a:cubicBezTo>
                    <a:pt x="45" y="1064"/>
                    <a:pt x="0" y="1019"/>
                    <a:pt x="0" y="965"/>
                  </a:cubicBezTo>
                  <a:lnTo>
                    <a:pt x="0" y="100"/>
                  </a:ln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100" y="0"/>
                  </a:lnTo>
                  <a:cubicBezTo>
                    <a:pt x="155" y="0"/>
                    <a:pt x="200" y="45"/>
                    <a:pt x="200" y="100"/>
                  </a:cubicBezTo>
                  <a:lnTo>
                    <a:pt x="200" y="238"/>
                  </a:lnTo>
                  <a:lnTo>
                    <a:pt x="200" y="238"/>
                  </a:lnTo>
                  <a:cubicBezTo>
                    <a:pt x="200" y="254"/>
                    <a:pt x="187" y="266"/>
                    <a:pt x="172" y="266"/>
                  </a:cubicBezTo>
                  <a:lnTo>
                    <a:pt x="172" y="266"/>
                  </a:lnTo>
                  <a:cubicBezTo>
                    <a:pt x="156" y="266"/>
                    <a:pt x="144" y="254"/>
                    <a:pt x="144" y="238"/>
                  </a:cubicBezTo>
                  <a:lnTo>
                    <a:pt x="144" y="100"/>
                  </a:lnTo>
                  <a:lnTo>
                    <a:pt x="144" y="100"/>
                  </a:lnTo>
                  <a:cubicBezTo>
                    <a:pt x="144" y="75"/>
                    <a:pt x="124" y="56"/>
                    <a:pt x="100" y="56"/>
                  </a:cubicBezTo>
                  <a:lnTo>
                    <a:pt x="100" y="56"/>
                  </a:lnTo>
                  <a:cubicBezTo>
                    <a:pt x="75" y="56"/>
                    <a:pt x="56" y="75"/>
                    <a:pt x="56" y="100"/>
                  </a:cubicBezTo>
                  <a:lnTo>
                    <a:pt x="56" y="965"/>
                  </a:lnTo>
                  <a:lnTo>
                    <a:pt x="56" y="965"/>
                  </a:lnTo>
                  <a:cubicBezTo>
                    <a:pt x="56" y="988"/>
                    <a:pt x="75" y="1008"/>
                    <a:pt x="100" y="1008"/>
                  </a:cubicBezTo>
                  <a:lnTo>
                    <a:pt x="100" y="1008"/>
                  </a:lnTo>
                  <a:cubicBezTo>
                    <a:pt x="124" y="1008"/>
                    <a:pt x="144" y="988"/>
                    <a:pt x="144" y="965"/>
                  </a:cubicBezTo>
                  <a:lnTo>
                    <a:pt x="144" y="830"/>
                  </a:lnTo>
                  <a:lnTo>
                    <a:pt x="144" y="830"/>
                  </a:lnTo>
                  <a:cubicBezTo>
                    <a:pt x="144" y="814"/>
                    <a:pt x="156" y="802"/>
                    <a:pt x="172" y="802"/>
                  </a:cubicBezTo>
                  <a:lnTo>
                    <a:pt x="172" y="802"/>
                  </a:lnTo>
                  <a:cubicBezTo>
                    <a:pt x="187" y="802"/>
                    <a:pt x="200" y="814"/>
                    <a:pt x="200" y="830"/>
                  </a:cubicBezTo>
                  <a:lnTo>
                    <a:pt x="200" y="965"/>
                  </a:lnTo>
                  <a:lnTo>
                    <a:pt x="200" y="965"/>
                  </a:lnTo>
                  <a:cubicBezTo>
                    <a:pt x="200" y="1019"/>
                    <a:pt x="155" y="1064"/>
                    <a:pt x="100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60">
              <a:extLst>
                <a:ext uri="{FF2B5EF4-FFF2-40B4-BE49-F238E27FC236}">
                  <a16:creationId xmlns:a16="http://schemas.microsoft.com/office/drawing/2014/main" id="{FA957959-199A-464F-8D91-D36F6517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017" y="6984517"/>
              <a:ext cx="328280" cy="283067"/>
            </a:xfrm>
            <a:custGeom>
              <a:avLst/>
              <a:gdLst>
                <a:gd name="T0" fmla="*/ 691 w 736"/>
                <a:gd name="T1" fmla="*/ 57 h 637"/>
                <a:gd name="T2" fmla="*/ 691 w 736"/>
                <a:gd name="T3" fmla="*/ 57 h 637"/>
                <a:gd name="T4" fmla="*/ 691 w 736"/>
                <a:gd name="T5" fmla="*/ 636 h 637"/>
                <a:gd name="T6" fmla="*/ 29 w 736"/>
                <a:gd name="T7" fmla="*/ 636 h 637"/>
                <a:gd name="T8" fmla="*/ 29 w 736"/>
                <a:gd name="T9" fmla="*/ 636 h 637"/>
                <a:gd name="T10" fmla="*/ 1 w 736"/>
                <a:gd name="T11" fmla="*/ 608 h 637"/>
                <a:gd name="T12" fmla="*/ 1 w 736"/>
                <a:gd name="T13" fmla="*/ 608 h 637"/>
                <a:gd name="T14" fmla="*/ 29 w 736"/>
                <a:gd name="T15" fmla="*/ 580 h 637"/>
                <a:gd name="T16" fmla="*/ 679 w 736"/>
                <a:gd name="T17" fmla="*/ 580 h 637"/>
                <a:gd name="T18" fmla="*/ 679 w 736"/>
                <a:gd name="T19" fmla="*/ 57 h 637"/>
                <a:gd name="T20" fmla="*/ 29 w 736"/>
                <a:gd name="T21" fmla="*/ 57 h 637"/>
                <a:gd name="T22" fmla="*/ 29 w 736"/>
                <a:gd name="T23" fmla="*/ 57 h 637"/>
                <a:gd name="T24" fmla="*/ 0 w 736"/>
                <a:gd name="T25" fmla="*/ 29 h 637"/>
                <a:gd name="T26" fmla="*/ 0 w 736"/>
                <a:gd name="T27" fmla="*/ 29 h 637"/>
                <a:gd name="T28" fmla="*/ 29 w 736"/>
                <a:gd name="T29" fmla="*/ 0 h 637"/>
                <a:gd name="T30" fmla="*/ 691 w 736"/>
                <a:gd name="T31" fmla="*/ 0 h 637"/>
                <a:gd name="T32" fmla="*/ 691 w 736"/>
                <a:gd name="T33" fmla="*/ 0 h 637"/>
                <a:gd name="T34" fmla="*/ 735 w 736"/>
                <a:gd name="T35" fmla="*/ 45 h 637"/>
                <a:gd name="T36" fmla="*/ 735 w 736"/>
                <a:gd name="T37" fmla="*/ 592 h 637"/>
                <a:gd name="T38" fmla="*/ 735 w 736"/>
                <a:gd name="T39" fmla="*/ 592 h 637"/>
                <a:gd name="T40" fmla="*/ 691 w 736"/>
                <a:gd name="T41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6" h="637">
                  <a:moveTo>
                    <a:pt x="691" y="57"/>
                  </a:moveTo>
                  <a:lnTo>
                    <a:pt x="691" y="57"/>
                  </a:lnTo>
                  <a:close/>
                  <a:moveTo>
                    <a:pt x="691" y="636"/>
                  </a:moveTo>
                  <a:lnTo>
                    <a:pt x="29" y="636"/>
                  </a:lnTo>
                  <a:lnTo>
                    <a:pt x="29" y="636"/>
                  </a:lnTo>
                  <a:cubicBezTo>
                    <a:pt x="14" y="636"/>
                    <a:pt x="1" y="624"/>
                    <a:pt x="1" y="608"/>
                  </a:cubicBezTo>
                  <a:lnTo>
                    <a:pt x="1" y="608"/>
                  </a:lnTo>
                  <a:cubicBezTo>
                    <a:pt x="1" y="592"/>
                    <a:pt x="14" y="580"/>
                    <a:pt x="29" y="580"/>
                  </a:cubicBezTo>
                  <a:lnTo>
                    <a:pt x="679" y="580"/>
                  </a:lnTo>
                  <a:lnTo>
                    <a:pt x="679" y="57"/>
                  </a:ln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691" y="0"/>
                  </a:lnTo>
                  <a:lnTo>
                    <a:pt x="691" y="0"/>
                  </a:lnTo>
                  <a:cubicBezTo>
                    <a:pt x="716" y="0"/>
                    <a:pt x="735" y="20"/>
                    <a:pt x="735" y="45"/>
                  </a:cubicBezTo>
                  <a:lnTo>
                    <a:pt x="735" y="592"/>
                  </a:lnTo>
                  <a:lnTo>
                    <a:pt x="735" y="592"/>
                  </a:lnTo>
                  <a:cubicBezTo>
                    <a:pt x="735" y="616"/>
                    <a:pt x="716" y="636"/>
                    <a:pt x="691" y="6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61">
              <a:extLst>
                <a:ext uri="{FF2B5EF4-FFF2-40B4-BE49-F238E27FC236}">
                  <a16:creationId xmlns:a16="http://schemas.microsoft.com/office/drawing/2014/main" id="{9D38E826-FDB0-4B42-87C3-D9B61C81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017" y="7071010"/>
              <a:ext cx="114014" cy="114014"/>
            </a:xfrm>
            <a:custGeom>
              <a:avLst/>
              <a:gdLst>
                <a:gd name="T0" fmla="*/ 128 w 257"/>
                <a:gd name="T1" fmla="*/ 0 h 256"/>
                <a:gd name="T2" fmla="*/ 128 w 257"/>
                <a:gd name="T3" fmla="*/ 0 h 256"/>
                <a:gd name="T4" fmla="*/ 0 w 257"/>
                <a:gd name="T5" fmla="*/ 128 h 256"/>
                <a:gd name="T6" fmla="*/ 0 w 257"/>
                <a:gd name="T7" fmla="*/ 128 h 256"/>
                <a:gd name="T8" fmla="*/ 128 w 257"/>
                <a:gd name="T9" fmla="*/ 255 h 256"/>
                <a:gd name="T10" fmla="*/ 128 w 257"/>
                <a:gd name="T11" fmla="*/ 255 h 256"/>
                <a:gd name="T12" fmla="*/ 256 w 257"/>
                <a:gd name="T13" fmla="*/ 128 h 256"/>
                <a:gd name="T14" fmla="*/ 256 w 257"/>
                <a:gd name="T15" fmla="*/ 128 h 256"/>
                <a:gd name="T16" fmla="*/ 128 w 257"/>
                <a:gd name="T17" fmla="*/ 0 h 256"/>
                <a:gd name="T18" fmla="*/ 128 w 257"/>
                <a:gd name="T19" fmla="*/ 56 h 256"/>
                <a:gd name="T20" fmla="*/ 128 w 257"/>
                <a:gd name="T21" fmla="*/ 56 h 256"/>
                <a:gd name="T22" fmla="*/ 200 w 257"/>
                <a:gd name="T23" fmla="*/ 128 h 256"/>
                <a:gd name="T24" fmla="*/ 200 w 257"/>
                <a:gd name="T25" fmla="*/ 128 h 256"/>
                <a:gd name="T26" fmla="*/ 128 w 257"/>
                <a:gd name="T27" fmla="*/ 199 h 256"/>
                <a:gd name="T28" fmla="*/ 128 w 257"/>
                <a:gd name="T29" fmla="*/ 199 h 256"/>
                <a:gd name="T30" fmla="*/ 57 w 257"/>
                <a:gd name="T31" fmla="*/ 128 h 256"/>
                <a:gd name="T32" fmla="*/ 57 w 257"/>
                <a:gd name="T33" fmla="*/ 128 h 256"/>
                <a:gd name="T34" fmla="*/ 128 w 257"/>
                <a:gd name="T35" fmla="*/ 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7" h="256">
                  <a:moveTo>
                    <a:pt x="128" y="0"/>
                  </a:moveTo>
                  <a:lnTo>
                    <a:pt x="128" y="0"/>
                  </a:lnTo>
                  <a:cubicBezTo>
                    <a:pt x="58" y="0"/>
                    <a:pt x="0" y="57"/>
                    <a:pt x="0" y="128"/>
                  </a:cubicBezTo>
                  <a:lnTo>
                    <a:pt x="0" y="128"/>
                  </a:lnTo>
                  <a:cubicBezTo>
                    <a:pt x="0" y="198"/>
                    <a:pt x="58" y="255"/>
                    <a:pt x="128" y="255"/>
                  </a:cubicBezTo>
                  <a:lnTo>
                    <a:pt x="128" y="255"/>
                  </a:lnTo>
                  <a:cubicBezTo>
                    <a:pt x="199" y="255"/>
                    <a:pt x="256" y="198"/>
                    <a:pt x="256" y="128"/>
                  </a:cubicBezTo>
                  <a:lnTo>
                    <a:pt x="256" y="128"/>
                  </a:ln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56"/>
                  </a:moveTo>
                  <a:lnTo>
                    <a:pt x="128" y="56"/>
                  </a:lnTo>
                  <a:cubicBezTo>
                    <a:pt x="168" y="56"/>
                    <a:pt x="200" y="88"/>
                    <a:pt x="200" y="128"/>
                  </a:cubicBezTo>
                  <a:lnTo>
                    <a:pt x="200" y="128"/>
                  </a:lnTo>
                  <a:cubicBezTo>
                    <a:pt x="200" y="167"/>
                    <a:pt x="168" y="199"/>
                    <a:pt x="128" y="199"/>
                  </a:cubicBezTo>
                  <a:lnTo>
                    <a:pt x="128" y="199"/>
                  </a:lnTo>
                  <a:cubicBezTo>
                    <a:pt x="89" y="199"/>
                    <a:pt x="57" y="167"/>
                    <a:pt x="57" y="128"/>
                  </a:cubicBezTo>
                  <a:lnTo>
                    <a:pt x="57" y="128"/>
                  </a:lnTo>
                  <a:cubicBezTo>
                    <a:pt x="57" y="88"/>
                    <a:pt x="89" y="56"/>
                    <a:pt x="128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62">
              <a:extLst>
                <a:ext uri="{FF2B5EF4-FFF2-40B4-BE49-F238E27FC236}">
                  <a16:creationId xmlns:a16="http://schemas.microsoft.com/office/drawing/2014/main" id="{0F1B0535-5D0B-B848-8227-6A248FF1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017" y="7033661"/>
              <a:ext cx="277171" cy="188711"/>
            </a:xfrm>
            <a:custGeom>
              <a:avLst/>
              <a:gdLst>
                <a:gd name="T0" fmla="*/ 538 w 623"/>
                <a:gd name="T1" fmla="*/ 421 h 422"/>
                <a:gd name="T2" fmla="*/ 30 w 623"/>
                <a:gd name="T3" fmla="*/ 421 h 422"/>
                <a:gd name="T4" fmla="*/ 30 w 623"/>
                <a:gd name="T5" fmla="*/ 421 h 422"/>
                <a:gd name="T6" fmla="*/ 1 w 623"/>
                <a:gd name="T7" fmla="*/ 393 h 422"/>
                <a:gd name="T8" fmla="*/ 1 w 623"/>
                <a:gd name="T9" fmla="*/ 393 h 422"/>
                <a:gd name="T10" fmla="*/ 30 w 623"/>
                <a:gd name="T11" fmla="*/ 365 h 422"/>
                <a:gd name="T12" fmla="*/ 515 w 623"/>
                <a:gd name="T13" fmla="*/ 365 h 422"/>
                <a:gd name="T14" fmla="*/ 515 w 623"/>
                <a:gd name="T15" fmla="*/ 365 h 422"/>
                <a:gd name="T16" fmla="*/ 566 w 623"/>
                <a:gd name="T17" fmla="*/ 314 h 422"/>
                <a:gd name="T18" fmla="*/ 566 w 623"/>
                <a:gd name="T19" fmla="*/ 108 h 422"/>
                <a:gd name="T20" fmla="*/ 566 w 623"/>
                <a:gd name="T21" fmla="*/ 108 h 422"/>
                <a:gd name="T22" fmla="*/ 515 w 623"/>
                <a:gd name="T23" fmla="*/ 56 h 422"/>
                <a:gd name="T24" fmla="*/ 28 w 623"/>
                <a:gd name="T25" fmla="*/ 56 h 422"/>
                <a:gd name="T26" fmla="*/ 28 w 623"/>
                <a:gd name="T27" fmla="*/ 56 h 422"/>
                <a:gd name="T28" fmla="*/ 0 w 623"/>
                <a:gd name="T29" fmla="*/ 28 h 422"/>
                <a:gd name="T30" fmla="*/ 0 w 623"/>
                <a:gd name="T31" fmla="*/ 28 h 422"/>
                <a:gd name="T32" fmla="*/ 28 w 623"/>
                <a:gd name="T33" fmla="*/ 0 h 422"/>
                <a:gd name="T34" fmla="*/ 538 w 623"/>
                <a:gd name="T35" fmla="*/ 0 h 422"/>
                <a:gd name="T36" fmla="*/ 538 w 623"/>
                <a:gd name="T37" fmla="*/ 0 h 422"/>
                <a:gd name="T38" fmla="*/ 566 w 623"/>
                <a:gd name="T39" fmla="*/ 28 h 422"/>
                <a:gd name="T40" fmla="*/ 566 w 623"/>
                <a:gd name="T41" fmla="*/ 28 h 422"/>
                <a:gd name="T42" fmla="*/ 594 w 623"/>
                <a:gd name="T43" fmla="*/ 56 h 422"/>
                <a:gd name="T44" fmla="*/ 594 w 623"/>
                <a:gd name="T45" fmla="*/ 56 h 422"/>
                <a:gd name="T46" fmla="*/ 622 w 623"/>
                <a:gd name="T47" fmla="*/ 84 h 422"/>
                <a:gd name="T48" fmla="*/ 622 w 623"/>
                <a:gd name="T49" fmla="*/ 337 h 422"/>
                <a:gd name="T50" fmla="*/ 622 w 623"/>
                <a:gd name="T51" fmla="*/ 337 h 422"/>
                <a:gd name="T52" fmla="*/ 594 w 623"/>
                <a:gd name="T53" fmla="*/ 365 h 422"/>
                <a:gd name="T54" fmla="*/ 594 w 623"/>
                <a:gd name="T55" fmla="*/ 365 h 422"/>
                <a:gd name="T56" fmla="*/ 566 w 623"/>
                <a:gd name="T57" fmla="*/ 393 h 422"/>
                <a:gd name="T58" fmla="*/ 566 w 623"/>
                <a:gd name="T59" fmla="*/ 393 h 422"/>
                <a:gd name="T60" fmla="*/ 538 w 623"/>
                <a:gd name="T61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3" h="422">
                  <a:moveTo>
                    <a:pt x="538" y="421"/>
                  </a:moveTo>
                  <a:lnTo>
                    <a:pt x="30" y="421"/>
                  </a:lnTo>
                  <a:lnTo>
                    <a:pt x="30" y="421"/>
                  </a:lnTo>
                  <a:cubicBezTo>
                    <a:pt x="14" y="421"/>
                    <a:pt x="1" y="408"/>
                    <a:pt x="1" y="393"/>
                  </a:cubicBezTo>
                  <a:lnTo>
                    <a:pt x="1" y="393"/>
                  </a:lnTo>
                  <a:cubicBezTo>
                    <a:pt x="1" y="377"/>
                    <a:pt x="14" y="365"/>
                    <a:pt x="30" y="365"/>
                  </a:cubicBezTo>
                  <a:lnTo>
                    <a:pt x="515" y="365"/>
                  </a:lnTo>
                  <a:lnTo>
                    <a:pt x="515" y="365"/>
                  </a:lnTo>
                  <a:cubicBezTo>
                    <a:pt x="523" y="341"/>
                    <a:pt x="542" y="322"/>
                    <a:pt x="566" y="314"/>
                  </a:cubicBezTo>
                  <a:lnTo>
                    <a:pt x="566" y="108"/>
                  </a:lnTo>
                  <a:lnTo>
                    <a:pt x="566" y="108"/>
                  </a:lnTo>
                  <a:cubicBezTo>
                    <a:pt x="542" y="99"/>
                    <a:pt x="523" y="80"/>
                    <a:pt x="515" y="56"/>
                  </a:cubicBezTo>
                  <a:lnTo>
                    <a:pt x="28" y="56"/>
                  </a:lnTo>
                  <a:lnTo>
                    <a:pt x="28" y="56"/>
                  </a:lnTo>
                  <a:cubicBezTo>
                    <a:pt x="13" y="56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2"/>
                    <a:pt x="13" y="0"/>
                    <a:pt x="28" y="0"/>
                  </a:cubicBezTo>
                  <a:lnTo>
                    <a:pt x="538" y="0"/>
                  </a:lnTo>
                  <a:lnTo>
                    <a:pt x="538" y="0"/>
                  </a:lnTo>
                  <a:cubicBezTo>
                    <a:pt x="553" y="0"/>
                    <a:pt x="566" y="12"/>
                    <a:pt x="566" y="28"/>
                  </a:cubicBezTo>
                  <a:lnTo>
                    <a:pt x="566" y="28"/>
                  </a:lnTo>
                  <a:cubicBezTo>
                    <a:pt x="566" y="43"/>
                    <a:pt x="578" y="56"/>
                    <a:pt x="594" y="56"/>
                  </a:cubicBezTo>
                  <a:lnTo>
                    <a:pt x="594" y="56"/>
                  </a:lnTo>
                  <a:cubicBezTo>
                    <a:pt x="610" y="56"/>
                    <a:pt x="622" y="69"/>
                    <a:pt x="622" y="84"/>
                  </a:cubicBezTo>
                  <a:lnTo>
                    <a:pt x="622" y="337"/>
                  </a:lnTo>
                  <a:lnTo>
                    <a:pt x="622" y="337"/>
                  </a:lnTo>
                  <a:cubicBezTo>
                    <a:pt x="622" y="352"/>
                    <a:pt x="610" y="365"/>
                    <a:pt x="594" y="365"/>
                  </a:cubicBezTo>
                  <a:lnTo>
                    <a:pt x="594" y="365"/>
                  </a:lnTo>
                  <a:cubicBezTo>
                    <a:pt x="578" y="365"/>
                    <a:pt x="566" y="377"/>
                    <a:pt x="566" y="393"/>
                  </a:cubicBezTo>
                  <a:lnTo>
                    <a:pt x="566" y="393"/>
                  </a:lnTo>
                  <a:cubicBezTo>
                    <a:pt x="566" y="408"/>
                    <a:pt x="553" y="421"/>
                    <a:pt x="538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63">
              <a:extLst>
                <a:ext uri="{FF2B5EF4-FFF2-40B4-BE49-F238E27FC236}">
                  <a16:creationId xmlns:a16="http://schemas.microsoft.com/office/drawing/2014/main" id="{2AC6C4B1-B8C7-F44A-9131-5ECA38249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429" y="6650341"/>
              <a:ext cx="530751" cy="951421"/>
            </a:xfrm>
            <a:custGeom>
              <a:avLst/>
              <a:gdLst>
                <a:gd name="T0" fmla="*/ 190 w 1191"/>
                <a:gd name="T1" fmla="*/ 78 h 2134"/>
                <a:gd name="T2" fmla="*/ 190 w 1191"/>
                <a:gd name="T3" fmla="*/ 78 h 2134"/>
                <a:gd name="T4" fmla="*/ 76 w 1191"/>
                <a:gd name="T5" fmla="*/ 191 h 2134"/>
                <a:gd name="T6" fmla="*/ 76 w 1191"/>
                <a:gd name="T7" fmla="*/ 1943 h 2134"/>
                <a:gd name="T8" fmla="*/ 76 w 1191"/>
                <a:gd name="T9" fmla="*/ 1943 h 2134"/>
                <a:gd name="T10" fmla="*/ 190 w 1191"/>
                <a:gd name="T11" fmla="*/ 2057 h 2134"/>
                <a:gd name="T12" fmla="*/ 1000 w 1191"/>
                <a:gd name="T13" fmla="*/ 2057 h 2134"/>
                <a:gd name="T14" fmla="*/ 1000 w 1191"/>
                <a:gd name="T15" fmla="*/ 2057 h 2134"/>
                <a:gd name="T16" fmla="*/ 1113 w 1191"/>
                <a:gd name="T17" fmla="*/ 1943 h 2134"/>
                <a:gd name="T18" fmla="*/ 1113 w 1191"/>
                <a:gd name="T19" fmla="*/ 191 h 2134"/>
                <a:gd name="T20" fmla="*/ 1113 w 1191"/>
                <a:gd name="T21" fmla="*/ 191 h 2134"/>
                <a:gd name="T22" fmla="*/ 1000 w 1191"/>
                <a:gd name="T23" fmla="*/ 78 h 2134"/>
                <a:gd name="T24" fmla="*/ 190 w 1191"/>
                <a:gd name="T25" fmla="*/ 78 h 2134"/>
                <a:gd name="T26" fmla="*/ 1000 w 1191"/>
                <a:gd name="T27" fmla="*/ 2133 h 2134"/>
                <a:gd name="T28" fmla="*/ 190 w 1191"/>
                <a:gd name="T29" fmla="*/ 2133 h 2134"/>
                <a:gd name="T30" fmla="*/ 190 w 1191"/>
                <a:gd name="T31" fmla="*/ 2133 h 2134"/>
                <a:gd name="T32" fmla="*/ 0 w 1191"/>
                <a:gd name="T33" fmla="*/ 1943 h 2134"/>
                <a:gd name="T34" fmla="*/ 0 w 1191"/>
                <a:gd name="T35" fmla="*/ 191 h 2134"/>
                <a:gd name="T36" fmla="*/ 0 w 1191"/>
                <a:gd name="T37" fmla="*/ 191 h 2134"/>
                <a:gd name="T38" fmla="*/ 190 w 1191"/>
                <a:gd name="T39" fmla="*/ 0 h 2134"/>
                <a:gd name="T40" fmla="*/ 1000 w 1191"/>
                <a:gd name="T41" fmla="*/ 0 h 2134"/>
                <a:gd name="T42" fmla="*/ 1000 w 1191"/>
                <a:gd name="T43" fmla="*/ 0 h 2134"/>
                <a:gd name="T44" fmla="*/ 1190 w 1191"/>
                <a:gd name="T45" fmla="*/ 191 h 2134"/>
                <a:gd name="T46" fmla="*/ 1190 w 1191"/>
                <a:gd name="T47" fmla="*/ 1943 h 2134"/>
                <a:gd name="T48" fmla="*/ 1190 w 1191"/>
                <a:gd name="T49" fmla="*/ 1943 h 2134"/>
                <a:gd name="T50" fmla="*/ 1000 w 1191"/>
                <a:gd name="T51" fmla="*/ 213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91" h="2134">
                  <a:moveTo>
                    <a:pt x="190" y="78"/>
                  </a:moveTo>
                  <a:lnTo>
                    <a:pt x="190" y="78"/>
                  </a:lnTo>
                  <a:cubicBezTo>
                    <a:pt x="127" y="78"/>
                    <a:pt x="76" y="128"/>
                    <a:pt x="76" y="191"/>
                  </a:cubicBezTo>
                  <a:lnTo>
                    <a:pt x="76" y="1943"/>
                  </a:lnTo>
                  <a:lnTo>
                    <a:pt x="76" y="1943"/>
                  </a:lnTo>
                  <a:cubicBezTo>
                    <a:pt x="76" y="2006"/>
                    <a:pt x="127" y="2057"/>
                    <a:pt x="190" y="2057"/>
                  </a:cubicBezTo>
                  <a:lnTo>
                    <a:pt x="1000" y="2057"/>
                  </a:lnTo>
                  <a:lnTo>
                    <a:pt x="1000" y="2057"/>
                  </a:lnTo>
                  <a:cubicBezTo>
                    <a:pt x="1062" y="2057"/>
                    <a:pt x="1113" y="2006"/>
                    <a:pt x="1113" y="1943"/>
                  </a:cubicBezTo>
                  <a:lnTo>
                    <a:pt x="1113" y="191"/>
                  </a:lnTo>
                  <a:lnTo>
                    <a:pt x="1113" y="191"/>
                  </a:lnTo>
                  <a:cubicBezTo>
                    <a:pt x="1113" y="128"/>
                    <a:pt x="1062" y="78"/>
                    <a:pt x="1000" y="78"/>
                  </a:cubicBezTo>
                  <a:lnTo>
                    <a:pt x="190" y="78"/>
                  </a:lnTo>
                  <a:close/>
                  <a:moveTo>
                    <a:pt x="1000" y="2133"/>
                  </a:moveTo>
                  <a:lnTo>
                    <a:pt x="190" y="2133"/>
                  </a:lnTo>
                  <a:lnTo>
                    <a:pt x="190" y="2133"/>
                  </a:lnTo>
                  <a:cubicBezTo>
                    <a:pt x="85" y="2133"/>
                    <a:pt x="0" y="2048"/>
                    <a:pt x="0" y="1943"/>
                  </a:cubicBezTo>
                  <a:lnTo>
                    <a:pt x="0" y="191"/>
                  </a:lnTo>
                  <a:lnTo>
                    <a:pt x="0" y="191"/>
                  </a:lnTo>
                  <a:cubicBezTo>
                    <a:pt x="0" y="86"/>
                    <a:pt x="85" y="0"/>
                    <a:pt x="190" y="0"/>
                  </a:cubicBezTo>
                  <a:lnTo>
                    <a:pt x="1000" y="0"/>
                  </a:lnTo>
                  <a:lnTo>
                    <a:pt x="1000" y="0"/>
                  </a:lnTo>
                  <a:cubicBezTo>
                    <a:pt x="1105" y="0"/>
                    <a:pt x="1190" y="86"/>
                    <a:pt x="1190" y="191"/>
                  </a:cubicBezTo>
                  <a:lnTo>
                    <a:pt x="1190" y="1943"/>
                  </a:lnTo>
                  <a:lnTo>
                    <a:pt x="1190" y="1943"/>
                  </a:lnTo>
                  <a:cubicBezTo>
                    <a:pt x="1190" y="2048"/>
                    <a:pt x="1105" y="2133"/>
                    <a:pt x="1000" y="2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64">
              <a:extLst>
                <a:ext uri="{FF2B5EF4-FFF2-40B4-BE49-F238E27FC236}">
                  <a16:creationId xmlns:a16="http://schemas.microsoft.com/office/drawing/2014/main" id="{FD9CBE0B-8150-3845-8E3D-506001ED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214" y="7428775"/>
              <a:ext cx="45213" cy="45213"/>
            </a:xfrm>
            <a:custGeom>
              <a:avLst/>
              <a:gdLst>
                <a:gd name="T0" fmla="*/ 50 w 100"/>
                <a:gd name="T1" fmla="*/ 24 h 101"/>
                <a:gd name="T2" fmla="*/ 50 w 100"/>
                <a:gd name="T3" fmla="*/ 24 h 101"/>
                <a:gd name="T4" fmla="*/ 23 w 100"/>
                <a:gd name="T5" fmla="*/ 50 h 101"/>
                <a:gd name="T6" fmla="*/ 23 w 100"/>
                <a:gd name="T7" fmla="*/ 50 h 101"/>
                <a:gd name="T8" fmla="*/ 50 w 100"/>
                <a:gd name="T9" fmla="*/ 77 h 101"/>
                <a:gd name="T10" fmla="*/ 50 w 100"/>
                <a:gd name="T11" fmla="*/ 77 h 101"/>
                <a:gd name="T12" fmla="*/ 77 w 100"/>
                <a:gd name="T13" fmla="*/ 50 h 101"/>
                <a:gd name="T14" fmla="*/ 77 w 100"/>
                <a:gd name="T15" fmla="*/ 50 h 101"/>
                <a:gd name="T16" fmla="*/ 50 w 100"/>
                <a:gd name="T17" fmla="*/ 24 h 101"/>
                <a:gd name="T18" fmla="*/ 50 w 100"/>
                <a:gd name="T19" fmla="*/ 100 h 101"/>
                <a:gd name="T20" fmla="*/ 50 w 100"/>
                <a:gd name="T21" fmla="*/ 100 h 101"/>
                <a:gd name="T22" fmla="*/ 0 w 100"/>
                <a:gd name="T23" fmla="*/ 50 h 101"/>
                <a:gd name="T24" fmla="*/ 0 w 100"/>
                <a:gd name="T25" fmla="*/ 50 h 101"/>
                <a:gd name="T26" fmla="*/ 50 w 100"/>
                <a:gd name="T27" fmla="*/ 0 h 101"/>
                <a:gd name="T28" fmla="*/ 50 w 100"/>
                <a:gd name="T29" fmla="*/ 0 h 101"/>
                <a:gd name="T30" fmla="*/ 99 w 100"/>
                <a:gd name="T31" fmla="*/ 50 h 101"/>
                <a:gd name="T32" fmla="*/ 99 w 100"/>
                <a:gd name="T33" fmla="*/ 50 h 101"/>
                <a:gd name="T34" fmla="*/ 50 w 100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0" y="24"/>
                  </a:moveTo>
                  <a:lnTo>
                    <a:pt x="50" y="24"/>
                  </a:lnTo>
                  <a:cubicBezTo>
                    <a:pt x="35" y="24"/>
                    <a:pt x="23" y="35"/>
                    <a:pt x="23" y="50"/>
                  </a:cubicBezTo>
                  <a:lnTo>
                    <a:pt x="23" y="50"/>
                  </a:lnTo>
                  <a:cubicBezTo>
                    <a:pt x="23" y="65"/>
                    <a:pt x="35" y="77"/>
                    <a:pt x="50" y="77"/>
                  </a:cubicBezTo>
                  <a:lnTo>
                    <a:pt x="50" y="77"/>
                  </a:lnTo>
                  <a:cubicBezTo>
                    <a:pt x="65" y="77"/>
                    <a:pt x="77" y="65"/>
                    <a:pt x="77" y="50"/>
                  </a:cubicBezTo>
                  <a:lnTo>
                    <a:pt x="77" y="50"/>
                  </a:lnTo>
                  <a:cubicBezTo>
                    <a:pt x="77" y="35"/>
                    <a:pt x="65" y="24"/>
                    <a:pt x="50" y="24"/>
                  </a:cubicBezTo>
                  <a:close/>
                  <a:moveTo>
                    <a:pt x="50" y="100"/>
                  </a:moveTo>
                  <a:lnTo>
                    <a:pt x="50" y="100"/>
                  </a:lnTo>
                  <a:cubicBezTo>
                    <a:pt x="22" y="100"/>
                    <a:pt x="0" y="78"/>
                    <a:pt x="0" y="50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50" y="0"/>
                  </a:lnTo>
                  <a:cubicBezTo>
                    <a:pt x="77" y="0"/>
                    <a:pt x="99" y="23"/>
                    <a:pt x="99" y="50"/>
                  </a:cubicBezTo>
                  <a:lnTo>
                    <a:pt x="99" y="50"/>
                  </a:lnTo>
                  <a:cubicBezTo>
                    <a:pt x="99" y="78"/>
                    <a:pt x="77" y="100"/>
                    <a:pt x="50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65">
              <a:extLst>
                <a:ext uri="{FF2B5EF4-FFF2-40B4-BE49-F238E27FC236}">
                  <a16:creationId xmlns:a16="http://schemas.microsoft.com/office/drawing/2014/main" id="{1D7972E4-8F91-4D45-8639-3E8031DC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140" y="6758457"/>
              <a:ext cx="153328" cy="35383"/>
            </a:xfrm>
            <a:custGeom>
              <a:avLst/>
              <a:gdLst>
                <a:gd name="T0" fmla="*/ 301 w 342"/>
                <a:gd name="T1" fmla="*/ 77 h 78"/>
                <a:gd name="T2" fmla="*/ 38 w 342"/>
                <a:gd name="T3" fmla="*/ 77 h 78"/>
                <a:gd name="T4" fmla="*/ 38 w 342"/>
                <a:gd name="T5" fmla="*/ 77 h 78"/>
                <a:gd name="T6" fmla="*/ 0 w 342"/>
                <a:gd name="T7" fmla="*/ 38 h 78"/>
                <a:gd name="T8" fmla="*/ 0 w 342"/>
                <a:gd name="T9" fmla="*/ 38 h 78"/>
                <a:gd name="T10" fmla="*/ 38 w 342"/>
                <a:gd name="T11" fmla="*/ 0 h 78"/>
                <a:gd name="T12" fmla="*/ 301 w 342"/>
                <a:gd name="T13" fmla="*/ 0 h 78"/>
                <a:gd name="T14" fmla="*/ 301 w 342"/>
                <a:gd name="T15" fmla="*/ 0 h 78"/>
                <a:gd name="T16" fmla="*/ 341 w 342"/>
                <a:gd name="T17" fmla="*/ 38 h 78"/>
                <a:gd name="T18" fmla="*/ 341 w 342"/>
                <a:gd name="T19" fmla="*/ 38 h 78"/>
                <a:gd name="T20" fmla="*/ 301 w 342"/>
                <a:gd name="T21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78">
                  <a:moveTo>
                    <a:pt x="301" y="77"/>
                  </a:moveTo>
                  <a:lnTo>
                    <a:pt x="38" y="77"/>
                  </a:lnTo>
                  <a:lnTo>
                    <a:pt x="38" y="77"/>
                  </a:lnTo>
                  <a:cubicBezTo>
                    <a:pt x="16" y="77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8" y="0"/>
                  </a:cubicBezTo>
                  <a:lnTo>
                    <a:pt x="301" y="0"/>
                  </a:lnTo>
                  <a:lnTo>
                    <a:pt x="301" y="0"/>
                  </a:lnTo>
                  <a:cubicBezTo>
                    <a:pt x="323" y="0"/>
                    <a:pt x="341" y="17"/>
                    <a:pt x="341" y="38"/>
                  </a:cubicBezTo>
                  <a:lnTo>
                    <a:pt x="341" y="38"/>
                  </a:lnTo>
                  <a:cubicBezTo>
                    <a:pt x="341" y="59"/>
                    <a:pt x="323" y="77"/>
                    <a:pt x="30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66">
              <a:extLst>
                <a:ext uri="{FF2B5EF4-FFF2-40B4-BE49-F238E27FC236}">
                  <a16:creationId xmlns:a16="http://schemas.microsoft.com/office/drawing/2014/main" id="{8BD13853-AE8E-F04C-843D-1BCE38136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47" y="6943237"/>
              <a:ext cx="318451" cy="365628"/>
            </a:xfrm>
            <a:custGeom>
              <a:avLst/>
              <a:gdLst>
                <a:gd name="T0" fmla="*/ 356 w 713"/>
                <a:gd name="T1" fmla="*/ 71 h 819"/>
                <a:gd name="T2" fmla="*/ 356 w 713"/>
                <a:gd name="T3" fmla="*/ 71 h 819"/>
                <a:gd name="T4" fmla="*/ 352 w 713"/>
                <a:gd name="T5" fmla="*/ 73 h 819"/>
                <a:gd name="T6" fmla="*/ 352 w 713"/>
                <a:gd name="T7" fmla="*/ 73 h 819"/>
                <a:gd name="T8" fmla="*/ 76 w 713"/>
                <a:gd name="T9" fmla="*/ 168 h 819"/>
                <a:gd name="T10" fmla="*/ 76 w 713"/>
                <a:gd name="T11" fmla="*/ 168 h 819"/>
                <a:gd name="T12" fmla="*/ 70 w 713"/>
                <a:gd name="T13" fmla="*/ 172 h 819"/>
                <a:gd name="T14" fmla="*/ 70 w 713"/>
                <a:gd name="T15" fmla="*/ 172 h 819"/>
                <a:gd name="T16" fmla="*/ 68 w 713"/>
                <a:gd name="T17" fmla="*/ 179 h 819"/>
                <a:gd name="T18" fmla="*/ 68 w 713"/>
                <a:gd name="T19" fmla="*/ 179 h 819"/>
                <a:gd name="T20" fmla="*/ 200 w 713"/>
                <a:gd name="T21" fmla="*/ 624 h 819"/>
                <a:gd name="T22" fmla="*/ 200 w 713"/>
                <a:gd name="T23" fmla="*/ 624 h 819"/>
                <a:gd name="T24" fmla="*/ 356 w 713"/>
                <a:gd name="T25" fmla="*/ 748 h 819"/>
                <a:gd name="T26" fmla="*/ 356 w 713"/>
                <a:gd name="T27" fmla="*/ 748 h 819"/>
                <a:gd name="T28" fmla="*/ 512 w 713"/>
                <a:gd name="T29" fmla="*/ 625 h 819"/>
                <a:gd name="T30" fmla="*/ 512 w 713"/>
                <a:gd name="T31" fmla="*/ 625 h 819"/>
                <a:gd name="T32" fmla="*/ 644 w 713"/>
                <a:gd name="T33" fmla="*/ 177 h 819"/>
                <a:gd name="T34" fmla="*/ 644 w 713"/>
                <a:gd name="T35" fmla="*/ 177 h 819"/>
                <a:gd name="T36" fmla="*/ 642 w 713"/>
                <a:gd name="T37" fmla="*/ 170 h 819"/>
                <a:gd name="T38" fmla="*/ 642 w 713"/>
                <a:gd name="T39" fmla="*/ 170 h 819"/>
                <a:gd name="T40" fmla="*/ 636 w 713"/>
                <a:gd name="T41" fmla="*/ 167 h 819"/>
                <a:gd name="T42" fmla="*/ 636 w 713"/>
                <a:gd name="T43" fmla="*/ 167 h 819"/>
                <a:gd name="T44" fmla="*/ 362 w 713"/>
                <a:gd name="T45" fmla="*/ 73 h 819"/>
                <a:gd name="T46" fmla="*/ 362 w 713"/>
                <a:gd name="T47" fmla="*/ 73 h 819"/>
                <a:gd name="T48" fmla="*/ 356 w 713"/>
                <a:gd name="T49" fmla="*/ 71 h 819"/>
                <a:gd name="T50" fmla="*/ 356 w 713"/>
                <a:gd name="T51" fmla="*/ 818 h 819"/>
                <a:gd name="T52" fmla="*/ 356 w 713"/>
                <a:gd name="T53" fmla="*/ 818 h 819"/>
                <a:gd name="T54" fmla="*/ 343 w 713"/>
                <a:gd name="T55" fmla="*/ 814 h 819"/>
                <a:gd name="T56" fmla="*/ 343 w 713"/>
                <a:gd name="T57" fmla="*/ 814 h 819"/>
                <a:gd name="T58" fmla="*/ 146 w 713"/>
                <a:gd name="T59" fmla="*/ 662 h 819"/>
                <a:gd name="T60" fmla="*/ 146 w 713"/>
                <a:gd name="T61" fmla="*/ 662 h 819"/>
                <a:gd name="T62" fmla="*/ 2 w 713"/>
                <a:gd name="T63" fmla="*/ 185 h 819"/>
                <a:gd name="T64" fmla="*/ 2 w 713"/>
                <a:gd name="T65" fmla="*/ 185 h 819"/>
                <a:gd name="T66" fmla="*/ 20 w 713"/>
                <a:gd name="T67" fmla="*/ 129 h 819"/>
                <a:gd name="T68" fmla="*/ 20 w 713"/>
                <a:gd name="T69" fmla="*/ 129 h 819"/>
                <a:gd name="T70" fmla="*/ 71 w 713"/>
                <a:gd name="T71" fmla="*/ 103 h 819"/>
                <a:gd name="T72" fmla="*/ 71 w 713"/>
                <a:gd name="T73" fmla="*/ 103 h 819"/>
                <a:gd name="T74" fmla="*/ 313 w 713"/>
                <a:gd name="T75" fmla="*/ 20 h 819"/>
                <a:gd name="T76" fmla="*/ 313 w 713"/>
                <a:gd name="T77" fmla="*/ 20 h 819"/>
                <a:gd name="T78" fmla="*/ 401 w 713"/>
                <a:gd name="T79" fmla="*/ 20 h 819"/>
                <a:gd name="T80" fmla="*/ 401 w 713"/>
                <a:gd name="T81" fmla="*/ 20 h 819"/>
                <a:gd name="T82" fmla="*/ 640 w 713"/>
                <a:gd name="T83" fmla="*/ 101 h 819"/>
                <a:gd name="T84" fmla="*/ 640 w 713"/>
                <a:gd name="T85" fmla="*/ 101 h 819"/>
                <a:gd name="T86" fmla="*/ 692 w 713"/>
                <a:gd name="T87" fmla="*/ 128 h 819"/>
                <a:gd name="T88" fmla="*/ 692 w 713"/>
                <a:gd name="T89" fmla="*/ 128 h 819"/>
                <a:gd name="T90" fmla="*/ 710 w 713"/>
                <a:gd name="T91" fmla="*/ 184 h 819"/>
                <a:gd name="T92" fmla="*/ 710 w 713"/>
                <a:gd name="T93" fmla="*/ 184 h 819"/>
                <a:gd name="T94" fmla="*/ 566 w 713"/>
                <a:gd name="T95" fmla="*/ 662 h 819"/>
                <a:gd name="T96" fmla="*/ 566 w 713"/>
                <a:gd name="T97" fmla="*/ 662 h 819"/>
                <a:gd name="T98" fmla="*/ 370 w 713"/>
                <a:gd name="T99" fmla="*/ 814 h 819"/>
                <a:gd name="T100" fmla="*/ 370 w 713"/>
                <a:gd name="T101" fmla="*/ 814 h 819"/>
                <a:gd name="T102" fmla="*/ 356 w 713"/>
                <a:gd name="T103" fmla="*/ 81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3" h="819">
                  <a:moveTo>
                    <a:pt x="356" y="71"/>
                  </a:moveTo>
                  <a:lnTo>
                    <a:pt x="356" y="71"/>
                  </a:lnTo>
                  <a:cubicBezTo>
                    <a:pt x="354" y="71"/>
                    <a:pt x="353" y="71"/>
                    <a:pt x="352" y="73"/>
                  </a:cubicBezTo>
                  <a:lnTo>
                    <a:pt x="352" y="73"/>
                  </a:lnTo>
                  <a:cubicBezTo>
                    <a:pt x="309" y="104"/>
                    <a:pt x="217" y="157"/>
                    <a:pt x="76" y="168"/>
                  </a:cubicBezTo>
                  <a:lnTo>
                    <a:pt x="76" y="168"/>
                  </a:lnTo>
                  <a:cubicBezTo>
                    <a:pt x="73" y="169"/>
                    <a:pt x="71" y="170"/>
                    <a:pt x="70" y="172"/>
                  </a:cubicBezTo>
                  <a:lnTo>
                    <a:pt x="70" y="172"/>
                  </a:lnTo>
                  <a:cubicBezTo>
                    <a:pt x="69" y="173"/>
                    <a:pt x="67" y="176"/>
                    <a:pt x="68" y="179"/>
                  </a:cubicBezTo>
                  <a:lnTo>
                    <a:pt x="68" y="179"/>
                  </a:lnTo>
                  <a:cubicBezTo>
                    <a:pt x="76" y="267"/>
                    <a:pt x="108" y="488"/>
                    <a:pt x="200" y="624"/>
                  </a:cubicBezTo>
                  <a:lnTo>
                    <a:pt x="200" y="624"/>
                  </a:lnTo>
                  <a:cubicBezTo>
                    <a:pt x="240" y="683"/>
                    <a:pt x="323" y="730"/>
                    <a:pt x="356" y="748"/>
                  </a:cubicBezTo>
                  <a:lnTo>
                    <a:pt x="356" y="748"/>
                  </a:lnTo>
                  <a:cubicBezTo>
                    <a:pt x="389" y="730"/>
                    <a:pt x="472" y="683"/>
                    <a:pt x="512" y="625"/>
                  </a:cubicBezTo>
                  <a:lnTo>
                    <a:pt x="512" y="625"/>
                  </a:lnTo>
                  <a:cubicBezTo>
                    <a:pt x="604" y="488"/>
                    <a:pt x="635" y="267"/>
                    <a:pt x="644" y="177"/>
                  </a:cubicBezTo>
                  <a:lnTo>
                    <a:pt x="644" y="177"/>
                  </a:lnTo>
                  <a:cubicBezTo>
                    <a:pt x="645" y="174"/>
                    <a:pt x="643" y="172"/>
                    <a:pt x="642" y="170"/>
                  </a:cubicBezTo>
                  <a:lnTo>
                    <a:pt x="642" y="170"/>
                  </a:lnTo>
                  <a:cubicBezTo>
                    <a:pt x="641" y="169"/>
                    <a:pt x="638" y="167"/>
                    <a:pt x="636" y="167"/>
                  </a:cubicBezTo>
                  <a:lnTo>
                    <a:pt x="636" y="167"/>
                  </a:lnTo>
                  <a:cubicBezTo>
                    <a:pt x="495" y="157"/>
                    <a:pt x="404" y="104"/>
                    <a:pt x="362" y="73"/>
                  </a:cubicBezTo>
                  <a:lnTo>
                    <a:pt x="362" y="73"/>
                  </a:lnTo>
                  <a:cubicBezTo>
                    <a:pt x="360" y="71"/>
                    <a:pt x="359" y="71"/>
                    <a:pt x="356" y="71"/>
                  </a:cubicBezTo>
                  <a:close/>
                  <a:moveTo>
                    <a:pt x="356" y="818"/>
                  </a:moveTo>
                  <a:lnTo>
                    <a:pt x="356" y="818"/>
                  </a:lnTo>
                  <a:cubicBezTo>
                    <a:pt x="352" y="818"/>
                    <a:pt x="347" y="817"/>
                    <a:pt x="343" y="814"/>
                  </a:cubicBezTo>
                  <a:lnTo>
                    <a:pt x="343" y="814"/>
                  </a:lnTo>
                  <a:cubicBezTo>
                    <a:pt x="337" y="812"/>
                    <a:pt x="206" y="750"/>
                    <a:pt x="146" y="662"/>
                  </a:cubicBezTo>
                  <a:lnTo>
                    <a:pt x="146" y="662"/>
                  </a:lnTo>
                  <a:cubicBezTo>
                    <a:pt x="45" y="513"/>
                    <a:pt x="12" y="279"/>
                    <a:pt x="2" y="185"/>
                  </a:cubicBezTo>
                  <a:lnTo>
                    <a:pt x="2" y="185"/>
                  </a:lnTo>
                  <a:cubicBezTo>
                    <a:pt x="0" y="165"/>
                    <a:pt x="6" y="145"/>
                    <a:pt x="20" y="129"/>
                  </a:cubicBezTo>
                  <a:lnTo>
                    <a:pt x="20" y="129"/>
                  </a:lnTo>
                  <a:cubicBezTo>
                    <a:pt x="33" y="114"/>
                    <a:pt x="51" y="104"/>
                    <a:pt x="71" y="103"/>
                  </a:cubicBezTo>
                  <a:lnTo>
                    <a:pt x="71" y="103"/>
                  </a:lnTo>
                  <a:cubicBezTo>
                    <a:pt x="195" y="93"/>
                    <a:pt x="275" y="47"/>
                    <a:pt x="313" y="20"/>
                  </a:cubicBezTo>
                  <a:lnTo>
                    <a:pt x="313" y="20"/>
                  </a:lnTo>
                  <a:cubicBezTo>
                    <a:pt x="339" y="0"/>
                    <a:pt x="374" y="0"/>
                    <a:pt x="401" y="20"/>
                  </a:cubicBezTo>
                  <a:lnTo>
                    <a:pt x="401" y="20"/>
                  </a:lnTo>
                  <a:cubicBezTo>
                    <a:pt x="437" y="47"/>
                    <a:pt x="517" y="93"/>
                    <a:pt x="640" y="101"/>
                  </a:cubicBezTo>
                  <a:lnTo>
                    <a:pt x="640" y="101"/>
                  </a:lnTo>
                  <a:cubicBezTo>
                    <a:pt x="661" y="103"/>
                    <a:pt x="679" y="112"/>
                    <a:pt x="692" y="128"/>
                  </a:cubicBezTo>
                  <a:lnTo>
                    <a:pt x="692" y="128"/>
                  </a:lnTo>
                  <a:cubicBezTo>
                    <a:pt x="706" y="144"/>
                    <a:pt x="712" y="164"/>
                    <a:pt x="710" y="184"/>
                  </a:cubicBezTo>
                  <a:lnTo>
                    <a:pt x="710" y="184"/>
                  </a:lnTo>
                  <a:cubicBezTo>
                    <a:pt x="700" y="278"/>
                    <a:pt x="668" y="513"/>
                    <a:pt x="566" y="662"/>
                  </a:cubicBezTo>
                  <a:lnTo>
                    <a:pt x="566" y="662"/>
                  </a:lnTo>
                  <a:cubicBezTo>
                    <a:pt x="506" y="750"/>
                    <a:pt x="375" y="812"/>
                    <a:pt x="370" y="814"/>
                  </a:cubicBezTo>
                  <a:lnTo>
                    <a:pt x="370" y="814"/>
                  </a:lnTo>
                  <a:cubicBezTo>
                    <a:pt x="366" y="817"/>
                    <a:pt x="361" y="818"/>
                    <a:pt x="356" y="8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67">
              <a:extLst>
                <a:ext uri="{FF2B5EF4-FFF2-40B4-BE49-F238E27FC236}">
                  <a16:creationId xmlns:a16="http://schemas.microsoft.com/office/drawing/2014/main" id="{30E06266-F366-F546-BA11-9DBAB63A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968" y="7112291"/>
              <a:ext cx="125808" cy="94356"/>
            </a:xfrm>
            <a:custGeom>
              <a:avLst/>
              <a:gdLst>
                <a:gd name="T0" fmla="*/ 66 w 283"/>
                <a:gd name="T1" fmla="*/ 144 h 211"/>
                <a:gd name="T2" fmla="*/ 216 w 283"/>
                <a:gd name="T3" fmla="*/ 144 h 211"/>
                <a:gd name="T4" fmla="*/ 216 w 283"/>
                <a:gd name="T5" fmla="*/ 65 h 211"/>
                <a:gd name="T6" fmla="*/ 66 w 283"/>
                <a:gd name="T7" fmla="*/ 65 h 211"/>
                <a:gd name="T8" fmla="*/ 66 w 283"/>
                <a:gd name="T9" fmla="*/ 144 h 211"/>
                <a:gd name="T10" fmla="*/ 220 w 283"/>
                <a:gd name="T11" fmla="*/ 210 h 211"/>
                <a:gd name="T12" fmla="*/ 62 w 283"/>
                <a:gd name="T13" fmla="*/ 210 h 211"/>
                <a:gd name="T14" fmla="*/ 62 w 283"/>
                <a:gd name="T15" fmla="*/ 210 h 211"/>
                <a:gd name="T16" fmla="*/ 0 w 283"/>
                <a:gd name="T17" fmla="*/ 148 h 211"/>
                <a:gd name="T18" fmla="*/ 0 w 283"/>
                <a:gd name="T19" fmla="*/ 62 h 211"/>
                <a:gd name="T20" fmla="*/ 0 w 283"/>
                <a:gd name="T21" fmla="*/ 62 h 211"/>
                <a:gd name="T22" fmla="*/ 62 w 283"/>
                <a:gd name="T23" fmla="*/ 0 h 211"/>
                <a:gd name="T24" fmla="*/ 220 w 283"/>
                <a:gd name="T25" fmla="*/ 0 h 211"/>
                <a:gd name="T26" fmla="*/ 220 w 283"/>
                <a:gd name="T27" fmla="*/ 0 h 211"/>
                <a:gd name="T28" fmla="*/ 282 w 283"/>
                <a:gd name="T29" fmla="*/ 62 h 211"/>
                <a:gd name="T30" fmla="*/ 282 w 283"/>
                <a:gd name="T31" fmla="*/ 148 h 211"/>
                <a:gd name="T32" fmla="*/ 282 w 283"/>
                <a:gd name="T33" fmla="*/ 148 h 211"/>
                <a:gd name="T34" fmla="*/ 220 w 283"/>
                <a:gd name="T35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211">
                  <a:moveTo>
                    <a:pt x="66" y="144"/>
                  </a:moveTo>
                  <a:lnTo>
                    <a:pt x="216" y="144"/>
                  </a:lnTo>
                  <a:lnTo>
                    <a:pt x="216" y="65"/>
                  </a:lnTo>
                  <a:lnTo>
                    <a:pt x="66" y="65"/>
                  </a:lnTo>
                  <a:lnTo>
                    <a:pt x="66" y="144"/>
                  </a:lnTo>
                  <a:close/>
                  <a:moveTo>
                    <a:pt x="220" y="210"/>
                  </a:moveTo>
                  <a:lnTo>
                    <a:pt x="62" y="210"/>
                  </a:lnTo>
                  <a:lnTo>
                    <a:pt x="62" y="210"/>
                  </a:lnTo>
                  <a:cubicBezTo>
                    <a:pt x="28" y="210"/>
                    <a:pt x="0" y="182"/>
                    <a:pt x="0" y="148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27"/>
                    <a:pt x="28" y="0"/>
                    <a:pt x="62" y="0"/>
                  </a:cubicBezTo>
                  <a:lnTo>
                    <a:pt x="220" y="0"/>
                  </a:lnTo>
                  <a:lnTo>
                    <a:pt x="220" y="0"/>
                  </a:lnTo>
                  <a:cubicBezTo>
                    <a:pt x="254" y="0"/>
                    <a:pt x="282" y="27"/>
                    <a:pt x="282" y="62"/>
                  </a:cubicBezTo>
                  <a:lnTo>
                    <a:pt x="282" y="148"/>
                  </a:lnTo>
                  <a:lnTo>
                    <a:pt x="282" y="148"/>
                  </a:lnTo>
                  <a:cubicBezTo>
                    <a:pt x="282" y="182"/>
                    <a:pt x="254" y="210"/>
                    <a:pt x="220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68">
              <a:extLst>
                <a:ext uri="{FF2B5EF4-FFF2-40B4-BE49-F238E27FC236}">
                  <a16:creationId xmlns:a16="http://schemas.microsoft.com/office/drawing/2014/main" id="{111E2A0E-0BCE-1A47-AF52-E7EFC4567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798" y="7047421"/>
              <a:ext cx="108115" cy="94356"/>
            </a:xfrm>
            <a:custGeom>
              <a:avLst/>
              <a:gdLst>
                <a:gd name="T0" fmla="*/ 33 w 243"/>
                <a:gd name="T1" fmla="*/ 210 h 211"/>
                <a:gd name="T2" fmla="*/ 33 w 243"/>
                <a:gd name="T3" fmla="*/ 210 h 211"/>
                <a:gd name="T4" fmla="*/ 0 w 243"/>
                <a:gd name="T5" fmla="*/ 178 h 211"/>
                <a:gd name="T6" fmla="*/ 0 w 243"/>
                <a:gd name="T7" fmla="*/ 121 h 211"/>
                <a:gd name="T8" fmla="*/ 0 w 243"/>
                <a:gd name="T9" fmla="*/ 121 h 211"/>
                <a:gd name="T10" fmla="*/ 121 w 243"/>
                <a:gd name="T11" fmla="*/ 0 h 211"/>
                <a:gd name="T12" fmla="*/ 121 w 243"/>
                <a:gd name="T13" fmla="*/ 0 h 211"/>
                <a:gd name="T14" fmla="*/ 241 w 243"/>
                <a:gd name="T15" fmla="*/ 121 h 211"/>
                <a:gd name="T16" fmla="*/ 242 w 243"/>
                <a:gd name="T17" fmla="*/ 177 h 211"/>
                <a:gd name="T18" fmla="*/ 242 w 243"/>
                <a:gd name="T19" fmla="*/ 177 h 211"/>
                <a:gd name="T20" fmla="*/ 209 w 243"/>
                <a:gd name="T21" fmla="*/ 210 h 211"/>
                <a:gd name="T22" fmla="*/ 209 w 243"/>
                <a:gd name="T23" fmla="*/ 210 h 211"/>
                <a:gd name="T24" fmla="*/ 209 w 243"/>
                <a:gd name="T25" fmla="*/ 210 h 211"/>
                <a:gd name="T26" fmla="*/ 176 w 243"/>
                <a:gd name="T27" fmla="*/ 178 h 211"/>
                <a:gd name="T28" fmla="*/ 175 w 243"/>
                <a:gd name="T29" fmla="*/ 121 h 211"/>
                <a:gd name="T30" fmla="*/ 175 w 243"/>
                <a:gd name="T31" fmla="*/ 121 h 211"/>
                <a:gd name="T32" fmla="*/ 121 w 243"/>
                <a:gd name="T33" fmla="*/ 66 h 211"/>
                <a:gd name="T34" fmla="*/ 121 w 243"/>
                <a:gd name="T35" fmla="*/ 66 h 211"/>
                <a:gd name="T36" fmla="*/ 66 w 243"/>
                <a:gd name="T37" fmla="*/ 121 h 211"/>
                <a:gd name="T38" fmla="*/ 66 w 243"/>
                <a:gd name="T39" fmla="*/ 177 h 211"/>
                <a:gd name="T40" fmla="*/ 66 w 243"/>
                <a:gd name="T41" fmla="*/ 177 h 211"/>
                <a:gd name="T42" fmla="*/ 33 w 243"/>
                <a:gd name="T43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11">
                  <a:moveTo>
                    <a:pt x="33" y="210"/>
                  </a:moveTo>
                  <a:lnTo>
                    <a:pt x="33" y="210"/>
                  </a:lnTo>
                  <a:cubicBezTo>
                    <a:pt x="15" y="210"/>
                    <a:pt x="0" y="195"/>
                    <a:pt x="0" y="178"/>
                  </a:cubicBezTo>
                  <a:lnTo>
                    <a:pt x="0" y="121"/>
                  </a:lnTo>
                  <a:lnTo>
                    <a:pt x="0" y="121"/>
                  </a:lnTo>
                  <a:cubicBezTo>
                    <a:pt x="0" y="54"/>
                    <a:pt x="54" y="0"/>
                    <a:pt x="121" y="0"/>
                  </a:cubicBezTo>
                  <a:lnTo>
                    <a:pt x="121" y="0"/>
                  </a:lnTo>
                  <a:cubicBezTo>
                    <a:pt x="187" y="0"/>
                    <a:pt x="241" y="54"/>
                    <a:pt x="241" y="121"/>
                  </a:cubicBezTo>
                  <a:lnTo>
                    <a:pt x="242" y="177"/>
                  </a:lnTo>
                  <a:lnTo>
                    <a:pt x="242" y="177"/>
                  </a:lnTo>
                  <a:cubicBezTo>
                    <a:pt x="242" y="195"/>
                    <a:pt x="227" y="210"/>
                    <a:pt x="209" y="210"/>
                  </a:cubicBezTo>
                  <a:lnTo>
                    <a:pt x="209" y="210"/>
                  </a:lnTo>
                  <a:lnTo>
                    <a:pt x="209" y="210"/>
                  </a:lnTo>
                  <a:cubicBezTo>
                    <a:pt x="191" y="210"/>
                    <a:pt x="176" y="195"/>
                    <a:pt x="176" y="178"/>
                  </a:cubicBezTo>
                  <a:lnTo>
                    <a:pt x="175" y="121"/>
                  </a:lnTo>
                  <a:lnTo>
                    <a:pt x="175" y="121"/>
                  </a:lnTo>
                  <a:cubicBezTo>
                    <a:pt x="175" y="90"/>
                    <a:pt x="151" y="66"/>
                    <a:pt x="121" y="66"/>
                  </a:cubicBezTo>
                  <a:lnTo>
                    <a:pt x="121" y="66"/>
                  </a:lnTo>
                  <a:cubicBezTo>
                    <a:pt x="90" y="66"/>
                    <a:pt x="66" y="90"/>
                    <a:pt x="66" y="121"/>
                  </a:cubicBezTo>
                  <a:lnTo>
                    <a:pt x="66" y="177"/>
                  </a:lnTo>
                  <a:lnTo>
                    <a:pt x="66" y="177"/>
                  </a:lnTo>
                  <a:cubicBezTo>
                    <a:pt x="66" y="195"/>
                    <a:pt x="51" y="210"/>
                    <a:pt x="33" y="2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69">
              <a:extLst>
                <a:ext uri="{FF2B5EF4-FFF2-40B4-BE49-F238E27FC236}">
                  <a16:creationId xmlns:a16="http://schemas.microsoft.com/office/drawing/2014/main" id="{84B2C59D-3531-6648-BAAB-EA1D5601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4537" y="6821361"/>
              <a:ext cx="788265" cy="532716"/>
            </a:xfrm>
            <a:custGeom>
              <a:avLst/>
              <a:gdLst>
                <a:gd name="T0" fmla="*/ 88 w 1769"/>
                <a:gd name="T1" fmla="*/ 1107 h 1195"/>
                <a:gd name="T2" fmla="*/ 1680 w 1769"/>
                <a:gd name="T3" fmla="*/ 1107 h 1195"/>
                <a:gd name="T4" fmla="*/ 1680 w 1769"/>
                <a:gd name="T5" fmla="*/ 88 h 1195"/>
                <a:gd name="T6" fmla="*/ 88 w 1769"/>
                <a:gd name="T7" fmla="*/ 88 h 1195"/>
                <a:gd name="T8" fmla="*/ 88 w 1769"/>
                <a:gd name="T9" fmla="*/ 1107 h 1195"/>
                <a:gd name="T10" fmla="*/ 1700 w 1769"/>
                <a:gd name="T11" fmla="*/ 1194 h 1195"/>
                <a:gd name="T12" fmla="*/ 69 w 1769"/>
                <a:gd name="T13" fmla="*/ 1194 h 1195"/>
                <a:gd name="T14" fmla="*/ 69 w 1769"/>
                <a:gd name="T15" fmla="*/ 1194 h 1195"/>
                <a:gd name="T16" fmla="*/ 0 w 1769"/>
                <a:gd name="T17" fmla="*/ 1125 h 1195"/>
                <a:gd name="T18" fmla="*/ 0 w 1769"/>
                <a:gd name="T19" fmla="*/ 70 h 1195"/>
                <a:gd name="T20" fmla="*/ 0 w 1769"/>
                <a:gd name="T21" fmla="*/ 70 h 1195"/>
                <a:gd name="T22" fmla="*/ 69 w 1769"/>
                <a:gd name="T23" fmla="*/ 0 h 1195"/>
                <a:gd name="T24" fmla="*/ 1700 w 1769"/>
                <a:gd name="T25" fmla="*/ 0 h 1195"/>
                <a:gd name="T26" fmla="*/ 1700 w 1769"/>
                <a:gd name="T27" fmla="*/ 0 h 1195"/>
                <a:gd name="T28" fmla="*/ 1768 w 1769"/>
                <a:gd name="T29" fmla="*/ 70 h 1195"/>
                <a:gd name="T30" fmla="*/ 1768 w 1769"/>
                <a:gd name="T31" fmla="*/ 1125 h 1195"/>
                <a:gd name="T32" fmla="*/ 1768 w 1769"/>
                <a:gd name="T33" fmla="*/ 1125 h 1195"/>
                <a:gd name="T34" fmla="*/ 1700 w 1769"/>
                <a:gd name="T35" fmla="*/ 1194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9" h="1195">
                  <a:moveTo>
                    <a:pt x="88" y="1107"/>
                  </a:moveTo>
                  <a:lnTo>
                    <a:pt x="1680" y="1107"/>
                  </a:lnTo>
                  <a:lnTo>
                    <a:pt x="1680" y="88"/>
                  </a:lnTo>
                  <a:lnTo>
                    <a:pt x="88" y="88"/>
                  </a:lnTo>
                  <a:lnTo>
                    <a:pt x="88" y="1107"/>
                  </a:lnTo>
                  <a:close/>
                  <a:moveTo>
                    <a:pt x="1700" y="1194"/>
                  </a:moveTo>
                  <a:lnTo>
                    <a:pt x="69" y="1194"/>
                  </a:lnTo>
                  <a:lnTo>
                    <a:pt x="69" y="1194"/>
                  </a:lnTo>
                  <a:cubicBezTo>
                    <a:pt x="31" y="1194"/>
                    <a:pt x="0" y="1163"/>
                    <a:pt x="0" y="1125"/>
                  </a:cubicBezTo>
                  <a:lnTo>
                    <a:pt x="0" y="70"/>
                  </a:lnTo>
                  <a:lnTo>
                    <a:pt x="0" y="70"/>
                  </a:lnTo>
                  <a:cubicBezTo>
                    <a:pt x="0" y="31"/>
                    <a:pt x="31" y="0"/>
                    <a:pt x="69" y="0"/>
                  </a:cubicBezTo>
                  <a:lnTo>
                    <a:pt x="1700" y="0"/>
                  </a:lnTo>
                  <a:lnTo>
                    <a:pt x="1700" y="0"/>
                  </a:lnTo>
                  <a:cubicBezTo>
                    <a:pt x="1737" y="0"/>
                    <a:pt x="1768" y="31"/>
                    <a:pt x="1768" y="70"/>
                  </a:cubicBezTo>
                  <a:lnTo>
                    <a:pt x="1768" y="1125"/>
                  </a:lnTo>
                  <a:lnTo>
                    <a:pt x="1768" y="1125"/>
                  </a:lnTo>
                  <a:cubicBezTo>
                    <a:pt x="1768" y="1163"/>
                    <a:pt x="1737" y="1194"/>
                    <a:pt x="1700" y="1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70">
              <a:extLst>
                <a:ext uri="{FF2B5EF4-FFF2-40B4-BE49-F238E27FC236}">
                  <a16:creationId xmlns:a16="http://schemas.microsoft.com/office/drawing/2014/main" id="{51996E3C-D927-4E4C-8F9F-F053791B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661" y="7401255"/>
              <a:ext cx="1041845" cy="29487"/>
            </a:xfrm>
            <a:custGeom>
              <a:avLst/>
              <a:gdLst>
                <a:gd name="T0" fmla="*/ 2302 w 2336"/>
                <a:gd name="T1" fmla="*/ 66 h 67"/>
                <a:gd name="T2" fmla="*/ 33 w 2336"/>
                <a:gd name="T3" fmla="*/ 66 h 67"/>
                <a:gd name="T4" fmla="*/ 33 w 2336"/>
                <a:gd name="T5" fmla="*/ 66 h 67"/>
                <a:gd name="T6" fmla="*/ 0 w 2336"/>
                <a:gd name="T7" fmla="*/ 34 h 67"/>
                <a:gd name="T8" fmla="*/ 0 w 2336"/>
                <a:gd name="T9" fmla="*/ 34 h 67"/>
                <a:gd name="T10" fmla="*/ 33 w 2336"/>
                <a:gd name="T11" fmla="*/ 0 h 67"/>
                <a:gd name="T12" fmla="*/ 2302 w 2336"/>
                <a:gd name="T13" fmla="*/ 0 h 67"/>
                <a:gd name="T14" fmla="*/ 2302 w 2336"/>
                <a:gd name="T15" fmla="*/ 0 h 67"/>
                <a:gd name="T16" fmla="*/ 2335 w 2336"/>
                <a:gd name="T17" fmla="*/ 34 h 67"/>
                <a:gd name="T18" fmla="*/ 2335 w 2336"/>
                <a:gd name="T19" fmla="*/ 34 h 67"/>
                <a:gd name="T20" fmla="*/ 2302 w 2336"/>
                <a:gd name="T21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6" h="67">
                  <a:moveTo>
                    <a:pt x="2302" y="66"/>
                  </a:moveTo>
                  <a:lnTo>
                    <a:pt x="33" y="66"/>
                  </a:lnTo>
                  <a:lnTo>
                    <a:pt x="33" y="66"/>
                  </a:lnTo>
                  <a:cubicBezTo>
                    <a:pt x="15" y="66"/>
                    <a:pt x="0" y="51"/>
                    <a:pt x="0" y="34"/>
                  </a:cubicBezTo>
                  <a:lnTo>
                    <a:pt x="0" y="34"/>
                  </a:lnTo>
                  <a:cubicBezTo>
                    <a:pt x="0" y="15"/>
                    <a:pt x="15" y="0"/>
                    <a:pt x="33" y="0"/>
                  </a:cubicBezTo>
                  <a:lnTo>
                    <a:pt x="2302" y="0"/>
                  </a:lnTo>
                  <a:lnTo>
                    <a:pt x="2302" y="0"/>
                  </a:lnTo>
                  <a:cubicBezTo>
                    <a:pt x="2320" y="0"/>
                    <a:pt x="2335" y="15"/>
                    <a:pt x="2335" y="34"/>
                  </a:cubicBezTo>
                  <a:lnTo>
                    <a:pt x="2335" y="34"/>
                  </a:lnTo>
                  <a:cubicBezTo>
                    <a:pt x="2335" y="51"/>
                    <a:pt x="2320" y="66"/>
                    <a:pt x="2302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71">
              <a:extLst>
                <a:ext uri="{FF2B5EF4-FFF2-40B4-BE49-F238E27FC236}">
                  <a16:creationId xmlns:a16="http://schemas.microsoft.com/office/drawing/2014/main" id="{5D66AD67-A9FC-FE44-9AFA-229229C0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4015" y="6905887"/>
              <a:ext cx="68802" cy="363663"/>
            </a:xfrm>
            <a:custGeom>
              <a:avLst/>
              <a:gdLst>
                <a:gd name="T0" fmla="*/ 77 w 154"/>
                <a:gd name="T1" fmla="*/ 813 h 814"/>
                <a:gd name="T2" fmla="*/ 77 w 154"/>
                <a:gd name="T3" fmla="*/ 813 h 814"/>
                <a:gd name="T4" fmla="*/ 0 w 154"/>
                <a:gd name="T5" fmla="*/ 736 h 814"/>
                <a:gd name="T6" fmla="*/ 0 w 154"/>
                <a:gd name="T7" fmla="*/ 77 h 814"/>
                <a:gd name="T8" fmla="*/ 0 w 154"/>
                <a:gd name="T9" fmla="*/ 77 h 814"/>
                <a:gd name="T10" fmla="*/ 77 w 154"/>
                <a:gd name="T11" fmla="*/ 0 h 814"/>
                <a:gd name="T12" fmla="*/ 77 w 154"/>
                <a:gd name="T13" fmla="*/ 0 h 814"/>
                <a:gd name="T14" fmla="*/ 153 w 154"/>
                <a:gd name="T15" fmla="*/ 77 h 814"/>
                <a:gd name="T16" fmla="*/ 153 w 154"/>
                <a:gd name="T17" fmla="*/ 182 h 814"/>
                <a:gd name="T18" fmla="*/ 153 w 154"/>
                <a:gd name="T19" fmla="*/ 182 h 814"/>
                <a:gd name="T20" fmla="*/ 131 w 154"/>
                <a:gd name="T21" fmla="*/ 203 h 814"/>
                <a:gd name="T22" fmla="*/ 131 w 154"/>
                <a:gd name="T23" fmla="*/ 203 h 814"/>
                <a:gd name="T24" fmla="*/ 110 w 154"/>
                <a:gd name="T25" fmla="*/ 182 h 814"/>
                <a:gd name="T26" fmla="*/ 110 w 154"/>
                <a:gd name="T27" fmla="*/ 77 h 814"/>
                <a:gd name="T28" fmla="*/ 110 w 154"/>
                <a:gd name="T29" fmla="*/ 77 h 814"/>
                <a:gd name="T30" fmla="*/ 77 w 154"/>
                <a:gd name="T31" fmla="*/ 43 h 814"/>
                <a:gd name="T32" fmla="*/ 77 w 154"/>
                <a:gd name="T33" fmla="*/ 43 h 814"/>
                <a:gd name="T34" fmla="*/ 43 w 154"/>
                <a:gd name="T35" fmla="*/ 77 h 814"/>
                <a:gd name="T36" fmla="*/ 43 w 154"/>
                <a:gd name="T37" fmla="*/ 736 h 814"/>
                <a:gd name="T38" fmla="*/ 43 w 154"/>
                <a:gd name="T39" fmla="*/ 736 h 814"/>
                <a:gd name="T40" fmla="*/ 77 w 154"/>
                <a:gd name="T41" fmla="*/ 770 h 814"/>
                <a:gd name="T42" fmla="*/ 77 w 154"/>
                <a:gd name="T43" fmla="*/ 770 h 814"/>
                <a:gd name="T44" fmla="*/ 110 w 154"/>
                <a:gd name="T45" fmla="*/ 736 h 814"/>
                <a:gd name="T46" fmla="*/ 110 w 154"/>
                <a:gd name="T47" fmla="*/ 634 h 814"/>
                <a:gd name="T48" fmla="*/ 110 w 154"/>
                <a:gd name="T49" fmla="*/ 634 h 814"/>
                <a:gd name="T50" fmla="*/ 131 w 154"/>
                <a:gd name="T51" fmla="*/ 612 h 814"/>
                <a:gd name="T52" fmla="*/ 131 w 154"/>
                <a:gd name="T53" fmla="*/ 612 h 814"/>
                <a:gd name="T54" fmla="*/ 153 w 154"/>
                <a:gd name="T55" fmla="*/ 634 h 814"/>
                <a:gd name="T56" fmla="*/ 153 w 154"/>
                <a:gd name="T57" fmla="*/ 736 h 814"/>
                <a:gd name="T58" fmla="*/ 153 w 154"/>
                <a:gd name="T59" fmla="*/ 736 h 814"/>
                <a:gd name="T60" fmla="*/ 77 w 154"/>
                <a:gd name="T61" fmla="*/ 813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" h="814">
                  <a:moveTo>
                    <a:pt x="77" y="813"/>
                  </a:moveTo>
                  <a:lnTo>
                    <a:pt x="77" y="813"/>
                  </a:lnTo>
                  <a:cubicBezTo>
                    <a:pt x="34" y="813"/>
                    <a:pt x="0" y="779"/>
                    <a:pt x="0" y="736"/>
                  </a:cubicBezTo>
                  <a:lnTo>
                    <a:pt x="0" y="77"/>
                  </a:lnTo>
                  <a:lnTo>
                    <a:pt x="0" y="77"/>
                  </a:lnTo>
                  <a:cubicBezTo>
                    <a:pt x="0" y="35"/>
                    <a:pt x="34" y="0"/>
                    <a:pt x="77" y="0"/>
                  </a:cubicBezTo>
                  <a:lnTo>
                    <a:pt x="77" y="0"/>
                  </a:lnTo>
                  <a:cubicBezTo>
                    <a:pt x="119" y="0"/>
                    <a:pt x="153" y="35"/>
                    <a:pt x="153" y="77"/>
                  </a:cubicBezTo>
                  <a:lnTo>
                    <a:pt x="153" y="182"/>
                  </a:lnTo>
                  <a:lnTo>
                    <a:pt x="153" y="182"/>
                  </a:lnTo>
                  <a:cubicBezTo>
                    <a:pt x="153" y="194"/>
                    <a:pt x="143" y="203"/>
                    <a:pt x="131" y="203"/>
                  </a:cubicBezTo>
                  <a:lnTo>
                    <a:pt x="131" y="203"/>
                  </a:lnTo>
                  <a:cubicBezTo>
                    <a:pt x="120" y="203"/>
                    <a:pt x="110" y="194"/>
                    <a:pt x="110" y="182"/>
                  </a:cubicBezTo>
                  <a:lnTo>
                    <a:pt x="110" y="77"/>
                  </a:lnTo>
                  <a:lnTo>
                    <a:pt x="110" y="77"/>
                  </a:lnTo>
                  <a:cubicBezTo>
                    <a:pt x="110" y="58"/>
                    <a:pt x="95" y="43"/>
                    <a:pt x="77" y="43"/>
                  </a:cubicBezTo>
                  <a:lnTo>
                    <a:pt x="77" y="43"/>
                  </a:lnTo>
                  <a:cubicBezTo>
                    <a:pt x="58" y="43"/>
                    <a:pt x="43" y="58"/>
                    <a:pt x="43" y="77"/>
                  </a:cubicBezTo>
                  <a:lnTo>
                    <a:pt x="43" y="736"/>
                  </a:lnTo>
                  <a:lnTo>
                    <a:pt x="43" y="736"/>
                  </a:lnTo>
                  <a:cubicBezTo>
                    <a:pt x="43" y="755"/>
                    <a:pt x="58" y="770"/>
                    <a:pt x="77" y="770"/>
                  </a:cubicBezTo>
                  <a:lnTo>
                    <a:pt x="77" y="770"/>
                  </a:lnTo>
                  <a:cubicBezTo>
                    <a:pt x="95" y="770"/>
                    <a:pt x="110" y="755"/>
                    <a:pt x="110" y="736"/>
                  </a:cubicBezTo>
                  <a:lnTo>
                    <a:pt x="110" y="634"/>
                  </a:lnTo>
                  <a:lnTo>
                    <a:pt x="110" y="634"/>
                  </a:lnTo>
                  <a:cubicBezTo>
                    <a:pt x="110" y="622"/>
                    <a:pt x="120" y="612"/>
                    <a:pt x="131" y="612"/>
                  </a:cubicBezTo>
                  <a:lnTo>
                    <a:pt x="131" y="612"/>
                  </a:lnTo>
                  <a:cubicBezTo>
                    <a:pt x="143" y="612"/>
                    <a:pt x="153" y="622"/>
                    <a:pt x="153" y="634"/>
                  </a:cubicBezTo>
                  <a:lnTo>
                    <a:pt x="153" y="736"/>
                  </a:lnTo>
                  <a:lnTo>
                    <a:pt x="153" y="736"/>
                  </a:lnTo>
                  <a:cubicBezTo>
                    <a:pt x="153" y="779"/>
                    <a:pt x="119" y="813"/>
                    <a:pt x="77" y="8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272">
              <a:extLst>
                <a:ext uri="{FF2B5EF4-FFF2-40B4-BE49-F238E27FC236}">
                  <a16:creationId xmlns:a16="http://schemas.microsoft.com/office/drawing/2014/main" id="{742A15DD-F0F3-D846-97A1-A09FEAE9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536" y="6980586"/>
              <a:ext cx="249651" cy="216232"/>
            </a:xfrm>
            <a:custGeom>
              <a:avLst/>
              <a:gdLst>
                <a:gd name="T0" fmla="*/ 527 w 562"/>
                <a:gd name="T1" fmla="*/ 42 h 485"/>
                <a:gd name="T2" fmla="*/ 527 w 562"/>
                <a:gd name="T3" fmla="*/ 42 h 485"/>
                <a:gd name="T4" fmla="*/ 527 w 562"/>
                <a:gd name="T5" fmla="*/ 484 h 485"/>
                <a:gd name="T6" fmla="*/ 23 w 562"/>
                <a:gd name="T7" fmla="*/ 484 h 485"/>
                <a:gd name="T8" fmla="*/ 23 w 562"/>
                <a:gd name="T9" fmla="*/ 484 h 485"/>
                <a:gd name="T10" fmla="*/ 1 w 562"/>
                <a:gd name="T11" fmla="*/ 463 h 485"/>
                <a:gd name="T12" fmla="*/ 1 w 562"/>
                <a:gd name="T13" fmla="*/ 463 h 485"/>
                <a:gd name="T14" fmla="*/ 23 w 562"/>
                <a:gd name="T15" fmla="*/ 441 h 485"/>
                <a:gd name="T16" fmla="*/ 518 w 562"/>
                <a:gd name="T17" fmla="*/ 441 h 485"/>
                <a:gd name="T18" fmla="*/ 518 w 562"/>
                <a:gd name="T19" fmla="*/ 42 h 485"/>
                <a:gd name="T20" fmla="*/ 22 w 562"/>
                <a:gd name="T21" fmla="*/ 42 h 485"/>
                <a:gd name="T22" fmla="*/ 22 w 562"/>
                <a:gd name="T23" fmla="*/ 42 h 485"/>
                <a:gd name="T24" fmla="*/ 0 w 562"/>
                <a:gd name="T25" fmla="*/ 21 h 485"/>
                <a:gd name="T26" fmla="*/ 0 w 562"/>
                <a:gd name="T27" fmla="*/ 21 h 485"/>
                <a:gd name="T28" fmla="*/ 22 w 562"/>
                <a:gd name="T29" fmla="*/ 0 h 485"/>
                <a:gd name="T30" fmla="*/ 527 w 562"/>
                <a:gd name="T31" fmla="*/ 0 h 485"/>
                <a:gd name="T32" fmla="*/ 527 w 562"/>
                <a:gd name="T33" fmla="*/ 0 h 485"/>
                <a:gd name="T34" fmla="*/ 561 w 562"/>
                <a:gd name="T35" fmla="*/ 33 h 485"/>
                <a:gd name="T36" fmla="*/ 561 w 562"/>
                <a:gd name="T37" fmla="*/ 450 h 485"/>
                <a:gd name="T38" fmla="*/ 561 w 562"/>
                <a:gd name="T39" fmla="*/ 450 h 485"/>
                <a:gd name="T40" fmla="*/ 527 w 562"/>
                <a:gd name="T41" fmla="*/ 4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2" h="485">
                  <a:moveTo>
                    <a:pt x="527" y="42"/>
                  </a:moveTo>
                  <a:lnTo>
                    <a:pt x="527" y="42"/>
                  </a:lnTo>
                  <a:close/>
                  <a:moveTo>
                    <a:pt x="527" y="484"/>
                  </a:moveTo>
                  <a:lnTo>
                    <a:pt x="23" y="484"/>
                  </a:lnTo>
                  <a:lnTo>
                    <a:pt x="23" y="484"/>
                  </a:lnTo>
                  <a:cubicBezTo>
                    <a:pt x="11" y="484"/>
                    <a:pt x="1" y="475"/>
                    <a:pt x="1" y="463"/>
                  </a:cubicBezTo>
                  <a:lnTo>
                    <a:pt x="1" y="463"/>
                  </a:lnTo>
                  <a:cubicBezTo>
                    <a:pt x="1" y="451"/>
                    <a:pt x="11" y="441"/>
                    <a:pt x="23" y="441"/>
                  </a:cubicBezTo>
                  <a:lnTo>
                    <a:pt x="518" y="441"/>
                  </a:lnTo>
                  <a:lnTo>
                    <a:pt x="518" y="42"/>
                  </a:lnTo>
                  <a:lnTo>
                    <a:pt x="22" y="42"/>
                  </a:lnTo>
                  <a:lnTo>
                    <a:pt x="22" y="42"/>
                  </a:lnTo>
                  <a:cubicBezTo>
                    <a:pt x="10" y="42"/>
                    <a:pt x="0" y="32"/>
                    <a:pt x="0" y="21"/>
                  </a:cubicBezTo>
                  <a:lnTo>
                    <a:pt x="0" y="21"/>
                  </a:lnTo>
                  <a:cubicBezTo>
                    <a:pt x="0" y="9"/>
                    <a:pt x="10" y="0"/>
                    <a:pt x="22" y="0"/>
                  </a:cubicBezTo>
                  <a:lnTo>
                    <a:pt x="527" y="0"/>
                  </a:lnTo>
                  <a:lnTo>
                    <a:pt x="527" y="0"/>
                  </a:lnTo>
                  <a:cubicBezTo>
                    <a:pt x="546" y="0"/>
                    <a:pt x="561" y="15"/>
                    <a:pt x="561" y="33"/>
                  </a:cubicBezTo>
                  <a:lnTo>
                    <a:pt x="561" y="450"/>
                  </a:lnTo>
                  <a:lnTo>
                    <a:pt x="561" y="450"/>
                  </a:lnTo>
                  <a:cubicBezTo>
                    <a:pt x="561" y="469"/>
                    <a:pt x="546" y="484"/>
                    <a:pt x="527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73">
              <a:extLst>
                <a:ext uri="{FF2B5EF4-FFF2-40B4-BE49-F238E27FC236}">
                  <a16:creationId xmlns:a16="http://schemas.microsoft.com/office/drawing/2014/main" id="{5B883A0B-03C7-A34B-823C-4BD939CD1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536" y="7045456"/>
              <a:ext cx="86493" cy="86493"/>
            </a:xfrm>
            <a:custGeom>
              <a:avLst/>
              <a:gdLst>
                <a:gd name="T0" fmla="*/ 97 w 195"/>
                <a:gd name="T1" fmla="*/ 0 h 195"/>
                <a:gd name="T2" fmla="*/ 97 w 195"/>
                <a:gd name="T3" fmla="*/ 0 h 195"/>
                <a:gd name="T4" fmla="*/ 0 w 195"/>
                <a:gd name="T5" fmla="*/ 97 h 195"/>
                <a:gd name="T6" fmla="*/ 0 w 195"/>
                <a:gd name="T7" fmla="*/ 97 h 195"/>
                <a:gd name="T8" fmla="*/ 97 w 195"/>
                <a:gd name="T9" fmla="*/ 194 h 195"/>
                <a:gd name="T10" fmla="*/ 97 w 195"/>
                <a:gd name="T11" fmla="*/ 194 h 195"/>
                <a:gd name="T12" fmla="*/ 194 w 195"/>
                <a:gd name="T13" fmla="*/ 97 h 195"/>
                <a:gd name="T14" fmla="*/ 194 w 195"/>
                <a:gd name="T15" fmla="*/ 97 h 195"/>
                <a:gd name="T16" fmla="*/ 97 w 195"/>
                <a:gd name="T17" fmla="*/ 0 h 195"/>
                <a:gd name="T18" fmla="*/ 97 w 195"/>
                <a:gd name="T19" fmla="*/ 42 h 195"/>
                <a:gd name="T20" fmla="*/ 97 w 195"/>
                <a:gd name="T21" fmla="*/ 42 h 195"/>
                <a:gd name="T22" fmla="*/ 151 w 195"/>
                <a:gd name="T23" fmla="*/ 97 h 195"/>
                <a:gd name="T24" fmla="*/ 151 w 195"/>
                <a:gd name="T25" fmla="*/ 97 h 195"/>
                <a:gd name="T26" fmla="*/ 97 w 195"/>
                <a:gd name="T27" fmla="*/ 151 h 195"/>
                <a:gd name="T28" fmla="*/ 97 w 195"/>
                <a:gd name="T29" fmla="*/ 151 h 195"/>
                <a:gd name="T30" fmla="*/ 42 w 195"/>
                <a:gd name="T31" fmla="*/ 97 h 195"/>
                <a:gd name="T32" fmla="*/ 42 w 195"/>
                <a:gd name="T33" fmla="*/ 97 h 195"/>
                <a:gd name="T34" fmla="*/ 97 w 195"/>
                <a:gd name="T35" fmla="*/ 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5" h="195">
                  <a:moveTo>
                    <a:pt x="97" y="0"/>
                  </a:moveTo>
                  <a:lnTo>
                    <a:pt x="97" y="0"/>
                  </a:lnTo>
                  <a:cubicBezTo>
                    <a:pt x="43" y="0"/>
                    <a:pt x="0" y="43"/>
                    <a:pt x="0" y="97"/>
                  </a:cubicBezTo>
                  <a:lnTo>
                    <a:pt x="0" y="97"/>
                  </a:lnTo>
                  <a:cubicBezTo>
                    <a:pt x="0" y="150"/>
                    <a:pt x="43" y="194"/>
                    <a:pt x="97" y="194"/>
                  </a:cubicBezTo>
                  <a:lnTo>
                    <a:pt x="97" y="194"/>
                  </a:lnTo>
                  <a:cubicBezTo>
                    <a:pt x="150" y="194"/>
                    <a:pt x="194" y="150"/>
                    <a:pt x="194" y="97"/>
                  </a:cubicBezTo>
                  <a:lnTo>
                    <a:pt x="194" y="97"/>
                  </a:lnTo>
                  <a:cubicBezTo>
                    <a:pt x="194" y="43"/>
                    <a:pt x="150" y="0"/>
                    <a:pt x="97" y="0"/>
                  </a:cubicBezTo>
                  <a:close/>
                  <a:moveTo>
                    <a:pt x="97" y="42"/>
                  </a:moveTo>
                  <a:lnTo>
                    <a:pt x="97" y="42"/>
                  </a:lnTo>
                  <a:cubicBezTo>
                    <a:pt x="127" y="42"/>
                    <a:pt x="151" y="67"/>
                    <a:pt x="151" y="97"/>
                  </a:cubicBezTo>
                  <a:lnTo>
                    <a:pt x="151" y="97"/>
                  </a:lnTo>
                  <a:cubicBezTo>
                    <a:pt x="151" y="127"/>
                    <a:pt x="127" y="151"/>
                    <a:pt x="97" y="151"/>
                  </a:cubicBezTo>
                  <a:lnTo>
                    <a:pt x="97" y="151"/>
                  </a:lnTo>
                  <a:cubicBezTo>
                    <a:pt x="67" y="151"/>
                    <a:pt x="42" y="127"/>
                    <a:pt x="42" y="97"/>
                  </a:cubicBezTo>
                  <a:lnTo>
                    <a:pt x="42" y="97"/>
                  </a:lnTo>
                  <a:cubicBezTo>
                    <a:pt x="42" y="67"/>
                    <a:pt x="67" y="42"/>
                    <a:pt x="9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274">
              <a:extLst>
                <a:ext uri="{FF2B5EF4-FFF2-40B4-BE49-F238E27FC236}">
                  <a16:creationId xmlns:a16="http://schemas.microsoft.com/office/drawing/2014/main" id="{59572F13-2901-4346-8AE0-385621DDB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536" y="7015969"/>
              <a:ext cx="212301" cy="143500"/>
            </a:xfrm>
            <a:custGeom>
              <a:avLst/>
              <a:gdLst>
                <a:gd name="T0" fmla="*/ 410 w 475"/>
                <a:gd name="T1" fmla="*/ 320 h 321"/>
                <a:gd name="T2" fmla="*/ 22 w 475"/>
                <a:gd name="T3" fmla="*/ 320 h 321"/>
                <a:gd name="T4" fmla="*/ 22 w 475"/>
                <a:gd name="T5" fmla="*/ 320 h 321"/>
                <a:gd name="T6" fmla="*/ 0 w 475"/>
                <a:gd name="T7" fmla="*/ 299 h 321"/>
                <a:gd name="T8" fmla="*/ 0 w 475"/>
                <a:gd name="T9" fmla="*/ 299 h 321"/>
                <a:gd name="T10" fmla="*/ 22 w 475"/>
                <a:gd name="T11" fmla="*/ 278 h 321"/>
                <a:gd name="T12" fmla="*/ 392 w 475"/>
                <a:gd name="T13" fmla="*/ 278 h 321"/>
                <a:gd name="T14" fmla="*/ 392 w 475"/>
                <a:gd name="T15" fmla="*/ 278 h 321"/>
                <a:gd name="T16" fmla="*/ 431 w 475"/>
                <a:gd name="T17" fmla="*/ 238 h 321"/>
                <a:gd name="T18" fmla="*/ 431 w 475"/>
                <a:gd name="T19" fmla="*/ 81 h 321"/>
                <a:gd name="T20" fmla="*/ 431 w 475"/>
                <a:gd name="T21" fmla="*/ 81 h 321"/>
                <a:gd name="T22" fmla="*/ 392 w 475"/>
                <a:gd name="T23" fmla="*/ 42 h 321"/>
                <a:gd name="T24" fmla="*/ 21 w 475"/>
                <a:gd name="T25" fmla="*/ 42 h 321"/>
                <a:gd name="T26" fmla="*/ 21 w 475"/>
                <a:gd name="T27" fmla="*/ 42 h 321"/>
                <a:gd name="T28" fmla="*/ 0 w 475"/>
                <a:gd name="T29" fmla="*/ 21 h 321"/>
                <a:gd name="T30" fmla="*/ 0 w 475"/>
                <a:gd name="T31" fmla="*/ 21 h 321"/>
                <a:gd name="T32" fmla="*/ 21 w 475"/>
                <a:gd name="T33" fmla="*/ 0 h 321"/>
                <a:gd name="T34" fmla="*/ 410 w 475"/>
                <a:gd name="T35" fmla="*/ 0 h 321"/>
                <a:gd name="T36" fmla="*/ 410 w 475"/>
                <a:gd name="T37" fmla="*/ 0 h 321"/>
                <a:gd name="T38" fmla="*/ 431 w 475"/>
                <a:gd name="T39" fmla="*/ 21 h 321"/>
                <a:gd name="T40" fmla="*/ 431 w 475"/>
                <a:gd name="T41" fmla="*/ 21 h 321"/>
                <a:gd name="T42" fmla="*/ 452 w 475"/>
                <a:gd name="T43" fmla="*/ 42 h 321"/>
                <a:gd name="T44" fmla="*/ 452 w 475"/>
                <a:gd name="T45" fmla="*/ 42 h 321"/>
                <a:gd name="T46" fmla="*/ 474 w 475"/>
                <a:gd name="T47" fmla="*/ 64 h 321"/>
                <a:gd name="T48" fmla="*/ 474 w 475"/>
                <a:gd name="T49" fmla="*/ 256 h 321"/>
                <a:gd name="T50" fmla="*/ 474 w 475"/>
                <a:gd name="T51" fmla="*/ 256 h 321"/>
                <a:gd name="T52" fmla="*/ 452 w 475"/>
                <a:gd name="T53" fmla="*/ 278 h 321"/>
                <a:gd name="T54" fmla="*/ 452 w 475"/>
                <a:gd name="T55" fmla="*/ 278 h 321"/>
                <a:gd name="T56" fmla="*/ 431 w 475"/>
                <a:gd name="T57" fmla="*/ 299 h 321"/>
                <a:gd name="T58" fmla="*/ 431 w 475"/>
                <a:gd name="T59" fmla="*/ 299 h 321"/>
                <a:gd name="T60" fmla="*/ 410 w 475"/>
                <a:gd name="T61" fmla="*/ 32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5" h="321">
                  <a:moveTo>
                    <a:pt x="410" y="320"/>
                  </a:moveTo>
                  <a:lnTo>
                    <a:pt x="22" y="320"/>
                  </a:lnTo>
                  <a:lnTo>
                    <a:pt x="22" y="320"/>
                  </a:lnTo>
                  <a:cubicBezTo>
                    <a:pt x="10" y="320"/>
                    <a:pt x="0" y="311"/>
                    <a:pt x="0" y="299"/>
                  </a:cubicBezTo>
                  <a:lnTo>
                    <a:pt x="0" y="299"/>
                  </a:lnTo>
                  <a:cubicBezTo>
                    <a:pt x="0" y="287"/>
                    <a:pt x="10" y="278"/>
                    <a:pt x="22" y="278"/>
                  </a:cubicBezTo>
                  <a:lnTo>
                    <a:pt x="392" y="278"/>
                  </a:lnTo>
                  <a:lnTo>
                    <a:pt x="392" y="278"/>
                  </a:lnTo>
                  <a:cubicBezTo>
                    <a:pt x="398" y="259"/>
                    <a:pt x="413" y="245"/>
                    <a:pt x="431" y="238"/>
                  </a:cubicBezTo>
                  <a:lnTo>
                    <a:pt x="431" y="81"/>
                  </a:lnTo>
                  <a:lnTo>
                    <a:pt x="431" y="81"/>
                  </a:lnTo>
                  <a:cubicBezTo>
                    <a:pt x="413" y="74"/>
                    <a:pt x="398" y="60"/>
                    <a:pt x="392" y="42"/>
                  </a:cubicBezTo>
                  <a:lnTo>
                    <a:pt x="21" y="42"/>
                  </a:lnTo>
                  <a:lnTo>
                    <a:pt x="21" y="42"/>
                  </a:lnTo>
                  <a:cubicBezTo>
                    <a:pt x="9" y="42"/>
                    <a:pt x="0" y="33"/>
                    <a:pt x="0" y="21"/>
                  </a:cubicBezTo>
                  <a:lnTo>
                    <a:pt x="0" y="21"/>
                  </a:lnTo>
                  <a:cubicBezTo>
                    <a:pt x="0" y="8"/>
                    <a:pt x="9" y="0"/>
                    <a:pt x="21" y="0"/>
                  </a:cubicBezTo>
                  <a:lnTo>
                    <a:pt x="410" y="0"/>
                  </a:lnTo>
                  <a:lnTo>
                    <a:pt x="410" y="0"/>
                  </a:lnTo>
                  <a:cubicBezTo>
                    <a:pt x="422" y="0"/>
                    <a:pt x="431" y="8"/>
                    <a:pt x="431" y="21"/>
                  </a:cubicBezTo>
                  <a:lnTo>
                    <a:pt x="431" y="21"/>
                  </a:lnTo>
                  <a:cubicBezTo>
                    <a:pt x="431" y="33"/>
                    <a:pt x="441" y="42"/>
                    <a:pt x="452" y="42"/>
                  </a:cubicBezTo>
                  <a:lnTo>
                    <a:pt x="452" y="42"/>
                  </a:lnTo>
                  <a:cubicBezTo>
                    <a:pt x="464" y="42"/>
                    <a:pt x="474" y="52"/>
                    <a:pt x="474" y="64"/>
                  </a:cubicBezTo>
                  <a:lnTo>
                    <a:pt x="474" y="256"/>
                  </a:lnTo>
                  <a:lnTo>
                    <a:pt x="474" y="256"/>
                  </a:lnTo>
                  <a:cubicBezTo>
                    <a:pt x="474" y="268"/>
                    <a:pt x="464" y="278"/>
                    <a:pt x="452" y="278"/>
                  </a:cubicBezTo>
                  <a:lnTo>
                    <a:pt x="452" y="278"/>
                  </a:lnTo>
                  <a:cubicBezTo>
                    <a:pt x="441" y="278"/>
                    <a:pt x="431" y="287"/>
                    <a:pt x="431" y="299"/>
                  </a:cubicBezTo>
                  <a:lnTo>
                    <a:pt x="431" y="299"/>
                  </a:lnTo>
                  <a:cubicBezTo>
                    <a:pt x="431" y="311"/>
                    <a:pt x="422" y="320"/>
                    <a:pt x="410" y="3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3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0A788F6-4BDC-3640-AA66-FA0E25C0FF79}"/>
              </a:ext>
            </a:extLst>
          </p:cNvPr>
          <p:cNvGrpSpPr/>
          <p:nvPr/>
        </p:nvGrpSpPr>
        <p:grpSpPr>
          <a:xfrm>
            <a:off x="1563626" y="1677361"/>
            <a:ext cx="6068416" cy="1669096"/>
            <a:chOff x="2237395" y="4018553"/>
            <a:chExt cx="19995452" cy="54996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4D20C0-D116-BC4F-9468-AB702A5F7BD7}"/>
                </a:ext>
              </a:extLst>
            </p:cNvPr>
            <p:cNvGrpSpPr/>
            <p:nvPr/>
          </p:nvGrpSpPr>
          <p:grpSpPr>
            <a:xfrm>
              <a:off x="2237395" y="4167800"/>
              <a:ext cx="9553080" cy="5350430"/>
              <a:chOff x="2194752" y="4482790"/>
              <a:chExt cx="10656238" cy="5968280"/>
            </a:xfrm>
          </p:grpSpPr>
          <p:sp>
            <p:nvSpPr>
              <p:cNvPr id="18" name="Freeform: Shape 571">
                <a:extLst>
                  <a:ext uri="{FF2B5EF4-FFF2-40B4-BE49-F238E27FC236}">
                    <a16:creationId xmlns:a16="http://schemas.microsoft.com/office/drawing/2014/main" id="{A64FA1C1-EFE9-164C-8574-AEE4AFC3A44D}"/>
                  </a:ext>
                </a:extLst>
              </p:cNvPr>
              <p:cNvSpPr/>
              <p:nvPr/>
            </p:nvSpPr>
            <p:spPr>
              <a:xfrm>
                <a:off x="5175591" y="4495922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1" y="52"/>
                      <a:pt x="80" y="52"/>
                    </a:cubicBezTo>
                    <a:lnTo>
                      <a:pt x="20" y="52"/>
                    </a:lnTo>
                    <a:cubicBezTo>
                      <a:pt x="9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3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1" y="78"/>
                    </a:lnTo>
                    <a:lnTo>
                      <a:pt x="21" y="271"/>
                    </a:lnTo>
                    <a:cubicBezTo>
                      <a:pt x="21" y="278"/>
                      <a:pt x="27" y="284"/>
                      <a:pt x="34" y="284"/>
                    </a:cubicBezTo>
                    <a:cubicBezTo>
                      <a:pt x="41" y="284"/>
                      <a:pt x="47" y="278"/>
                      <a:pt x="47" y="271"/>
                    </a:cubicBezTo>
                    <a:lnTo>
                      <a:pt x="47" y="166"/>
                    </a:lnTo>
                    <a:lnTo>
                      <a:pt x="54" y="166"/>
                    </a:lnTo>
                    <a:lnTo>
                      <a:pt x="54" y="271"/>
                    </a:lnTo>
                    <a:cubicBezTo>
                      <a:pt x="54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4"/>
                      <a:pt x="87" y="159"/>
                      <a:pt x="91" y="159"/>
                    </a:cubicBezTo>
                    <a:cubicBezTo>
                      <a:pt x="96" y="159"/>
                      <a:pt x="100" y="154"/>
                      <a:pt x="100" y="150"/>
                    </a:cubicBezTo>
                    <a:close/>
                    <a:moveTo>
                      <a:pt x="51" y="43"/>
                    </a:moveTo>
                    <a:cubicBezTo>
                      <a:pt x="63" y="43"/>
                      <a:pt x="72" y="34"/>
                      <a:pt x="72" y="22"/>
                    </a:cubicBezTo>
                    <a:cubicBezTo>
                      <a:pt x="72" y="10"/>
                      <a:pt x="63" y="0"/>
                      <a:pt x="51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1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: Shape 572">
                <a:extLst>
                  <a:ext uri="{FF2B5EF4-FFF2-40B4-BE49-F238E27FC236}">
                    <a16:creationId xmlns:a16="http://schemas.microsoft.com/office/drawing/2014/main" id="{ED165FA2-C52E-1646-A888-E1CA6824DF85}"/>
                  </a:ext>
                </a:extLst>
              </p:cNvPr>
              <p:cNvSpPr/>
              <p:nvPr/>
            </p:nvSpPr>
            <p:spPr>
              <a:xfrm>
                <a:off x="6344316" y="4495922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2" y="52"/>
                      <a:pt x="80" y="52"/>
                    </a:cubicBezTo>
                    <a:lnTo>
                      <a:pt x="20" y="52"/>
                    </a:lnTo>
                    <a:cubicBezTo>
                      <a:pt x="9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4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2" y="78"/>
                    </a:lnTo>
                    <a:lnTo>
                      <a:pt x="22" y="271"/>
                    </a:lnTo>
                    <a:cubicBezTo>
                      <a:pt x="22" y="278"/>
                      <a:pt x="27" y="284"/>
                      <a:pt x="34" y="284"/>
                    </a:cubicBezTo>
                    <a:cubicBezTo>
                      <a:pt x="41" y="284"/>
                      <a:pt x="47" y="278"/>
                      <a:pt x="47" y="271"/>
                    </a:cubicBezTo>
                    <a:lnTo>
                      <a:pt x="47" y="166"/>
                    </a:lnTo>
                    <a:lnTo>
                      <a:pt x="54" y="166"/>
                    </a:lnTo>
                    <a:lnTo>
                      <a:pt x="54" y="271"/>
                    </a:lnTo>
                    <a:cubicBezTo>
                      <a:pt x="54" y="278"/>
                      <a:pt x="60" y="284"/>
                      <a:pt x="67" y="284"/>
                    </a:cubicBezTo>
                    <a:cubicBezTo>
                      <a:pt x="74" y="284"/>
                      <a:pt x="80" y="278"/>
                      <a:pt x="80" y="271"/>
                    </a:cubicBezTo>
                    <a:lnTo>
                      <a:pt x="80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4"/>
                      <a:pt x="87" y="159"/>
                      <a:pt x="92" y="159"/>
                    </a:cubicBezTo>
                    <a:cubicBezTo>
                      <a:pt x="96" y="159"/>
                      <a:pt x="100" y="154"/>
                      <a:pt x="100" y="150"/>
                    </a:cubicBezTo>
                    <a:close/>
                    <a:moveTo>
                      <a:pt x="51" y="43"/>
                    </a:moveTo>
                    <a:cubicBezTo>
                      <a:pt x="63" y="43"/>
                      <a:pt x="73" y="34"/>
                      <a:pt x="73" y="22"/>
                    </a:cubicBezTo>
                    <a:cubicBezTo>
                      <a:pt x="73" y="10"/>
                      <a:pt x="63" y="0"/>
                      <a:pt x="51" y="0"/>
                    </a:cubicBezTo>
                    <a:cubicBezTo>
                      <a:pt x="39" y="0"/>
                      <a:pt x="30" y="10"/>
                      <a:pt x="30" y="22"/>
                    </a:cubicBezTo>
                    <a:cubicBezTo>
                      <a:pt x="30" y="34"/>
                      <a:pt x="39" y="43"/>
                      <a:pt x="51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: Shape 573">
                <a:extLst>
                  <a:ext uri="{FF2B5EF4-FFF2-40B4-BE49-F238E27FC236}">
                    <a16:creationId xmlns:a16="http://schemas.microsoft.com/office/drawing/2014/main" id="{0FF193AB-648D-E342-8A37-B6A74E55A17E}"/>
                  </a:ext>
                </a:extLst>
              </p:cNvPr>
              <p:cNvSpPr/>
              <p:nvPr/>
            </p:nvSpPr>
            <p:spPr>
              <a:xfrm>
                <a:off x="7519588" y="4495922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99" y="71"/>
                    </a:moveTo>
                    <a:cubicBezTo>
                      <a:pt x="99" y="60"/>
                      <a:pt x="90" y="52"/>
                      <a:pt x="80" y="52"/>
                    </a:cubicBezTo>
                    <a:lnTo>
                      <a:pt x="19" y="52"/>
                    </a:lnTo>
                    <a:cubicBezTo>
                      <a:pt x="9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8" y="159"/>
                    </a:cubicBezTo>
                    <a:cubicBezTo>
                      <a:pt x="14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0" y="78"/>
                    </a:lnTo>
                    <a:lnTo>
                      <a:pt x="20" y="271"/>
                    </a:lnTo>
                    <a:cubicBezTo>
                      <a:pt x="20" y="278"/>
                      <a:pt x="26" y="284"/>
                      <a:pt x="34" y="284"/>
                    </a:cubicBezTo>
                    <a:cubicBezTo>
                      <a:pt x="40" y="284"/>
                      <a:pt x="46" y="278"/>
                      <a:pt x="46" y="271"/>
                    </a:cubicBezTo>
                    <a:lnTo>
                      <a:pt x="46" y="166"/>
                    </a:lnTo>
                    <a:lnTo>
                      <a:pt x="53" y="166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2" y="78"/>
                    </a:lnTo>
                    <a:lnTo>
                      <a:pt x="82" y="150"/>
                    </a:lnTo>
                    <a:cubicBezTo>
                      <a:pt x="82" y="154"/>
                      <a:pt x="86" y="159"/>
                      <a:pt x="91" y="159"/>
                    </a:cubicBezTo>
                    <a:cubicBezTo>
                      <a:pt x="96" y="159"/>
                      <a:pt x="100" y="154"/>
                      <a:pt x="100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: Shape 574">
                <a:extLst>
                  <a:ext uri="{FF2B5EF4-FFF2-40B4-BE49-F238E27FC236}">
                    <a16:creationId xmlns:a16="http://schemas.microsoft.com/office/drawing/2014/main" id="{0EAA0184-8B73-AF43-8866-679AD7985090}"/>
                  </a:ext>
                </a:extLst>
              </p:cNvPr>
              <p:cNvSpPr/>
              <p:nvPr/>
            </p:nvSpPr>
            <p:spPr>
              <a:xfrm>
                <a:off x="8688294" y="4495922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1" y="52"/>
                      <a:pt x="80" y="52"/>
                    </a:cubicBezTo>
                    <a:lnTo>
                      <a:pt x="20" y="52"/>
                    </a:lnTo>
                    <a:cubicBezTo>
                      <a:pt x="9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3" y="159"/>
                      <a:pt x="18" y="155"/>
                      <a:pt x="18" y="150"/>
                    </a:cubicBezTo>
                    <a:lnTo>
                      <a:pt x="18" y="78"/>
                    </a:lnTo>
                    <a:lnTo>
                      <a:pt x="21" y="78"/>
                    </a:lnTo>
                    <a:lnTo>
                      <a:pt x="21" y="271"/>
                    </a:lnTo>
                    <a:cubicBezTo>
                      <a:pt x="21" y="278"/>
                      <a:pt x="27" y="284"/>
                      <a:pt x="34" y="284"/>
                    </a:cubicBezTo>
                    <a:cubicBezTo>
                      <a:pt x="41" y="284"/>
                      <a:pt x="47" y="278"/>
                      <a:pt x="47" y="271"/>
                    </a:cubicBezTo>
                    <a:lnTo>
                      <a:pt x="47" y="166"/>
                    </a:lnTo>
                    <a:lnTo>
                      <a:pt x="53" y="166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4"/>
                      <a:pt x="86" y="159"/>
                      <a:pt x="91" y="159"/>
                    </a:cubicBezTo>
                    <a:cubicBezTo>
                      <a:pt x="96" y="159"/>
                      <a:pt x="100" y="154"/>
                      <a:pt x="100" y="150"/>
                    </a:cubicBezTo>
                    <a:close/>
                    <a:moveTo>
                      <a:pt x="50" y="43"/>
                    </a:moveTo>
                    <a:cubicBezTo>
                      <a:pt x="63" y="43"/>
                      <a:pt x="72" y="34"/>
                      <a:pt x="72" y="22"/>
                    </a:cubicBezTo>
                    <a:cubicBezTo>
                      <a:pt x="72" y="10"/>
                      <a:pt x="63" y="0"/>
                      <a:pt x="50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: Shape 575">
                <a:extLst>
                  <a:ext uri="{FF2B5EF4-FFF2-40B4-BE49-F238E27FC236}">
                    <a16:creationId xmlns:a16="http://schemas.microsoft.com/office/drawing/2014/main" id="{BDE3C457-1A80-DC4E-B6FE-3EF7788E9B3A}"/>
                  </a:ext>
                </a:extLst>
              </p:cNvPr>
              <p:cNvSpPr/>
              <p:nvPr/>
            </p:nvSpPr>
            <p:spPr>
              <a:xfrm>
                <a:off x="9863567" y="4495922"/>
                <a:ext cx="643445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" h="284">
                    <a:moveTo>
                      <a:pt x="99" y="71"/>
                    </a:moveTo>
                    <a:cubicBezTo>
                      <a:pt x="99" y="60"/>
                      <a:pt x="91" y="52"/>
                      <a:pt x="79" y="52"/>
                    </a:cubicBezTo>
                    <a:lnTo>
                      <a:pt x="19" y="52"/>
                    </a:lnTo>
                    <a:cubicBezTo>
                      <a:pt x="8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3" y="159"/>
                      <a:pt x="8" y="159"/>
                    </a:cubicBezTo>
                    <a:cubicBezTo>
                      <a:pt x="13" y="159"/>
                      <a:pt x="16" y="155"/>
                      <a:pt x="16" y="150"/>
                    </a:cubicBezTo>
                    <a:lnTo>
                      <a:pt x="16" y="78"/>
                    </a:lnTo>
                    <a:lnTo>
                      <a:pt x="20" y="78"/>
                    </a:lnTo>
                    <a:lnTo>
                      <a:pt x="20" y="271"/>
                    </a:lnTo>
                    <a:cubicBezTo>
                      <a:pt x="20" y="278"/>
                      <a:pt x="26" y="284"/>
                      <a:pt x="33" y="284"/>
                    </a:cubicBezTo>
                    <a:cubicBezTo>
                      <a:pt x="40" y="284"/>
                      <a:pt x="46" y="278"/>
                      <a:pt x="46" y="271"/>
                    </a:cubicBezTo>
                    <a:lnTo>
                      <a:pt x="46" y="166"/>
                    </a:lnTo>
                    <a:lnTo>
                      <a:pt x="53" y="166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2" y="78"/>
                    </a:lnTo>
                    <a:lnTo>
                      <a:pt x="82" y="150"/>
                    </a:lnTo>
                    <a:cubicBezTo>
                      <a:pt x="82" y="154"/>
                      <a:pt x="86" y="159"/>
                      <a:pt x="91" y="159"/>
                    </a:cubicBezTo>
                    <a:cubicBezTo>
                      <a:pt x="95" y="159"/>
                      <a:pt x="99" y="154"/>
                      <a:pt x="99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8" y="0"/>
                      <a:pt x="28" y="10"/>
                      <a:pt x="28" y="22"/>
                    </a:cubicBezTo>
                    <a:cubicBezTo>
                      <a:pt x="28" y="34"/>
                      <a:pt x="38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: Shape 576">
                <a:extLst>
                  <a:ext uri="{FF2B5EF4-FFF2-40B4-BE49-F238E27FC236}">
                    <a16:creationId xmlns:a16="http://schemas.microsoft.com/office/drawing/2014/main" id="{520F2E40-43F2-844E-87FA-B01B2584E1CF}"/>
                  </a:ext>
                </a:extLst>
              </p:cNvPr>
              <p:cNvSpPr/>
              <p:nvPr/>
            </p:nvSpPr>
            <p:spPr>
              <a:xfrm>
                <a:off x="11032255" y="4495922"/>
                <a:ext cx="643445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" h="284">
                    <a:moveTo>
                      <a:pt x="99" y="71"/>
                    </a:moveTo>
                    <a:cubicBezTo>
                      <a:pt x="99" y="60"/>
                      <a:pt x="90" y="52"/>
                      <a:pt x="80" y="52"/>
                    </a:cubicBezTo>
                    <a:lnTo>
                      <a:pt x="19" y="52"/>
                    </a:lnTo>
                    <a:cubicBezTo>
                      <a:pt x="9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8" y="159"/>
                    </a:cubicBezTo>
                    <a:cubicBezTo>
                      <a:pt x="13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0" y="78"/>
                    </a:lnTo>
                    <a:lnTo>
                      <a:pt x="20" y="271"/>
                    </a:lnTo>
                    <a:cubicBezTo>
                      <a:pt x="20" y="278"/>
                      <a:pt x="26" y="284"/>
                      <a:pt x="34" y="284"/>
                    </a:cubicBezTo>
                    <a:cubicBezTo>
                      <a:pt x="40" y="284"/>
                      <a:pt x="46" y="278"/>
                      <a:pt x="46" y="271"/>
                    </a:cubicBezTo>
                    <a:lnTo>
                      <a:pt x="46" y="166"/>
                    </a:lnTo>
                    <a:lnTo>
                      <a:pt x="53" y="166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2" y="78"/>
                    </a:lnTo>
                    <a:lnTo>
                      <a:pt x="82" y="150"/>
                    </a:lnTo>
                    <a:cubicBezTo>
                      <a:pt x="82" y="154"/>
                      <a:pt x="86" y="159"/>
                      <a:pt x="91" y="159"/>
                    </a:cubicBezTo>
                    <a:cubicBezTo>
                      <a:pt x="96" y="159"/>
                      <a:pt x="99" y="154"/>
                      <a:pt x="99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8" y="0"/>
                      <a:pt x="29" y="10"/>
                      <a:pt x="29" y="22"/>
                    </a:cubicBezTo>
                    <a:cubicBezTo>
                      <a:pt x="29" y="34"/>
                      <a:pt x="38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: Shape 577">
                <a:extLst>
                  <a:ext uri="{FF2B5EF4-FFF2-40B4-BE49-F238E27FC236}">
                    <a16:creationId xmlns:a16="http://schemas.microsoft.com/office/drawing/2014/main" id="{BA3ED31C-33B4-4D43-BD93-8051D7BD4470}"/>
                  </a:ext>
                </a:extLst>
              </p:cNvPr>
              <p:cNvSpPr/>
              <p:nvPr/>
            </p:nvSpPr>
            <p:spPr>
              <a:xfrm>
                <a:off x="12200979" y="4495922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1" y="52"/>
                      <a:pt x="80" y="52"/>
                    </a:cubicBezTo>
                    <a:lnTo>
                      <a:pt x="20" y="52"/>
                    </a:lnTo>
                    <a:cubicBezTo>
                      <a:pt x="9" y="52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3" y="159"/>
                      <a:pt x="18" y="155"/>
                      <a:pt x="18" y="150"/>
                    </a:cubicBezTo>
                    <a:lnTo>
                      <a:pt x="18" y="78"/>
                    </a:lnTo>
                    <a:lnTo>
                      <a:pt x="21" y="78"/>
                    </a:lnTo>
                    <a:lnTo>
                      <a:pt x="21" y="271"/>
                    </a:lnTo>
                    <a:cubicBezTo>
                      <a:pt x="21" y="278"/>
                      <a:pt x="26" y="284"/>
                      <a:pt x="34" y="284"/>
                    </a:cubicBezTo>
                    <a:cubicBezTo>
                      <a:pt x="41" y="284"/>
                      <a:pt x="46" y="278"/>
                      <a:pt x="46" y="271"/>
                    </a:cubicBezTo>
                    <a:lnTo>
                      <a:pt x="46" y="166"/>
                    </a:lnTo>
                    <a:lnTo>
                      <a:pt x="53" y="166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4"/>
                      <a:pt x="86" y="159"/>
                      <a:pt x="91" y="159"/>
                    </a:cubicBezTo>
                    <a:cubicBezTo>
                      <a:pt x="96" y="159"/>
                      <a:pt x="100" y="154"/>
                      <a:pt x="100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: Shape 578">
                <a:extLst>
                  <a:ext uri="{FF2B5EF4-FFF2-40B4-BE49-F238E27FC236}">
                    <a16:creationId xmlns:a16="http://schemas.microsoft.com/office/drawing/2014/main" id="{E3B6F7E2-A6C5-BA4B-A1B7-770AB02A1045}"/>
                  </a:ext>
                </a:extLst>
              </p:cNvPr>
              <p:cNvSpPr/>
              <p:nvPr/>
            </p:nvSpPr>
            <p:spPr>
              <a:xfrm>
                <a:off x="5175591" y="6564137"/>
                <a:ext cx="650011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3">
                    <a:moveTo>
                      <a:pt x="100" y="70"/>
                    </a:moveTo>
                    <a:cubicBezTo>
                      <a:pt x="100" y="60"/>
                      <a:pt x="91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4" y="158"/>
                      <a:pt x="9" y="158"/>
                    </a:cubicBezTo>
                    <a:cubicBezTo>
                      <a:pt x="13" y="158"/>
                      <a:pt x="17" y="154"/>
                      <a:pt x="17" y="149"/>
                    </a:cubicBezTo>
                    <a:lnTo>
                      <a:pt x="17" y="77"/>
                    </a:lnTo>
                    <a:lnTo>
                      <a:pt x="21" y="77"/>
                    </a:lnTo>
                    <a:lnTo>
                      <a:pt x="21" y="271"/>
                    </a:lnTo>
                    <a:cubicBezTo>
                      <a:pt x="21" y="278"/>
                      <a:pt x="27" y="283"/>
                      <a:pt x="34" y="283"/>
                    </a:cubicBezTo>
                    <a:cubicBezTo>
                      <a:pt x="41" y="283"/>
                      <a:pt x="47" y="278"/>
                      <a:pt x="47" y="271"/>
                    </a:cubicBezTo>
                    <a:lnTo>
                      <a:pt x="47" y="165"/>
                    </a:lnTo>
                    <a:lnTo>
                      <a:pt x="54" y="165"/>
                    </a:lnTo>
                    <a:lnTo>
                      <a:pt x="54" y="271"/>
                    </a:lnTo>
                    <a:cubicBezTo>
                      <a:pt x="54" y="278"/>
                      <a:pt x="59" y="283"/>
                      <a:pt x="66" y="283"/>
                    </a:cubicBezTo>
                    <a:cubicBezTo>
                      <a:pt x="73" y="283"/>
                      <a:pt x="79" y="278"/>
                      <a:pt x="79" y="271"/>
                    </a:cubicBezTo>
                    <a:lnTo>
                      <a:pt x="79" y="77"/>
                    </a:lnTo>
                    <a:lnTo>
                      <a:pt x="83" y="77"/>
                    </a:lnTo>
                    <a:lnTo>
                      <a:pt x="83" y="149"/>
                    </a:lnTo>
                    <a:cubicBezTo>
                      <a:pt x="83" y="154"/>
                      <a:pt x="87" y="158"/>
                      <a:pt x="91" y="158"/>
                    </a:cubicBezTo>
                    <a:cubicBezTo>
                      <a:pt x="96" y="158"/>
                      <a:pt x="100" y="154"/>
                      <a:pt x="100" y="149"/>
                    </a:cubicBezTo>
                    <a:close/>
                    <a:moveTo>
                      <a:pt x="51" y="43"/>
                    </a:moveTo>
                    <a:cubicBezTo>
                      <a:pt x="63" y="43"/>
                      <a:pt x="72" y="33"/>
                      <a:pt x="72" y="21"/>
                    </a:cubicBezTo>
                    <a:cubicBezTo>
                      <a:pt x="72" y="9"/>
                      <a:pt x="63" y="0"/>
                      <a:pt x="51" y="0"/>
                    </a:cubicBezTo>
                    <a:cubicBezTo>
                      <a:pt x="39" y="0"/>
                      <a:pt x="29" y="9"/>
                      <a:pt x="29" y="21"/>
                    </a:cubicBezTo>
                    <a:cubicBezTo>
                      <a:pt x="29" y="33"/>
                      <a:pt x="39" y="43"/>
                      <a:pt x="51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: Shape 579">
                <a:extLst>
                  <a:ext uri="{FF2B5EF4-FFF2-40B4-BE49-F238E27FC236}">
                    <a16:creationId xmlns:a16="http://schemas.microsoft.com/office/drawing/2014/main" id="{5A106129-CB99-1747-A5BD-B08586FB8707}"/>
                  </a:ext>
                </a:extLst>
              </p:cNvPr>
              <p:cNvSpPr/>
              <p:nvPr/>
            </p:nvSpPr>
            <p:spPr>
              <a:xfrm>
                <a:off x="6344316" y="6564137"/>
                <a:ext cx="650011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3">
                    <a:moveTo>
                      <a:pt x="100" y="70"/>
                    </a:moveTo>
                    <a:cubicBezTo>
                      <a:pt x="100" y="60"/>
                      <a:pt x="92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4" y="158"/>
                      <a:pt x="9" y="158"/>
                    </a:cubicBezTo>
                    <a:cubicBezTo>
                      <a:pt x="14" y="158"/>
                      <a:pt x="17" y="154"/>
                      <a:pt x="17" y="149"/>
                    </a:cubicBezTo>
                    <a:lnTo>
                      <a:pt x="17" y="77"/>
                    </a:lnTo>
                    <a:lnTo>
                      <a:pt x="22" y="77"/>
                    </a:lnTo>
                    <a:lnTo>
                      <a:pt x="22" y="271"/>
                    </a:lnTo>
                    <a:cubicBezTo>
                      <a:pt x="22" y="278"/>
                      <a:pt x="27" y="283"/>
                      <a:pt x="34" y="283"/>
                    </a:cubicBezTo>
                    <a:cubicBezTo>
                      <a:pt x="41" y="283"/>
                      <a:pt x="47" y="278"/>
                      <a:pt x="47" y="271"/>
                    </a:cubicBezTo>
                    <a:lnTo>
                      <a:pt x="47" y="165"/>
                    </a:lnTo>
                    <a:lnTo>
                      <a:pt x="54" y="165"/>
                    </a:lnTo>
                    <a:lnTo>
                      <a:pt x="54" y="271"/>
                    </a:lnTo>
                    <a:cubicBezTo>
                      <a:pt x="54" y="278"/>
                      <a:pt x="60" y="283"/>
                      <a:pt x="67" y="283"/>
                    </a:cubicBezTo>
                    <a:cubicBezTo>
                      <a:pt x="74" y="283"/>
                      <a:pt x="80" y="278"/>
                      <a:pt x="80" y="271"/>
                    </a:cubicBezTo>
                    <a:lnTo>
                      <a:pt x="80" y="77"/>
                    </a:lnTo>
                    <a:lnTo>
                      <a:pt x="83" y="77"/>
                    </a:lnTo>
                    <a:lnTo>
                      <a:pt x="83" y="149"/>
                    </a:lnTo>
                    <a:cubicBezTo>
                      <a:pt x="83" y="154"/>
                      <a:pt x="87" y="158"/>
                      <a:pt x="92" y="158"/>
                    </a:cubicBezTo>
                    <a:cubicBezTo>
                      <a:pt x="96" y="158"/>
                      <a:pt x="100" y="154"/>
                      <a:pt x="100" y="149"/>
                    </a:cubicBezTo>
                    <a:close/>
                    <a:moveTo>
                      <a:pt x="51" y="43"/>
                    </a:moveTo>
                    <a:cubicBezTo>
                      <a:pt x="63" y="43"/>
                      <a:pt x="73" y="33"/>
                      <a:pt x="73" y="21"/>
                    </a:cubicBezTo>
                    <a:cubicBezTo>
                      <a:pt x="73" y="9"/>
                      <a:pt x="63" y="0"/>
                      <a:pt x="51" y="0"/>
                    </a:cubicBezTo>
                    <a:cubicBezTo>
                      <a:pt x="39" y="0"/>
                      <a:pt x="30" y="9"/>
                      <a:pt x="30" y="21"/>
                    </a:cubicBezTo>
                    <a:cubicBezTo>
                      <a:pt x="30" y="33"/>
                      <a:pt x="39" y="43"/>
                      <a:pt x="51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: Shape 580">
                <a:extLst>
                  <a:ext uri="{FF2B5EF4-FFF2-40B4-BE49-F238E27FC236}">
                    <a16:creationId xmlns:a16="http://schemas.microsoft.com/office/drawing/2014/main" id="{941F22D6-AD50-9C4F-BC29-DCECD90AF895}"/>
                  </a:ext>
                </a:extLst>
              </p:cNvPr>
              <p:cNvSpPr/>
              <p:nvPr/>
            </p:nvSpPr>
            <p:spPr>
              <a:xfrm>
                <a:off x="7519588" y="6564137"/>
                <a:ext cx="650011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3">
                    <a:moveTo>
                      <a:pt x="99" y="70"/>
                    </a:moveTo>
                    <a:cubicBezTo>
                      <a:pt x="99" y="60"/>
                      <a:pt x="90" y="51"/>
                      <a:pt x="80" y="51"/>
                    </a:cubicBezTo>
                    <a:lnTo>
                      <a:pt x="19" y="51"/>
                    </a:lnTo>
                    <a:cubicBezTo>
                      <a:pt x="9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4" y="158"/>
                      <a:pt x="8" y="158"/>
                    </a:cubicBezTo>
                    <a:cubicBezTo>
                      <a:pt x="14" y="158"/>
                      <a:pt x="17" y="154"/>
                      <a:pt x="17" y="149"/>
                    </a:cubicBezTo>
                    <a:lnTo>
                      <a:pt x="17" y="77"/>
                    </a:lnTo>
                    <a:lnTo>
                      <a:pt x="20" y="77"/>
                    </a:lnTo>
                    <a:lnTo>
                      <a:pt x="20" y="271"/>
                    </a:lnTo>
                    <a:cubicBezTo>
                      <a:pt x="20" y="278"/>
                      <a:pt x="26" y="283"/>
                      <a:pt x="34" y="283"/>
                    </a:cubicBezTo>
                    <a:cubicBezTo>
                      <a:pt x="40" y="283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3"/>
                      <a:pt x="66" y="283"/>
                    </a:cubicBezTo>
                    <a:cubicBezTo>
                      <a:pt x="73" y="283"/>
                      <a:pt x="79" y="278"/>
                      <a:pt x="79" y="271"/>
                    </a:cubicBezTo>
                    <a:lnTo>
                      <a:pt x="79" y="77"/>
                    </a:lnTo>
                    <a:lnTo>
                      <a:pt x="82" y="77"/>
                    </a:lnTo>
                    <a:lnTo>
                      <a:pt x="82" y="149"/>
                    </a:lnTo>
                    <a:cubicBezTo>
                      <a:pt x="82" y="154"/>
                      <a:pt x="86" y="158"/>
                      <a:pt x="91" y="158"/>
                    </a:cubicBezTo>
                    <a:cubicBezTo>
                      <a:pt x="96" y="158"/>
                      <a:pt x="100" y="154"/>
                      <a:pt x="100" y="149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3"/>
                      <a:pt x="72" y="21"/>
                    </a:cubicBezTo>
                    <a:cubicBezTo>
                      <a:pt x="72" y="9"/>
                      <a:pt x="62" y="0"/>
                      <a:pt x="50" y="0"/>
                    </a:cubicBezTo>
                    <a:cubicBezTo>
                      <a:pt x="39" y="0"/>
                      <a:pt x="29" y="9"/>
                      <a:pt x="29" y="21"/>
                    </a:cubicBezTo>
                    <a:cubicBezTo>
                      <a:pt x="29" y="33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: Shape 581">
                <a:extLst>
                  <a:ext uri="{FF2B5EF4-FFF2-40B4-BE49-F238E27FC236}">
                    <a16:creationId xmlns:a16="http://schemas.microsoft.com/office/drawing/2014/main" id="{B4802D7F-FAAF-5947-AD69-CD04137DE3D7}"/>
                  </a:ext>
                </a:extLst>
              </p:cNvPr>
              <p:cNvSpPr/>
              <p:nvPr/>
            </p:nvSpPr>
            <p:spPr>
              <a:xfrm>
                <a:off x="8688294" y="6564137"/>
                <a:ext cx="650011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3">
                    <a:moveTo>
                      <a:pt x="100" y="70"/>
                    </a:moveTo>
                    <a:cubicBezTo>
                      <a:pt x="100" y="60"/>
                      <a:pt x="91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4" y="158"/>
                      <a:pt x="9" y="158"/>
                    </a:cubicBezTo>
                    <a:cubicBezTo>
                      <a:pt x="13" y="158"/>
                      <a:pt x="18" y="154"/>
                      <a:pt x="18" y="149"/>
                    </a:cubicBezTo>
                    <a:lnTo>
                      <a:pt x="18" y="77"/>
                    </a:lnTo>
                    <a:lnTo>
                      <a:pt x="21" y="77"/>
                    </a:lnTo>
                    <a:lnTo>
                      <a:pt x="21" y="271"/>
                    </a:lnTo>
                    <a:cubicBezTo>
                      <a:pt x="21" y="278"/>
                      <a:pt x="27" y="283"/>
                      <a:pt x="34" y="283"/>
                    </a:cubicBezTo>
                    <a:cubicBezTo>
                      <a:pt x="41" y="283"/>
                      <a:pt x="47" y="278"/>
                      <a:pt x="47" y="271"/>
                    </a:cubicBezTo>
                    <a:lnTo>
                      <a:pt x="47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3"/>
                      <a:pt x="66" y="283"/>
                    </a:cubicBezTo>
                    <a:cubicBezTo>
                      <a:pt x="73" y="283"/>
                      <a:pt x="79" y="278"/>
                      <a:pt x="79" y="271"/>
                    </a:cubicBezTo>
                    <a:lnTo>
                      <a:pt x="79" y="77"/>
                    </a:lnTo>
                    <a:lnTo>
                      <a:pt x="83" y="77"/>
                    </a:lnTo>
                    <a:lnTo>
                      <a:pt x="83" y="149"/>
                    </a:lnTo>
                    <a:cubicBezTo>
                      <a:pt x="83" y="154"/>
                      <a:pt x="86" y="158"/>
                      <a:pt x="91" y="158"/>
                    </a:cubicBezTo>
                    <a:cubicBezTo>
                      <a:pt x="96" y="158"/>
                      <a:pt x="100" y="154"/>
                      <a:pt x="100" y="149"/>
                    </a:cubicBezTo>
                    <a:close/>
                    <a:moveTo>
                      <a:pt x="50" y="43"/>
                    </a:moveTo>
                    <a:cubicBezTo>
                      <a:pt x="63" y="43"/>
                      <a:pt x="72" y="33"/>
                      <a:pt x="72" y="21"/>
                    </a:cubicBezTo>
                    <a:cubicBezTo>
                      <a:pt x="72" y="9"/>
                      <a:pt x="63" y="0"/>
                      <a:pt x="50" y="0"/>
                    </a:cubicBezTo>
                    <a:cubicBezTo>
                      <a:pt x="39" y="0"/>
                      <a:pt x="29" y="9"/>
                      <a:pt x="29" y="21"/>
                    </a:cubicBezTo>
                    <a:cubicBezTo>
                      <a:pt x="29" y="33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: Shape 582">
                <a:extLst>
                  <a:ext uri="{FF2B5EF4-FFF2-40B4-BE49-F238E27FC236}">
                    <a16:creationId xmlns:a16="http://schemas.microsoft.com/office/drawing/2014/main" id="{25B45323-BE41-0749-AF39-EAF06DBD85C9}"/>
                  </a:ext>
                </a:extLst>
              </p:cNvPr>
              <p:cNvSpPr/>
              <p:nvPr/>
            </p:nvSpPr>
            <p:spPr>
              <a:xfrm>
                <a:off x="9863567" y="6564137"/>
                <a:ext cx="643445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" h="283">
                    <a:moveTo>
                      <a:pt x="99" y="70"/>
                    </a:moveTo>
                    <a:cubicBezTo>
                      <a:pt x="99" y="60"/>
                      <a:pt x="91" y="51"/>
                      <a:pt x="79" y="51"/>
                    </a:cubicBezTo>
                    <a:lnTo>
                      <a:pt x="19" y="51"/>
                    </a:lnTo>
                    <a:cubicBezTo>
                      <a:pt x="8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3" y="158"/>
                      <a:pt x="8" y="158"/>
                    </a:cubicBezTo>
                    <a:cubicBezTo>
                      <a:pt x="13" y="158"/>
                      <a:pt x="16" y="154"/>
                      <a:pt x="16" y="149"/>
                    </a:cubicBezTo>
                    <a:lnTo>
                      <a:pt x="16" y="77"/>
                    </a:lnTo>
                    <a:lnTo>
                      <a:pt x="20" y="77"/>
                    </a:lnTo>
                    <a:lnTo>
                      <a:pt x="20" y="271"/>
                    </a:lnTo>
                    <a:cubicBezTo>
                      <a:pt x="20" y="278"/>
                      <a:pt x="26" y="283"/>
                      <a:pt x="33" y="283"/>
                    </a:cubicBezTo>
                    <a:cubicBezTo>
                      <a:pt x="40" y="283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3"/>
                      <a:pt x="66" y="283"/>
                    </a:cubicBezTo>
                    <a:cubicBezTo>
                      <a:pt x="73" y="283"/>
                      <a:pt x="79" y="278"/>
                      <a:pt x="79" y="271"/>
                    </a:cubicBezTo>
                    <a:lnTo>
                      <a:pt x="79" y="77"/>
                    </a:lnTo>
                    <a:lnTo>
                      <a:pt x="82" y="77"/>
                    </a:lnTo>
                    <a:lnTo>
                      <a:pt x="82" y="149"/>
                    </a:lnTo>
                    <a:cubicBezTo>
                      <a:pt x="82" y="154"/>
                      <a:pt x="86" y="158"/>
                      <a:pt x="91" y="158"/>
                    </a:cubicBezTo>
                    <a:cubicBezTo>
                      <a:pt x="95" y="158"/>
                      <a:pt x="99" y="154"/>
                      <a:pt x="99" y="149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3"/>
                      <a:pt x="72" y="21"/>
                    </a:cubicBezTo>
                    <a:cubicBezTo>
                      <a:pt x="72" y="9"/>
                      <a:pt x="62" y="0"/>
                      <a:pt x="50" y="0"/>
                    </a:cubicBezTo>
                    <a:cubicBezTo>
                      <a:pt x="38" y="0"/>
                      <a:pt x="28" y="9"/>
                      <a:pt x="28" y="21"/>
                    </a:cubicBezTo>
                    <a:cubicBezTo>
                      <a:pt x="28" y="33"/>
                      <a:pt x="38" y="43"/>
                      <a:pt x="50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: Shape 583">
                <a:extLst>
                  <a:ext uri="{FF2B5EF4-FFF2-40B4-BE49-F238E27FC236}">
                    <a16:creationId xmlns:a16="http://schemas.microsoft.com/office/drawing/2014/main" id="{81CB35B4-9319-7848-B9F2-F53C7BDB60EF}"/>
                  </a:ext>
                </a:extLst>
              </p:cNvPr>
              <p:cNvSpPr/>
              <p:nvPr/>
            </p:nvSpPr>
            <p:spPr>
              <a:xfrm>
                <a:off x="11032255" y="6564137"/>
                <a:ext cx="643445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" h="283">
                    <a:moveTo>
                      <a:pt x="99" y="70"/>
                    </a:moveTo>
                    <a:cubicBezTo>
                      <a:pt x="99" y="60"/>
                      <a:pt x="90" y="51"/>
                      <a:pt x="80" y="51"/>
                    </a:cubicBezTo>
                    <a:lnTo>
                      <a:pt x="19" y="51"/>
                    </a:lnTo>
                    <a:cubicBezTo>
                      <a:pt x="9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4" y="158"/>
                      <a:pt x="8" y="158"/>
                    </a:cubicBezTo>
                    <a:cubicBezTo>
                      <a:pt x="13" y="158"/>
                      <a:pt x="17" y="154"/>
                      <a:pt x="17" y="149"/>
                    </a:cubicBezTo>
                    <a:lnTo>
                      <a:pt x="17" y="77"/>
                    </a:lnTo>
                    <a:lnTo>
                      <a:pt x="20" y="77"/>
                    </a:lnTo>
                    <a:lnTo>
                      <a:pt x="20" y="271"/>
                    </a:lnTo>
                    <a:cubicBezTo>
                      <a:pt x="20" y="278"/>
                      <a:pt x="26" y="283"/>
                      <a:pt x="34" y="283"/>
                    </a:cubicBezTo>
                    <a:cubicBezTo>
                      <a:pt x="40" y="283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3"/>
                      <a:pt x="66" y="283"/>
                    </a:cubicBezTo>
                    <a:cubicBezTo>
                      <a:pt x="73" y="283"/>
                      <a:pt x="79" y="278"/>
                      <a:pt x="79" y="271"/>
                    </a:cubicBezTo>
                    <a:lnTo>
                      <a:pt x="79" y="77"/>
                    </a:lnTo>
                    <a:lnTo>
                      <a:pt x="82" y="77"/>
                    </a:lnTo>
                    <a:lnTo>
                      <a:pt x="82" y="149"/>
                    </a:lnTo>
                    <a:cubicBezTo>
                      <a:pt x="82" y="154"/>
                      <a:pt x="86" y="158"/>
                      <a:pt x="91" y="158"/>
                    </a:cubicBezTo>
                    <a:cubicBezTo>
                      <a:pt x="96" y="158"/>
                      <a:pt x="99" y="154"/>
                      <a:pt x="99" y="149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3"/>
                      <a:pt x="72" y="21"/>
                    </a:cubicBezTo>
                    <a:cubicBezTo>
                      <a:pt x="72" y="9"/>
                      <a:pt x="62" y="0"/>
                      <a:pt x="50" y="0"/>
                    </a:cubicBezTo>
                    <a:cubicBezTo>
                      <a:pt x="38" y="0"/>
                      <a:pt x="29" y="9"/>
                      <a:pt x="29" y="21"/>
                    </a:cubicBezTo>
                    <a:cubicBezTo>
                      <a:pt x="29" y="33"/>
                      <a:pt x="38" y="43"/>
                      <a:pt x="50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584">
                <a:extLst>
                  <a:ext uri="{FF2B5EF4-FFF2-40B4-BE49-F238E27FC236}">
                    <a16:creationId xmlns:a16="http://schemas.microsoft.com/office/drawing/2014/main" id="{3FFF45CB-75C5-BF4D-B38C-AAE6F1856E74}"/>
                  </a:ext>
                </a:extLst>
              </p:cNvPr>
              <p:cNvSpPr/>
              <p:nvPr/>
            </p:nvSpPr>
            <p:spPr>
              <a:xfrm>
                <a:off x="12200979" y="6564137"/>
                <a:ext cx="650011" cy="18515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3">
                    <a:moveTo>
                      <a:pt x="100" y="70"/>
                    </a:moveTo>
                    <a:cubicBezTo>
                      <a:pt x="100" y="60"/>
                      <a:pt x="91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0"/>
                    </a:cubicBezTo>
                    <a:lnTo>
                      <a:pt x="0" y="149"/>
                    </a:lnTo>
                    <a:cubicBezTo>
                      <a:pt x="0" y="154"/>
                      <a:pt x="4" y="158"/>
                      <a:pt x="9" y="158"/>
                    </a:cubicBezTo>
                    <a:cubicBezTo>
                      <a:pt x="13" y="158"/>
                      <a:pt x="18" y="154"/>
                      <a:pt x="18" y="149"/>
                    </a:cubicBezTo>
                    <a:lnTo>
                      <a:pt x="18" y="77"/>
                    </a:lnTo>
                    <a:lnTo>
                      <a:pt x="21" y="77"/>
                    </a:lnTo>
                    <a:lnTo>
                      <a:pt x="21" y="271"/>
                    </a:lnTo>
                    <a:cubicBezTo>
                      <a:pt x="21" y="278"/>
                      <a:pt x="26" y="283"/>
                      <a:pt x="34" y="283"/>
                    </a:cubicBezTo>
                    <a:cubicBezTo>
                      <a:pt x="41" y="283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3"/>
                      <a:pt x="66" y="283"/>
                    </a:cubicBezTo>
                    <a:cubicBezTo>
                      <a:pt x="73" y="283"/>
                      <a:pt x="79" y="278"/>
                      <a:pt x="79" y="271"/>
                    </a:cubicBezTo>
                    <a:lnTo>
                      <a:pt x="79" y="77"/>
                    </a:lnTo>
                    <a:lnTo>
                      <a:pt x="83" y="77"/>
                    </a:lnTo>
                    <a:lnTo>
                      <a:pt x="83" y="149"/>
                    </a:lnTo>
                    <a:cubicBezTo>
                      <a:pt x="83" y="154"/>
                      <a:pt x="86" y="158"/>
                      <a:pt x="91" y="158"/>
                    </a:cubicBezTo>
                    <a:cubicBezTo>
                      <a:pt x="96" y="158"/>
                      <a:pt x="100" y="154"/>
                      <a:pt x="100" y="149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3"/>
                      <a:pt x="72" y="21"/>
                    </a:cubicBezTo>
                    <a:cubicBezTo>
                      <a:pt x="72" y="9"/>
                      <a:pt x="62" y="0"/>
                      <a:pt x="50" y="0"/>
                    </a:cubicBezTo>
                    <a:cubicBezTo>
                      <a:pt x="39" y="0"/>
                      <a:pt x="29" y="9"/>
                      <a:pt x="29" y="21"/>
                    </a:cubicBezTo>
                    <a:cubicBezTo>
                      <a:pt x="29" y="33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: Shape 585">
                <a:extLst>
                  <a:ext uri="{FF2B5EF4-FFF2-40B4-BE49-F238E27FC236}">
                    <a16:creationId xmlns:a16="http://schemas.microsoft.com/office/drawing/2014/main" id="{B2169DA2-49BA-3945-B23E-79F2B3BEACE6}"/>
                  </a:ext>
                </a:extLst>
              </p:cNvPr>
              <p:cNvSpPr/>
              <p:nvPr/>
            </p:nvSpPr>
            <p:spPr>
              <a:xfrm>
                <a:off x="5175591" y="8592959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1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3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1" y="78"/>
                    </a:lnTo>
                    <a:lnTo>
                      <a:pt x="21" y="271"/>
                    </a:lnTo>
                    <a:cubicBezTo>
                      <a:pt x="21" y="278"/>
                      <a:pt x="27" y="284"/>
                      <a:pt x="34" y="284"/>
                    </a:cubicBezTo>
                    <a:cubicBezTo>
                      <a:pt x="41" y="284"/>
                      <a:pt x="47" y="278"/>
                      <a:pt x="47" y="271"/>
                    </a:cubicBezTo>
                    <a:lnTo>
                      <a:pt x="47" y="165"/>
                    </a:lnTo>
                    <a:lnTo>
                      <a:pt x="54" y="165"/>
                    </a:lnTo>
                    <a:lnTo>
                      <a:pt x="54" y="271"/>
                    </a:lnTo>
                    <a:cubicBezTo>
                      <a:pt x="54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5"/>
                      <a:pt x="87" y="158"/>
                      <a:pt x="91" y="158"/>
                    </a:cubicBezTo>
                    <a:cubicBezTo>
                      <a:pt x="96" y="158"/>
                      <a:pt x="100" y="155"/>
                      <a:pt x="100" y="150"/>
                    </a:cubicBezTo>
                    <a:close/>
                    <a:moveTo>
                      <a:pt x="51" y="43"/>
                    </a:moveTo>
                    <a:cubicBezTo>
                      <a:pt x="63" y="43"/>
                      <a:pt x="72" y="34"/>
                      <a:pt x="72" y="22"/>
                    </a:cubicBezTo>
                    <a:cubicBezTo>
                      <a:pt x="72" y="10"/>
                      <a:pt x="63" y="0"/>
                      <a:pt x="51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: Shape 586">
                <a:extLst>
                  <a:ext uri="{FF2B5EF4-FFF2-40B4-BE49-F238E27FC236}">
                    <a16:creationId xmlns:a16="http://schemas.microsoft.com/office/drawing/2014/main" id="{9503B3F0-8189-674D-9439-181615DDE460}"/>
                  </a:ext>
                </a:extLst>
              </p:cNvPr>
              <p:cNvSpPr/>
              <p:nvPr/>
            </p:nvSpPr>
            <p:spPr>
              <a:xfrm>
                <a:off x="6344316" y="8592959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2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4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2" y="78"/>
                    </a:lnTo>
                    <a:lnTo>
                      <a:pt x="22" y="271"/>
                    </a:lnTo>
                    <a:cubicBezTo>
                      <a:pt x="22" y="278"/>
                      <a:pt x="27" y="284"/>
                      <a:pt x="34" y="284"/>
                    </a:cubicBezTo>
                    <a:cubicBezTo>
                      <a:pt x="41" y="284"/>
                      <a:pt x="47" y="278"/>
                      <a:pt x="47" y="271"/>
                    </a:cubicBezTo>
                    <a:lnTo>
                      <a:pt x="47" y="165"/>
                    </a:lnTo>
                    <a:lnTo>
                      <a:pt x="54" y="165"/>
                    </a:lnTo>
                    <a:lnTo>
                      <a:pt x="54" y="271"/>
                    </a:lnTo>
                    <a:cubicBezTo>
                      <a:pt x="54" y="278"/>
                      <a:pt x="60" y="284"/>
                      <a:pt x="67" y="284"/>
                    </a:cubicBezTo>
                    <a:cubicBezTo>
                      <a:pt x="74" y="284"/>
                      <a:pt x="80" y="278"/>
                      <a:pt x="80" y="271"/>
                    </a:cubicBezTo>
                    <a:lnTo>
                      <a:pt x="80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5"/>
                      <a:pt x="87" y="158"/>
                      <a:pt x="92" y="158"/>
                    </a:cubicBezTo>
                    <a:cubicBezTo>
                      <a:pt x="96" y="158"/>
                      <a:pt x="100" y="155"/>
                      <a:pt x="100" y="150"/>
                    </a:cubicBezTo>
                    <a:close/>
                    <a:moveTo>
                      <a:pt x="51" y="43"/>
                    </a:moveTo>
                    <a:cubicBezTo>
                      <a:pt x="63" y="43"/>
                      <a:pt x="73" y="34"/>
                      <a:pt x="73" y="22"/>
                    </a:cubicBezTo>
                    <a:cubicBezTo>
                      <a:pt x="73" y="10"/>
                      <a:pt x="63" y="0"/>
                      <a:pt x="51" y="0"/>
                    </a:cubicBezTo>
                    <a:cubicBezTo>
                      <a:pt x="39" y="0"/>
                      <a:pt x="30" y="10"/>
                      <a:pt x="30" y="22"/>
                    </a:cubicBezTo>
                    <a:cubicBezTo>
                      <a:pt x="30" y="34"/>
                      <a:pt x="39" y="43"/>
                      <a:pt x="5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: Shape 587">
                <a:extLst>
                  <a:ext uri="{FF2B5EF4-FFF2-40B4-BE49-F238E27FC236}">
                    <a16:creationId xmlns:a16="http://schemas.microsoft.com/office/drawing/2014/main" id="{2425711D-8736-CA4E-BF6C-45B258FC9197}"/>
                  </a:ext>
                </a:extLst>
              </p:cNvPr>
              <p:cNvSpPr/>
              <p:nvPr/>
            </p:nvSpPr>
            <p:spPr>
              <a:xfrm>
                <a:off x="7519588" y="8592959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99" y="71"/>
                    </a:moveTo>
                    <a:cubicBezTo>
                      <a:pt x="99" y="60"/>
                      <a:pt x="90" y="51"/>
                      <a:pt x="80" y="51"/>
                    </a:cubicBezTo>
                    <a:lnTo>
                      <a:pt x="19" y="51"/>
                    </a:lnTo>
                    <a:cubicBezTo>
                      <a:pt x="9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8" y="159"/>
                    </a:cubicBezTo>
                    <a:cubicBezTo>
                      <a:pt x="14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0" y="78"/>
                    </a:lnTo>
                    <a:lnTo>
                      <a:pt x="20" y="271"/>
                    </a:lnTo>
                    <a:cubicBezTo>
                      <a:pt x="20" y="278"/>
                      <a:pt x="26" y="284"/>
                      <a:pt x="34" y="284"/>
                    </a:cubicBezTo>
                    <a:cubicBezTo>
                      <a:pt x="40" y="284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2" y="78"/>
                    </a:lnTo>
                    <a:lnTo>
                      <a:pt x="82" y="150"/>
                    </a:lnTo>
                    <a:cubicBezTo>
                      <a:pt x="82" y="155"/>
                      <a:pt x="86" y="158"/>
                      <a:pt x="91" y="158"/>
                    </a:cubicBezTo>
                    <a:cubicBezTo>
                      <a:pt x="96" y="158"/>
                      <a:pt x="100" y="155"/>
                      <a:pt x="100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: Shape 588">
                <a:extLst>
                  <a:ext uri="{FF2B5EF4-FFF2-40B4-BE49-F238E27FC236}">
                    <a16:creationId xmlns:a16="http://schemas.microsoft.com/office/drawing/2014/main" id="{5C7AD9D8-6EB3-3F41-81A5-CC9A53749A04}"/>
                  </a:ext>
                </a:extLst>
              </p:cNvPr>
              <p:cNvSpPr/>
              <p:nvPr/>
            </p:nvSpPr>
            <p:spPr>
              <a:xfrm>
                <a:off x="8688294" y="8592959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1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3" y="159"/>
                      <a:pt x="18" y="155"/>
                      <a:pt x="18" y="150"/>
                    </a:cubicBezTo>
                    <a:lnTo>
                      <a:pt x="18" y="78"/>
                    </a:lnTo>
                    <a:lnTo>
                      <a:pt x="21" y="78"/>
                    </a:lnTo>
                    <a:lnTo>
                      <a:pt x="21" y="271"/>
                    </a:lnTo>
                    <a:cubicBezTo>
                      <a:pt x="21" y="278"/>
                      <a:pt x="27" y="284"/>
                      <a:pt x="34" y="284"/>
                    </a:cubicBezTo>
                    <a:cubicBezTo>
                      <a:pt x="41" y="284"/>
                      <a:pt x="47" y="278"/>
                      <a:pt x="47" y="271"/>
                    </a:cubicBezTo>
                    <a:lnTo>
                      <a:pt x="47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5"/>
                      <a:pt x="86" y="158"/>
                      <a:pt x="91" y="158"/>
                    </a:cubicBezTo>
                    <a:cubicBezTo>
                      <a:pt x="96" y="158"/>
                      <a:pt x="100" y="155"/>
                      <a:pt x="100" y="150"/>
                    </a:cubicBezTo>
                    <a:close/>
                    <a:moveTo>
                      <a:pt x="50" y="43"/>
                    </a:moveTo>
                    <a:cubicBezTo>
                      <a:pt x="63" y="43"/>
                      <a:pt x="72" y="34"/>
                      <a:pt x="72" y="22"/>
                    </a:cubicBezTo>
                    <a:cubicBezTo>
                      <a:pt x="72" y="10"/>
                      <a:pt x="63" y="0"/>
                      <a:pt x="50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: Shape 589">
                <a:extLst>
                  <a:ext uri="{FF2B5EF4-FFF2-40B4-BE49-F238E27FC236}">
                    <a16:creationId xmlns:a16="http://schemas.microsoft.com/office/drawing/2014/main" id="{B48B8A25-F8B2-3446-B59E-57372518AD75}"/>
                  </a:ext>
                </a:extLst>
              </p:cNvPr>
              <p:cNvSpPr/>
              <p:nvPr/>
            </p:nvSpPr>
            <p:spPr>
              <a:xfrm>
                <a:off x="9863567" y="8592959"/>
                <a:ext cx="643445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" h="284">
                    <a:moveTo>
                      <a:pt x="99" y="71"/>
                    </a:moveTo>
                    <a:cubicBezTo>
                      <a:pt x="99" y="60"/>
                      <a:pt x="91" y="51"/>
                      <a:pt x="79" y="51"/>
                    </a:cubicBezTo>
                    <a:lnTo>
                      <a:pt x="19" y="51"/>
                    </a:lnTo>
                    <a:cubicBezTo>
                      <a:pt x="8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3" y="159"/>
                      <a:pt x="8" y="159"/>
                    </a:cubicBezTo>
                    <a:cubicBezTo>
                      <a:pt x="13" y="159"/>
                      <a:pt x="16" y="155"/>
                      <a:pt x="16" y="150"/>
                    </a:cubicBezTo>
                    <a:lnTo>
                      <a:pt x="16" y="78"/>
                    </a:lnTo>
                    <a:lnTo>
                      <a:pt x="20" y="78"/>
                    </a:lnTo>
                    <a:lnTo>
                      <a:pt x="20" y="271"/>
                    </a:lnTo>
                    <a:cubicBezTo>
                      <a:pt x="20" y="278"/>
                      <a:pt x="26" y="284"/>
                      <a:pt x="33" y="284"/>
                    </a:cubicBezTo>
                    <a:cubicBezTo>
                      <a:pt x="40" y="284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2" y="78"/>
                    </a:lnTo>
                    <a:lnTo>
                      <a:pt x="82" y="150"/>
                    </a:lnTo>
                    <a:cubicBezTo>
                      <a:pt x="82" y="155"/>
                      <a:pt x="86" y="158"/>
                      <a:pt x="91" y="158"/>
                    </a:cubicBezTo>
                    <a:cubicBezTo>
                      <a:pt x="95" y="158"/>
                      <a:pt x="99" y="155"/>
                      <a:pt x="99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8" y="0"/>
                      <a:pt x="28" y="10"/>
                      <a:pt x="28" y="22"/>
                    </a:cubicBezTo>
                    <a:cubicBezTo>
                      <a:pt x="28" y="34"/>
                      <a:pt x="38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: Shape 590">
                <a:extLst>
                  <a:ext uri="{FF2B5EF4-FFF2-40B4-BE49-F238E27FC236}">
                    <a16:creationId xmlns:a16="http://schemas.microsoft.com/office/drawing/2014/main" id="{1DA610D5-4FEA-6E42-933B-472E614DFAE1}"/>
                  </a:ext>
                </a:extLst>
              </p:cNvPr>
              <p:cNvSpPr/>
              <p:nvPr/>
            </p:nvSpPr>
            <p:spPr>
              <a:xfrm>
                <a:off x="11032255" y="8592959"/>
                <a:ext cx="643445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" h="284">
                    <a:moveTo>
                      <a:pt x="99" y="71"/>
                    </a:moveTo>
                    <a:cubicBezTo>
                      <a:pt x="99" y="60"/>
                      <a:pt x="90" y="51"/>
                      <a:pt x="80" y="51"/>
                    </a:cubicBezTo>
                    <a:lnTo>
                      <a:pt x="19" y="51"/>
                    </a:lnTo>
                    <a:cubicBezTo>
                      <a:pt x="9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8" y="159"/>
                    </a:cubicBezTo>
                    <a:cubicBezTo>
                      <a:pt x="13" y="159"/>
                      <a:pt x="17" y="155"/>
                      <a:pt x="17" y="150"/>
                    </a:cubicBezTo>
                    <a:lnTo>
                      <a:pt x="17" y="78"/>
                    </a:lnTo>
                    <a:lnTo>
                      <a:pt x="20" y="78"/>
                    </a:lnTo>
                    <a:lnTo>
                      <a:pt x="20" y="271"/>
                    </a:lnTo>
                    <a:cubicBezTo>
                      <a:pt x="20" y="278"/>
                      <a:pt x="26" y="284"/>
                      <a:pt x="34" y="284"/>
                    </a:cubicBezTo>
                    <a:cubicBezTo>
                      <a:pt x="40" y="284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2" y="78"/>
                    </a:lnTo>
                    <a:lnTo>
                      <a:pt x="82" y="150"/>
                    </a:lnTo>
                    <a:cubicBezTo>
                      <a:pt x="82" y="155"/>
                      <a:pt x="86" y="158"/>
                      <a:pt x="91" y="158"/>
                    </a:cubicBezTo>
                    <a:cubicBezTo>
                      <a:pt x="96" y="158"/>
                      <a:pt x="99" y="155"/>
                      <a:pt x="99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8" y="0"/>
                      <a:pt x="29" y="10"/>
                      <a:pt x="29" y="22"/>
                    </a:cubicBezTo>
                    <a:cubicBezTo>
                      <a:pt x="29" y="34"/>
                      <a:pt x="38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: Shape 591">
                <a:extLst>
                  <a:ext uri="{FF2B5EF4-FFF2-40B4-BE49-F238E27FC236}">
                    <a16:creationId xmlns:a16="http://schemas.microsoft.com/office/drawing/2014/main" id="{82DC5759-D89F-0846-ABA8-0E6AECBD7B86}"/>
                  </a:ext>
                </a:extLst>
              </p:cNvPr>
              <p:cNvSpPr/>
              <p:nvPr/>
            </p:nvSpPr>
            <p:spPr>
              <a:xfrm>
                <a:off x="12200979" y="8592959"/>
                <a:ext cx="650011" cy="18581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0" h="284">
                    <a:moveTo>
                      <a:pt x="100" y="71"/>
                    </a:moveTo>
                    <a:cubicBezTo>
                      <a:pt x="100" y="60"/>
                      <a:pt x="91" y="51"/>
                      <a:pt x="80" y="51"/>
                    </a:cubicBezTo>
                    <a:lnTo>
                      <a:pt x="20" y="51"/>
                    </a:lnTo>
                    <a:cubicBezTo>
                      <a:pt x="9" y="51"/>
                      <a:pt x="0" y="60"/>
                      <a:pt x="0" y="71"/>
                    </a:cubicBezTo>
                    <a:lnTo>
                      <a:pt x="0" y="150"/>
                    </a:lnTo>
                    <a:cubicBezTo>
                      <a:pt x="0" y="155"/>
                      <a:pt x="4" y="159"/>
                      <a:pt x="9" y="159"/>
                    </a:cubicBezTo>
                    <a:cubicBezTo>
                      <a:pt x="13" y="159"/>
                      <a:pt x="18" y="155"/>
                      <a:pt x="18" y="150"/>
                    </a:cubicBezTo>
                    <a:lnTo>
                      <a:pt x="18" y="78"/>
                    </a:lnTo>
                    <a:lnTo>
                      <a:pt x="21" y="78"/>
                    </a:lnTo>
                    <a:lnTo>
                      <a:pt x="21" y="271"/>
                    </a:lnTo>
                    <a:cubicBezTo>
                      <a:pt x="21" y="278"/>
                      <a:pt x="26" y="284"/>
                      <a:pt x="34" y="284"/>
                    </a:cubicBezTo>
                    <a:cubicBezTo>
                      <a:pt x="41" y="284"/>
                      <a:pt x="46" y="278"/>
                      <a:pt x="46" y="271"/>
                    </a:cubicBezTo>
                    <a:lnTo>
                      <a:pt x="46" y="165"/>
                    </a:lnTo>
                    <a:lnTo>
                      <a:pt x="53" y="165"/>
                    </a:lnTo>
                    <a:lnTo>
                      <a:pt x="53" y="271"/>
                    </a:lnTo>
                    <a:cubicBezTo>
                      <a:pt x="53" y="278"/>
                      <a:pt x="59" y="284"/>
                      <a:pt x="66" y="284"/>
                    </a:cubicBezTo>
                    <a:cubicBezTo>
                      <a:pt x="73" y="284"/>
                      <a:pt x="79" y="278"/>
                      <a:pt x="79" y="271"/>
                    </a:cubicBezTo>
                    <a:lnTo>
                      <a:pt x="79" y="78"/>
                    </a:lnTo>
                    <a:lnTo>
                      <a:pt x="83" y="78"/>
                    </a:lnTo>
                    <a:lnTo>
                      <a:pt x="83" y="150"/>
                    </a:lnTo>
                    <a:cubicBezTo>
                      <a:pt x="83" y="155"/>
                      <a:pt x="86" y="158"/>
                      <a:pt x="91" y="158"/>
                    </a:cubicBezTo>
                    <a:cubicBezTo>
                      <a:pt x="96" y="158"/>
                      <a:pt x="100" y="155"/>
                      <a:pt x="100" y="150"/>
                    </a:cubicBezTo>
                    <a:close/>
                    <a:moveTo>
                      <a:pt x="50" y="43"/>
                    </a:moveTo>
                    <a:cubicBezTo>
                      <a:pt x="62" y="43"/>
                      <a:pt x="72" y="34"/>
                      <a:pt x="72" y="22"/>
                    </a:cubicBezTo>
                    <a:cubicBezTo>
                      <a:pt x="72" y="10"/>
                      <a:pt x="62" y="0"/>
                      <a:pt x="50" y="0"/>
                    </a:cubicBezTo>
                    <a:cubicBezTo>
                      <a:pt x="39" y="0"/>
                      <a:pt x="29" y="10"/>
                      <a:pt x="29" y="22"/>
                    </a:cubicBezTo>
                    <a:cubicBezTo>
                      <a:pt x="29" y="34"/>
                      <a:pt x="39" y="43"/>
                      <a:pt x="5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: Shape 592">
                <a:extLst>
                  <a:ext uri="{FF2B5EF4-FFF2-40B4-BE49-F238E27FC236}">
                    <a16:creationId xmlns:a16="http://schemas.microsoft.com/office/drawing/2014/main" id="{354B4D77-667C-DD48-BE44-F820F7FE26D5}"/>
                  </a:ext>
                </a:extLst>
              </p:cNvPr>
              <p:cNvSpPr/>
              <p:nvPr/>
            </p:nvSpPr>
            <p:spPr>
              <a:xfrm>
                <a:off x="2194752" y="4482790"/>
                <a:ext cx="2094479" cy="5968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0" h="910">
                    <a:moveTo>
                      <a:pt x="320" y="226"/>
                    </a:moveTo>
                    <a:cubicBezTo>
                      <a:pt x="320" y="192"/>
                      <a:pt x="292" y="163"/>
                      <a:pt x="257" y="163"/>
                    </a:cubicBezTo>
                    <a:lnTo>
                      <a:pt x="63" y="163"/>
                    </a:lnTo>
                    <a:cubicBezTo>
                      <a:pt x="28" y="163"/>
                      <a:pt x="0" y="192"/>
                      <a:pt x="0" y="226"/>
                    </a:cubicBezTo>
                    <a:lnTo>
                      <a:pt x="0" y="481"/>
                    </a:lnTo>
                    <a:cubicBezTo>
                      <a:pt x="0" y="495"/>
                      <a:pt x="13" y="508"/>
                      <a:pt x="28" y="508"/>
                    </a:cubicBezTo>
                    <a:cubicBezTo>
                      <a:pt x="43" y="508"/>
                      <a:pt x="55" y="495"/>
                      <a:pt x="55" y="481"/>
                    </a:cubicBezTo>
                    <a:lnTo>
                      <a:pt x="55" y="248"/>
                    </a:lnTo>
                    <a:lnTo>
                      <a:pt x="67" y="248"/>
                    </a:lnTo>
                    <a:lnTo>
                      <a:pt x="67" y="869"/>
                    </a:lnTo>
                    <a:cubicBezTo>
                      <a:pt x="67" y="892"/>
                      <a:pt x="85" y="910"/>
                      <a:pt x="108" y="910"/>
                    </a:cubicBezTo>
                    <a:cubicBezTo>
                      <a:pt x="131" y="910"/>
                      <a:pt x="149" y="892"/>
                      <a:pt x="149" y="869"/>
                    </a:cubicBezTo>
                    <a:lnTo>
                      <a:pt x="149" y="529"/>
                    </a:lnTo>
                    <a:lnTo>
                      <a:pt x="171" y="529"/>
                    </a:lnTo>
                    <a:lnTo>
                      <a:pt x="171" y="869"/>
                    </a:lnTo>
                    <a:cubicBezTo>
                      <a:pt x="171" y="892"/>
                      <a:pt x="190" y="910"/>
                      <a:pt x="213" y="910"/>
                    </a:cubicBezTo>
                    <a:cubicBezTo>
                      <a:pt x="235" y="910"/>
                      <a:pt x="254" y="892"/>
                      <a:pt x="254" y="869"/>
                    </a:cubicBezTo>
                    <a:lnTo>
                      <a:pt x="254" y="248"/>
                    </a:lnTo>
                    <a:lnTo>
                      <a:pt x="265" y="248"/>
                    </a:lnTo>
                    <a:lnTo>
                      <a:pt x="265" y="479"/>
                    </a:lnTo>
                    <a:cubicBezTo>
                      <a:pt x="265" y="495"/>
                      <a:pt x="277" y="507"/>
                      <a:pt x="292" y="507"/>
                    </a:cubicBezTo>
                    <a:cubicBezTo>
                      <a:pt x="308" y="507"/>
                      <a:pt x="320" y="495"/>
                      <a:pt x="320" y="479"/>
                    </a:cubicBezTo>
                    <a:close/>
                    <a:moveTo>
                      <a:pt x="162" y="138"/>
                    </a:moveTo>
                    <a:cubicBezTo>
                      <a:pt x="200" y="138"/>
                      <a:pt x="231" y="107"/>
                      <a:pt x="231" y="69"/>
                    </a:cubicBezTo>
                    <a:cubicBezTo>
                      <a:pt x="231" y="31"/>
                      <a:pt x="200" y="0"/>
                      <a:pt x="162" y="0"/>
                    </a:cubicBezTo>
                    <a:cubicBezTo>
                      <a:pt x="124" y="0"/>
                      <a:pt x="93" y="31"/>
                      <a:pt x="93" y="69"/>
                    </a:cubicBezTo>
                    <a:cubicBezTo>
                      <a:pt x="93" y="107"/>
                      <a:pt x="124" y="138"/>
                      <a:pt x="162" y="138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ACC64B-45E7-8C4B-AFB5-F04D3D53F19A}"/>
                </a:ext>
              </a:extLst>
            </p:cNvPr>
            <p:cNvGrpSpPr/>
            <p:nvPr/>
          </p:nvGrpSpPr>
          <p:grpSpPr>
            <a:xfrm>
              <a:off x="13855261" y="4018553"/>
              <a:ext cx="8377586" cy="5378146"/>
              <a:chOff x="13855261" y="4928838"/>
              <a:chExt cx="8377586" cy="5378146"/>
            </a:xfrm>
          </p:grpSpPr>
          <p:sp>
            <p:nvSpPr>
              <p:cNvPr id="41" name="Freeform: Shape 5266">
                <a:extLst>
                  <a:ext uri="{FF2B5EF4-FFF2-40B4-BE49-F238E27FC236}">
                    <a16:creationId xmlns:a16="http://schemas.microsoft.com/office/drawing/2014/main" id="{7054CC07-5CCF-AC4D-B9D4-4BD4FFFB8A02}"/>
                  </a:ext>
                </a:extLst>
              </p:cNvPr>
              <p:cNvSpPr/>
              <p:nvPr/>
            </p:nvSpPr>
            <p:spPr>
              <a:xfrm>
                <a:off x="14384829" y="4928838"/>
                <a:ext cx="842099" cy="8420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195">
                    <a:moveTo>
                      <a:pt x="98" y="195"/>
                    </a:moveTo>
                    <a:cubicBezTo>
                      <a:pt x="152" y="195"/>
                      <a:pt x="195" y="152"/>
                      <a:pt x="195" y="98"/>
                    </a:cubicBezTo>
                    <a:cubicBezTo>
                      <a:pt x="195" y="44"/>
                      <a:pt x="152" y="0"/>
                      <a:pt x="98" y="0"/>
                    </a:cubicBez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5"/>
                      <a:pt x="98" y="195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: Shape 5267">
                <a:extLst>
                  <a:ext uri="{FF2B5EF4-FFF2-40B4-BE49-F238E27FC236}">
                    <a16:creationId xmlns:a16="http://schemas.microsoft.com/office/drawing/2014/main" id="{2243D01A-ABF7-934A-8F2E-CDDD89C34EF9}"/>
                  </a:ext>
                </a:extLst>
              </p:cNvPr>
              <p:cNvSpPr/>
              <p:nvPr/>
            </p:nvSpPr>
            <p:spPr>
              <a:xfrm>
                <a:off x="13855261" y="5827366"/>
                <a:ext cx="1905575" cy="44796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0" h="1033">
                    <a:moveTo>
                      <a:pt x="440" y="382"/>
                    </a:moveTo>
                    <a:cubicBezTo>
                      <a:pt x="440" y="382"/>
                      <a:pt x="399" y="119"/>
                      <a:pt x="385" y="28"/>
                    </a:cubicBezTo>
                    <a:cubicBezTo>
                      <a:pt x="383" y="16"/>
                      <a:pt x="363" y="0"/>
                      <a:pt x="344" y="0"/>
                    </a:cubicBezTo>
                    <a:lnTo>
                      <a:pt x="87" y="0"/>
                    </a:lnTo>
                    <a:cubicBezTo>
                      <a:pt x="73" y="0"/>
                      <a:pt x="57" y="17"/>
                      <a:pt x="55" y="28"/>
                    </a:cubicBezTo>
                    <a:lnTo>
                      <a:pt x="0" y="382"/>
                    </a:lnTo>
                    <a:cubicBezTo>
                      <a:pt x="-2" y="394"/>
                      <a:pt x="10" y="405"/>
                      <a:pt x="27" y="408"/>
                    </a:cubicBezTo>
                    <a:cubicBezTo>
                      <a:pt x="44" y="410"/>
                      <a:pt x="59" y="403"/>
                      <a:pt x="61" y="391"/>
                    </a:cubicBezTo>
                    <a:lnTo>
                      <a:pt x="103" y="110"/>
                    </a:lnTo>
                    <a:lnTo>
                      <a:pt x="120" y="235"/>
                    </a:lnTo>
                    <a:lnTo>
                      <a:pt x="36" y="602"/>
                    </a:lnTo>
                    <a:lnTo>
                      <a:pt x="133" y="602"/>
                    </a:lnTo>
                    <a:lnTo>
                      <a:pt x="133" y="1003"/>
                    </a:lnTo>
                    <a:cubicBezTo>
                      <a:pt x="133" y="1020"/>
                      <a:pt x="151" y="1033"/>
                      <a:pt x="172" y="1033"/>
                    </a:cubicBezTo>
                    <a:cubicBezTo>
                      <a:pt x="193" y="1033"/>
                      <a:pt x="211" y="1020"/>
                      <a:pt x="211" y="1003"/>
                    </a:cubicBezTo>
                    <a:lnTo>
                      <a:pt x="211" y="602"/>
                    </a:lnTo>
                    <a:lnTo>
                      <a:pt x="229" y="602"/>
                    </a:lnTo>
                    <a:lnTo>
                      <a:pt x="229" y="1003"/>
                    </a:lnTo>
                    <a:cubicBezTo>
                      <a:pt x="229" y="1020"/>
                      <a:pt x="247" y="1033"/>
                      <a:pt x="268" y="1033"/>
                    </a:cubicBezTo>
                    <a:cubicBezTo>
                      <a:pt x="289" y="1033"/>
                      <a:pt x="307" y="1020"/>
                      <a:pt x="307" y="1003"/>
                    </a:cubicBezTo>
                    <a:lnTo>
                      <a:pt x="307" y="602"/>
                    </a:lnTo>
                    <a:lnTo>
                      <a:pt x="403" y="602"/>
                    </a:lnTo>
                    <a:lnTo>
                      <a:pt x="319" y="235"/>
                    </a:lnTo>
                    <a:lnTo>
                      <a:pt x="337" y="110"/>
                    </a:lnTo>
                    <a:lnTo>
                      <a:pt x="380" y="391"/>
                    </a:lnTo>
                    <a:cubicBezTo>
                      <a:pt x="381" y="403"/>
                      <a:pt x="397" y="410"/>
                      <a:pt x="413" y="408"/>
                    </a:cubicBezTo>
                    <a:cubicBezTo>
                      <a:pt x="430" y="405"/>
                      <a:pt x="442" y="394"/>
                      <a:pt x="440" y="382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: Shape 5268">
                <a:extLst>
                  <a:ext uri="{FF2B5EF4-FFF2-40B4-BE49-F238E27FC236}">
                    <a16:creationId xmlns:a16="http://schemas.microsoft.com/office/drawing/2014/main" id="{370680D0-65DF-FF4E-9448-FFE28196E531}"/>
                  </a:ext>
                </a:extLst>
              </p:cNvPr>
              <p:cNvSpPr/>
              <p:nvPr/>
            </p:nvSpPr>
            <p:spPr>
              <a:xfrm>
                <a:off x="16255678" y="4993949"/>
                <a:ext cx="251762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58">
                    <a:moveTo>
                      <a:pt x="30" y="58"/>
                    </a:moveTo>
                    <a:cubicBezTo>
                      <a:pt x="46" y="58"/>
                      <a:pt x="59" y="45"/>
                      <a:pt x="59" y="29"/>
                    </a:cubicBezTo>
                    <a:cubicBezTo>
                      <a:pt x="59" y="12"/>
                      <a:pt x="46" y="0"/>
                      <a:pt x="30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30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: Shape 5269">
                <a:extLst>
                  <a:ext uri="{FF2B5EF4-FFF2-40B4-BE49-F238E27FC236}">
                    <a16:creationId xmlns:a16="http://schemas.microsoft.com/office/drawing/2014/main" id="{4526D1A8-768B-4D4B-8B38-B0C92DED6146}"/>
                  </a:ext>
                </a:extLst>
              </p:cNvPr>
              <p:cNvSpPr/>
              <p:nvPr/>
            </p:nvSpPr>
            <p:spPr>
              <a:xfrm>
                <a:off x="16095071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6" y="9"/>
                    </a:cubicBezTo>
                    <a:cubicBezTo>
                      <a:pt x="116" y="5"/>
                      <a:pt x="110" y="0"/>
                      <a:pt x="104" y="0"/>
                    </a:cubicBezTo>
                    <a:lnTo>
                      <a:pt x="27" y="0"/>
                    </a:lnTo>
                    <a:cubicBezTo>
                      <a:pt x="23" y="0"/>
                      <a:pt x="18" y="5"/>
                      <a:pt x="17" y="9"/>
                    </a:cubicBezTo>
                    <a:lnTo>
                      <a:pt x="0" y="115"/>
                    </a:lnTo>
                    <a:cubicBezTo>
                      <a:pt x="0" y="118"/>
                      <a:pt x="4" y="122"/>
                      <a:pt x="9" y="122"/>
                    </a:cubicBezTo>
                    <a:cubicBezTo>
                      <a:pt x="14" y="123"/>
                      <a:pt x="18" y="121"/>
                      <a:pt x="19" y="118"/>
                    </a:cubicBezTo>
                    <a:lnTo>
                      <a:pt x="31" y="33"/>
                    </a:lnTo>
                    <a:lnTo>
                      <a:pt x="36" y="71"/>
                    </a:lnTo>
                    <a:lnTo>
                      <a:pt x="11" y="180"/>
                    </a:lnTo>
                    <a:lnTo>
                      <a:pt x="41" y="180"/>
                    </a:lnTo>
                    <a:lnTo>
                      <a:pt x="41" y="301"/>
                    </a:lnTo>
                    <a:cubicBezTo>
                      <a:pt x="41" y="306"/>
                      <a:pt x="46" y="310"/>
                      <a:pt x="52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1" y="310"/>
                    </a:cubicBezTo>
                    <a:cubicBezTo>
                      <a:pt x="88" y="310"/>
                      <a:pt x="93" y="306"/>
                      <a:pt x="93" y="301"/>
                    </a:cubicBezTo>
                    <a:lnTo>
                      <a:pt x="93" y="180"/>
                    </a:lnTo>
                    <a:lnTo>
                      <a:pt x="122" y="180"/>
                    </a:lnTo>
                    <a:lnTo>
                      <a:pt x="96" y="71"/>
                    </a:lnTo>
                    <a:lnTo>
                      <a:pt x="101" y="33"/>
                    </a:lnTo>
                    <a:lnTo>
                      <a:pt x="114" y="118"/>
                    </a:lnTo>
                    <a:cubicBezTo>
                      <a:pt x="115" y="121"/>
                      <a:pt x="119" y="123"/>
                      <a:pt x="124" y="122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5270">
                <a:extLst>
                  <a:ext uri="{FF2B5EF4-FFF2-40B4-BE49-F238E27FC236}">
                    <a16:creationId xmlns:a16="http://schemas.microsoft.com/office/drawing/2014/main" id="{AB3E2787-6544-0D45-9FD5-F7D9257F70E6}"/>
                  </a:ext>
                </a:extLst>
              </p:cNvPr>
              <p:cNvSpPr/>
              <p:nvPr/>
            </p:nvSpPr>
            <p:spPr>
              <a:xfrm>
                <a:off x="17054370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2" y="0"/>
                      <a:pt x="0" y="12"/>
                      <a:pt x="0" y="29"/>
                    </a:cubicBezTo>
                    <a:cubicBezTo>
                      <a:pt x="0" y="45"/>
                      <a:pt x="12" y="58"/>
                      <a:pt x="29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5271">
                <a:extLst>
                  <a:ext uri="{FF2B5EF4-FFF2-40B4-BE49-F238E27FC236}">
                    <a16:creationId xmlns:a16="http://schemas.microsoft.com/office/drawing/2014/main" id="{F2AE8C1B-9FEA-B448-923B-64554779C5A2}"/>
                  </a:ext>
                </a:extLst>
              </p:cNvPr>
              <p:cNvSpPr/>
              <p:nvPr/>
            </p:nvSpPr>
            <p:spPr>
              <a:xfrm>
                <a:off x="16893764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19" y="36"/>
                      <a:pt x="115" y="9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9"/>
                    </a:cubicBezTo>
                    <a:lnTo>
                      <a:pt x="0" y="115"/>
                    </a:lnTo>
                    <a:cubicBezTo>
                      <a:pt x="-1" y="118"/>
                      <a:pt x="3" y="122"/>
                      <a:pt x="8" y="122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3"/>
                    </a:lnTo>
                    <a:lnTo>
                      <a:pt x="36" y="71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0"/>
                    </a:lnTo>
                    <a:lnTo>
                      <a:pt x="68" y="180"/>
                    </a:lnTo>
                    <a:lnTo>
                      <a:pt x="68" y="301"/>
                    </a:lnTo>
                    <a:cubicBezTo>
                      <a:pt x="68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5" y="71"/>
                    </a:lnTo>
                    <a:lnTo>
                      <a:pt x="101" y="33"/>
                    </a:lnTo>
                    <a:lnTo>
                      <a:pt x="114" y="118"/>
                    </a:lnTo>
                    <a:cubicBezTo>
                      <a:pt x="114" y="121"/>
                      <a:pt x="118" y="123"/>
                      <a:pt x="123" y="122"/>
                    </a:cubicBezTo>
                    <a:cubicBezTo>
                      <a:pt x="129" y="122"/>
                      <a:pt x="132" y="118"/>
                      <a:pt x="132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: Shape 5272">
                <a:extLst>
                  <a:ext uri="{FF2B5EF4-FFF2-40B4-BE49-F238E27FC236}">
                    <a16:creationId xmlns:a16="http://schemas.microsoft.com/office/drawing/2014/main" id="{2E93BA92-0748-1F4F-AF73-46843CBF0924}"/>
                  </a:ext>
                </a:extLst>
              </p:cNvPr>
              <p:cNvSpPr/>
              <p:nvPr/>
            </p:nvSpPr>
            <p:spPr>
              <a:xfrm>
                <a:off x="17848721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: Shape 5273">
                <a:extLst>
                  <a:ext uri="{FF2B5EF4-FFF2-40B4-BE49-F238E27FC236}">
                    <a16:creationId xmlns:a16="http://schemas.microsoft.com/office/drawing/2014/main" id="{3D2411C8-7D44-464B-B19C-6B6B9419D530}"/>
                  </a:ext>
                </a:extLst>
              </p:cNvPr>
              <p:cNvSpPr/>
              <p:nvPr/>
            </p:nvSpPr>
            <p:spPr>
              <a:xfrm>
                <a:off x="17688115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5" y="9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2"/>
                    </a:cubicBezTo>
                    <a:cubicBezTo>
                      <a:pt x="13" y="123"/>
                      <a:pt x="18" y="121"/>
                      <a:pt x="18" y="118"/>
                    </a:cubicBezTo>
                    <a:lnTo>
                      <a:pt x="31" y="33"/>
                    </a:lnTo>
                    <a:lnTo>
                      <a:pt x="36" y="71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0"/>
                    </a:lnTo>
                    <a:lnTo>
                      <a:pt x="68" y="180"/>
                    </a:lnTo>
                    <a:lnTo>
                      <a:pt x="68" y="301"/>
                    </a:lnTo>
                    <a:cubicBezTo>
                      <a:pt x="68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1"/>
                    </a:lnTo>
                    <a:lnTo>
                      <a:pt x="101" y="33"/>
                    </a:lnTo>
                    <a:lnTo>
                      <a:pt x="114" y="118"/>
                    </a:lnTo>
                    <a:cubicBezTo>
                      <a:pt x="115" y="121"/>
                      <a:pt x="119" y="123"/>
                      <a:pt x="124" y="122"/>
                    </a:cubicBezTo>
                    <a:cubicBezTo>
                      <a:pt x="129" y="122"/>
                      <a:pt x="132" y="118"/>
                      <a:pt x="132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: Shape 5274">
                <a:extLst>
                  <a:ext uri="{FF2B5EF4-FFF2-40B4-BE49-F238E27FC236}">
                    <a16:creationId xmlns:a16="http://schemas.microsoft.com/office/drawing/2014/main" id="{87997258-32C6-174A-9BE4-2A34E515B703}"/>
                  </a:ext>
                </a:extLst>
              </p:cNvPr>
              <p:cNvSpPr/>
              <p:nvPr/>
            </p:nvSpPr>
            <p:spPr>
              <a:xfrm>
                <a:off x="18643073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: Shape 5275">
                <a:extLst>
                  <a:ext uri="{FF2B5EF4-FFF2-40B4-BE49-F238E27FC236}">
                    <a16:creationId xmlns:a16="http://schemas.microsoft.com/office/drawing/2014/main" id="{44330C10-A0BE-B441-BC13-E8EC1CEB2266}"/>
                  </a:ext>
                </a:extLst>
              </p:cNvPr>
              <p:cNvSpPr/>
              <p:nvPr/>
            </p:nvSpPr>
            <p:spPr>
              <a:xfrm>
                <a:off x="18482466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6" y="9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7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2"/>
                    </a:cubicBezTo>
                    <a:cubicBezTo>
                      <a:pt x="13" y="123"/>
                      <a:pt x="18" y="121"/>
                      <a:pt x="18" y="118"/>
                    </a:cubicBezTo>
                    <a:lnTo>
                      <a:pt x="31" y="33"/>
                    </a:lnTo>
                    <a:lnTo>
                      <a:pt x="37" y="71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4" y="306"/>
                      <a:pt x="64" y="301"/>
                    </a:cubicBezTo>
                    <a:lnTo>
                      <a:pt x="64" y="180"/>
                    </a:lnTo>
                    <a:lnTo>
                      <a:pt x="69" y="180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1"/>
                    </a:lnTo>
                    <a:lnTo>
                      <a:pt x="101" y="33"/>
                    </a:lnTo>
                    <a:lnTo>
                      <a:pt x="114" y="118"/>
                    </a:lnTo>
                    <a:cubicBezTo>
                      <a:pt x="115" y="121"/>
                      <a:pt x="119" y="123"/>
                      <a:pt x="124" y="122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: Shape 5276">
                <a:extLst>
                  <a:ext uri="{FF2B5EF4-FFF2-40B4-BE49-F238E27FC236}">
                    <a16:creationId xmlns:a16="http://schemas.microsoft.com/office/drawing/2014/main" id="{00704934-6DD0-A44C-A8D8-C6654A4138B8}"/>
                  </a:ext>
                </a:extLst>
              </p:cNvPr>
              <p:cNvSpPr/>
              <p:nvPr/>
            </p:nvSpPr>
            <p:spPr>
              <a:xfrm>
                <a:off x="19437424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6" y="58"/>
                      <a:pt x="58" y="45"/>
                      <a:pt x="58" y="29"/>
                    </a:cubicBezTo>
                    <a:cubicBezTo>
                      <a:pt x="58" y="12"/>
                      <a:pt x="46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: Shape 5277">
                <a:extLst>
                  <a:ext uri="{FF2B5EF4-FFF2-40B4-BE49-F238E27FC236}">
                    <a16:creationId xmlns:a16="http://schemas.microsoft.com/office/drawing/2014/main" id="{E4287E29-C342-D841-AECA-920FDE682958}"/>
                  </a:ext>
                </a:extLst>
              </p:cNvPr>
              <p:cNvSpPr/>
              <p:nvPr/>
            </p:nvSpPr>
            <p:spPr>
              <a:xfrm>
                <a:off x="19276806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6" y="9"/>
                    </a:cubicBezTo>
                    <a:cubicBezTo>
                      <a:pt x="115" y="5"/>
                      <a:pt x="109" y="0"/>
                      <a:pt x="104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7" y="9"/>
                    </a:cubicBezTo>
                    <a:lnTo>
                      <a:pt x="0" y="115"/>
                    </a:lnTo>
                    <a:cubicBezTo>
                      <a:pt x="0" y="118"/>
                      <a:pt x="4" y="122"/>
                      <a:pt x="9" y="122"/>
                    </a:cubicBezTo>
                    <a:cubicBezTo>
                      <a:pt x="14" y="123"/>
                      <a:pt x="18" y="121"/>
                      <a:pt x="19" y="118"/>
                    </a:cubicBezTo>
                    <a:lnTo>
                      <a:pt x="31" y="33"/>
                    </a:lnTo>
                    <a:lnTo>
                      <a:pt x="37" y="71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1"/>
                    </a:lnTo>
                    <a:cubicBezTo>
                      <a:pt x="40" y="306"/>
                      <a:pt x="46" y="310"/>
                      <a:pt x="52" y="310"/>
                    </a:cubicBezTo>
                    <a:cubicBezTo>
                      <a:pt x="58" y="310"/>
                      <a:pt x="64" y="306"/>
                      <a:pt x="64" y="301"/>
                    </a:cubicBezTo>
                    <a:lnTo>
                      <a:pt x="64" y="180"/>
                    </a:lnTo>
                    <a:lnTo>
                      <a:pt x="69" y="180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1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1"/>
                    </a:lnTo>
                    <a:lnTo>
                      <a:pt x="102" y="33"/>
                    </a:lnTo>
                    <a:lnTo>
                      <a:pt x="114" y="118"/>
                    </a:lnTo>
                    <a:cubicBezTo>
                      <a:pt x="115" y="121"/>
                      <a:pt x="120" y="123"/>
                      <a:pt x="124" y="122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: Shape 5278">
                <a:extLst>
                  <a:ext uri="{FF2B5EF4-FFF2-40B4-BE49-F238E27FC236}">
                    <a16:creationId xmlns:a16="http://schemas.microsoft.com/office/drawing/2014/main" id="{1298A75F-5BA5-C742-9BE9-81412B04E3DA}"/>
                  </a:ext>
                </a:extLst>
              </p:cNvPr>
              <p:cNvSpPr/>
              <p:nvPr/>
            </p:nvSpPr>
            <p:spPr>
              <a:xfrm>
                <a:off x="20236116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8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8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8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5279">
                <a:extLst>
                  <a:ext uri="{FF2B5EF4-FFF2-40B4-BE49-F238E27FC236}">
                    <a16:creationId xmlns:a16="http://schemas.microsoft.com/office/drawing/2014/main" id="{DEF3D2E4-0E47-2148-BB36-FD3E69A9E2AB}"/>
                  </a:ext>
                </a:extLst>
              </p:cNvPr>
              <p:cNvSpPr/>
              <p:nvPr/>
            </p:nvSpPr>
            <p:spPr>
              <a:xfrm>
                <a:off x="20075510" y="5258732"/>
                <a:ext cx="564293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310">
                    <a:moveTo>
                      <a:pt x="131" y="115"/>
                    </a:moveTo>
                    <a:cubicBezTo>
                      <a:pt x="131" y="115"/>
                      <a:pt x="119" y="36"/>
                      <a:pt x="115" y="9"/>
                    </a:cubicBezTo>
                    <a:cubicBezTo>
                      <a:pt x="115" y="5"/>
                      <a:pt x="108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9"/>
                    </a:cubicBezTo>
                    <a:lnTo>
                      <a:pt x="0" y="115"/>
                    </a:lnTo>
                    <a:cubicBezTo>
                      <a:pt x="-1" y="118"/>
                      <a:pt x="3" y="122"/>
                      <a:pt x="8" y="122"/>
                    </a:cubicBezTo>
                    <a:cubicBezTo>
                      <a:pt x="13" y="123"/>
                      <a:pt x="17" y="121"/>
                      <a:pt x="17" y="118"/>
                    </a:cubicBezTo>
                    <a:lnTo>
                      <a:pt x="30" y="33"/>
                    </a:lnTo>
                    <a:lnTo>
                      <a:pt x="36" y="71"/>
                    </a:lnTo>
                    <a:lnTo>
                      <a:pt x="10" y="180"/>
                    </a:lnTo>
                    <a:lnTo>
                      <a:pt x="39" y="180"/>
                    </a:lnTo>
                    <a:lnTo>
                      <a:pt x="39" y="301"/>
                    </a:lnTo>
                    <a:cubicBezTo>
                      <a:pt x="39" y="306"/>
                      <a:pt x="45" y="310"/>
                      <a:pt x="51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6" y="310"/>
                      <a:pt x="91" y="306"/>
                      <a:pt x="91" y="301"/>
                    </a:cubicBezTo>
                    <a:lnTo>
                      <a:pt x="91" y="180"/>
                    </a:lnTo>
                    <a:lnTo>
                      <a:pt x="121" y="180"/>
                    </a:lnTo>
                    <a:lnTo>
                      <a:pt x="95" y="71"/>
                    </a:lnTo>
                    <a:lnTo>
                      <a:pt x="101" y="33"/>
                    </a:lnTo>
                    <a:lnTo>
                      <a:pt x="113" y="118"/>
                    </a:lnTo>
                    <a:cubicBezTo>
                      <a:pt x="114" y="121"/>
                      <a:pt x="119" y="123"/>
                      <a:pt x="123" y="122"/>
                    </a:cubicBezTo>
                    <a:cubicBezTo>
                      <a:pt x="128" y="122"/>
                      <a:pt x="132" y="118"/>
                      <a:pt x="131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: Shape 5280">
                <a:extLst>
                  <a:ext uri="{FF2B5EF4-FFF2-40B4-BE49-F238E27FC236}">
                    <a16:creationId xmlns:a16="http://schemas.microsoft.com/office/drawing/2014/main" id="{61F311AB-16DA-7D44-9CE9-F9AB907C807D}"/>
                  </a:ext>
                </a:extLst>
              </p:cNvPr>
              <p:cNvSpPr/>
              <p:nvPr/>
            </p:nvSpPr>
            <p:spPr>
              <a:xfrm>
                <a:off x="21030468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: Shape 5281">
                <a:extLst>
                  <a:ext uri="{FF2B5EF4-FFF2-40B4-BE49-F238E27FC236}">
                    <a16:creationId xmlns:a16="http://schemas.microsoft.com/office/drawing/2014/main" id="{E7828D33-2AD6-B546-A627-AB7E0A0794DB}"/>
                  </a:ext>
                </a:extLst>
              </p:cNvPr>
              <p:cNvSpPr/>
              <p:nvPr/>
            </p:nvSpPr>
            <p:spPr>
              <a:xfrm>
                <a:off x="20869861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1" y="115"/>
                    </a:moveTo>
                    <a:cubicBezTo>
                      <a:pt x="131" y="115"/>
                      <a:pt x="119" y="36"/>
                      <a:pt x="115" y="9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9"/>
                    </a:cubicBezTo>
                    <a:lnTo>
                      <a:pt x="0" y="115"/>
                    </a:lnTo>
                    <a:cubicBezTo>
                      <a:pt x="-1" y="118"/>
                      <a:pt x="3" y="122"/>
                      <a:pt x="8" y="122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3"/>
                    </a:lnTo>
                    <a:lnTo>
                      <a:pt x="36" y="71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1" y="310"/>
                    </a:cubicBezTo>
                    <a:cubicBezTo>
                      <a:pt x="57" y="310"/>
                      <a:pt x="63" y="306"/>
                      <a:pt x="63" y="301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1"/>
                    </a:lnTo>
                    <a:lnTo>
                      <a:pt x="101" y="33"/>
                    </a:lnTo>
                    <a:lnTo>
                      <a:pt x="114" y="118"/>
                    </a:lnTo>
                    <a:cubicBezTo>
                      <a:pt x="114" y="121"/>
                      <a:pt x="119" y="123"/>
                      <a:pt x="124" y="122"/>
                    </a:cubicBezTo>
                    <a:cubicBezTo>
                      <a:pt x="129" y="122"/>
                      <a:pt x="133" y="118"/>
                      <a:pt x="131" y="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: Shape 5282">
                <a:extLst>
                  <a:ext uri="{FF2B5EF4-FFF2-40B4-BE49-F238E27FC236}">
                    <a16:creationId xmlns:a16="http://schemas.microsoft.com/office/drawing/2014/main" id="{88DF08B7-12E9-9445-B81A-2A0A09E86EE1}"/>
                  </a:ext>
                </a:extLst>
              </p:cNvPr>
              <p:cNvSpPr/>
              <p:nvPr/>
            </p:nvSpPr>
            <p:spPr>
              <a:xfrm>
                <a:off x="21824819" y="4993949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: Shape 5283">
                <a:extLst>
                  <a:ext uri="{FF2B5EF4-FFF2-40B4-BE49-F238E27FC236}">
                    <a16:creationId xmlns:a16="http://schemas.microsoft.com/office/drawing/2014/main" id="{71BC1EB6-65A0-CF41-96E4-C3AC976E3453}"/>
                  </a:ext>
                </a:extLst>
              </p:cNvPr>
              <p:cNvSpPr/>
              <p:nvPr/>
            </p:nvSpPr>
            <p:spPr>
              <a:xfrm>
                <a:off x="21664213" y="5258732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19" y="36"/>
                      <a:pt x="115" y="9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2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3"/>
                    </a:lnTo>
                    <a:lnTo>
                      <a:pt x="36" y="71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1"/>
                    </a:lnTo>
                    <a:lnTo>
                      <a:pt x="101" y="33"/>
                    </a:lnTo>
                    <a:lnTo>
                      <a:pt x="114" y="118"/>
                    </a:lnTo>
                    <a:cubicBezTo>
                      <a:pt x="114" y="121"/>
                      <a:pt x="119" y="123"/>
                      <a:pt x="124" y="122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: Shape 5284">
                <a:extLst>
                  <a:ext uri="{FF2B5EF4-FFF2-40B4-BE49-F238E27FC236}">
                    <a16:creationId xmlns:a16="http://schemas.microsoft.com/office/drawing/2014/main" id="{2A422553-2BCD-174E-8EB7-CF03ED5600D6}"/>
                  </a:ext>
                </a:extLst>
              </p:cNvPr>
              <p:cNvSpPr/>
              <p:nvPr/>
            </p:nvSpPr>
            <p:spPr>
              <a:xfrm>
                <a:off x="16251337" y="6847434"/>
                <a:ext cx="251762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58">
                    <a:moveTo>
                      <a:pt x="30" y="58"/>
                    </a:moveTo>
                    <a:cubicBezTo>
                      <a:pt x="45" y="58"/>
                      <a:pt x="59" y="45"/>
                      <a:pt x="59" y="29"/>
                    </a:cubicBezTo>
                    <a:cubicBezTo>
                      <a:pt x="59" y="12"/>
                      <a:pt x="45" y="0"/>
                      <a:pt x="30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30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: Shape 5285">
                <a:extLst>
                  <a:ext uri="{FF2B5EF4-FFF2-40B4-BE49-F238E27FC236}">
                    <a16:creationId xmlns:a16="http://schemas.microsoft.com/office/drawing/2014/main" id="{9374BB2B-90EF-FC4D-8E53-D9AA22B60B74}"/>
                  </a:ext>
                </a:extLst>
              </p:cNvPr>
              <p:cNvSpPr/>
              <p:nvPr/>
            </p:nvSpPr>
            <p:spPr>
              <a:xfrm>
                <a:off x="16095071" y="7112218"/>
                <a:ext cx="564293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310">
                    <a:moveTo>
                      <a:pt x="131" y="115"/>
                    </a:moveTo>
                    <a:cubicBezTo>
                      <a:pt x="131" y="115"/>
                      <a:pt x="119" y="36"/>
                      <a:pt x="115" y="9"/>
                    </a:cubicBezTo>
                    <a:cubicBezTo>
                      <a:pt x="115" y="6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6" y="9"/>
                    </a:cubicBezTo>
                    <a:lnTo>
                      <a:pt x="0" y="115"/>
                    </a:lnTo>
                    <a:cubicBezTo>
                      <a:pt x="-1" y="118"/>
                      <a:pt x="3" y="122"/>
                      <a:pt x="8" y="123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0" y="34"/>
                    </a:lnTo>
                    <a:lnTo>
                      <a:pt x="36" y="71"/>
                    </a:lnTo>
                    <a:lnTo>
                      <a:pt x="10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1" y="310"/>
                    </a:cubicBezTo>
                    <a:cubicBezTo>
                      <a:pt x="57" y="310"/>
                      <a:pt x="63" y="306"/>
                      <a:pt x="63" y="301"/>
                    </a:cubicBezTo>
                    <a:lnTo>
                      <a:pt x="63" y="181"/>
                    </a:lnTo>
                    <a:lnTo>
                      <a:pt x="68" y="181"/>
                    </a:lnTo>
                    <a:lnTo>
                      <a:pt x="68" y="301"/>
                    </a:lnTo>
                    <a:cubicBezTo>
                      <a:pt x="68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5" y="71"/>
                    </a:lnTo>
                    <a:lnTo>
                      <a:pt x="100" y="34"/>
                    </a:lnTo>
                    <a:lnTo>
                      <a:pt x="114" y="118"/>
                    </a:lnTo>
                    <a:cubicBezTo>
                      <a:pt x="114" y="121"/>
                      <a:pt x="118" y="123"/>
                      <a:pt x="123" y="123"/>
                    </a:cubicBezTo>
                    <a:cubicBezTo>
                      <a:pt x="128" y="122"/>
                      <a:pt x="132" y="118"/>
                      <a:pt x="131" y="1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: Shape 5286">
                <a:extLst>
                  <a:ext uri="{FF2B5EF4-FFF2-40B4-BE49-F238E27FC236}">
                    <a16:creationId xmlns:a16="http://schemas.microsoft.com/office/drawing/2014/main" id="{D94AC875-36C4-0C4D-983B-64D0104091AD}"/>
                  </a:ext>
                </a:extLst>
              </p:cNvPr>
              <p:cNvSpPr/>
              <p:nvPr/>
            </p:nvSpPr>
            <p:spPr>
              <a:xfrm>
                <a:off x="17050029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2" y="0"/>
                      <a:pt x="0" y="12"/>
                      <a:pt x="0" y="29"/>
                    </a:cubicBezTo>
                    <a:cubicBezTo>
                      <a:pt x="0" y="45"/>
                      <a:pt x="12" y="58"/>
                      <a:pt x="2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: Shape 5287">
                <a:extLst>
                  <a:ext uri="{FF2B5EF4-FFF2-40B4-BE49-F238E27FC236}">
                    <a16:creationId xmlns:a16="http://schemas.microsoft.com/office/drawing/2014/main" id="{D65EB97E-1E29-0D48-AAD5-39A48551ECC8}"/>
                  </a:ext>
                </a:extLst>
              </p:cNvPr>
              <p:cNvSpPr/>
              <p:nvPr/>
            </p:nvSpPr>
            <p:spPr>
              <a:xfrm>
                <a:off x="16889423" y="7112218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19" y="36"/>
                      <a:pt x="115" y="9"/>
                    </a:cubicBezTo>
                    <a:cubicBezTo>
                      <a:pt x="115" y="6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6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3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4"/>
                    </a:lnTo>
                    <a:lnTo>
                      <a:pt x="36" y="71"/>
                    </a:lnTo>
                    <a:lnTo>
                      <a:pt x="11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1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1"/>
                    </a:lnTo>
                    <a:lnTo>
                      <a:pt x="68" y="181"/>
                    </a:lnTo>
                    <a:lnTo>
                      <a:pt x="68" y="301"/>
                    </a:lnTo>
                    <a:cubicBezTo>
                      <a:pt x="68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5" y="71"/>
                    </a:lnTo>
                    <a:lnTo>
                      <a:pt x="101" y="34"/>
                    </a:lnTo>
                    <a:lnTo>
                      <a:pt x="114" y="118"/>
                    </a:lnTo>
                    <a:cubicBezTo>
                      <a:pt x="114" y="121"/>
                      <a:pt x="119" y="123"/>
                      <a:pt x="123" y="123"/>
                    </a:cubicBezTo>
                    <a:cubicBezTo>
                      <a:pt x="129" y="122"/>
                      <a:pt x="132" y="118"/>
                      <a:pt x="132" y="1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: Shape 5288">
                <a:extLst>
                  <a:ext uri="{FF2B5EF4-FFF2-40B4-BE49-F238E27FC236}">
                    <a16:creationId xmlns:a16="http://schemas.microsoft.com/office/drawing/2014/main" id="{65D7DFE7-0A79-9441-AF26-006FA831B494}"/>
                  </a:ext>
                </a:extLst>
              </p:cNvPr>
              <p:cNvSpPr/>
              <p:nvPr/>
            </p:nvSpPr>
            <p:spPr>
              <a:xfrm>
                <a:off x="17844369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: Shape 5289">
                <a:extLst>
                  <a:ext uri="{FF2B5EF4-FFF2-40B4-BE49-F238E27FC236}">
                    <a16:creationId xmlns:a16="http://schemas.microsoft.com/office/drawing/2014/main" id="{32421E2E-AC16-204E-B992-3E6BED4FE148}"/>
                  </a:ext>
                </a:extLst>
              </p:cNvPr>
              <p:cNvSpPr/>
              <p:nvPr/>
            </p:nvSpPr>
            <p:spPr>
              <a:xfrm>
                <a:off x="17683774" y="7112218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6" y="9"/>
                    </a:cubicBezTo>
                    <a:cubicBezTo>
                      <a:pt x="115" y="6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6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3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4"/>
                    </a:lnTo>
                    <a:lnTo>
                      <a:pt x="36" y="71"/>
                    </a:lnTo>
                    <a:lnTo>
                      <a:pt x="11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1"/>
                    </a:lnTo>
                    <a:lnTo>
                      <a:pt x="68" y="181"/>
                    </a:lnTo>
                    <a:lnTo>
                      <a:pt x="68" y="301"/>
                    </a:lnTo>
                    <a:cubicBezTo>
                      <a:pt x="68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5" y="71"/>
                    </a:lnTo>
                    <a:lnTo>
                      <a:pt x="101" y="34"/>
                    </a:lnTo>
                    <a:lnTo>
                      <a:pt x="114" y="118"/>
                    </a:lnTo>
                    <a:cubicBezTo>
                      <a:pt x="115" y="121"/>
                      <a:pt x="119" y="123"/>
                      <a:pt x="124" y="123"/>
                    </a:cubicBezTo>
                    <a:cubicBezTo>
                      <a:pt x="129" y="122"/>
                      <a:pt x="132" y="118"/>
                      <a:pt x="132" y="1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: Shape 5290">
                <a:extLst>
                  <a:ext uri="{FF2B5EF4-FFF2-40B4-BE49-F238E27FC236}">
                    <a16:creationId xmlns:a16="http://schemas.microsoft.com/office/drawing/2014/main" id="{1F607225-5062-1849-9B44-C96282A1C37D}"/>
                  </a:ext>
                </a:extLst>
              </p:cNvPr>
              <p:cNvSpPr/>
              <p:nvPr/>
            </p:nvSpPr>
            <p:spPr>
              <a:xfrm>
                <a:off x="18638732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: Shape 5291">
                <a:extLst>
                  <a:ext uri="{FF2B5EF4-FFF2-40B4-BE49-F238E27FC236}">
                    <a16:creationId xmlns:a16="http://schemas.microsoft.com/office/drawing/2014/main" id="{5C1A0896-5694-0047-996D-ED350CDC3C25}"/>
                  </a:ext>
                </a:extLst>
              </p:cNvPr>
              <p:cNvSpPr/>
              <p:nvPr/>
            </p:nvSpPr>
            <p:spPr>
              <a:xfrm>
                <a:off x="18478126" y="7112218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6" y="9"/>
                    </a:cubicBezTo>
                    <a:cubicBezTo>
                      <a:pt x="115" y="6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7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3"/>
                    </a:cubicBezTo>
                    <a:cubicBezTo>
                      <a:pt x="14" y="123"/>
                      <a:pt x="18" y="121"/>
                      <a:pt x="18" y="118"/>
                    </a:cubicBezTo>
                    <a:lnTo>
                      <a:pt x="31" y="34"/>
                    </a:lnTo>
                    <a:lnTo>
                      <a:pt x="37" y="71"/>
                    </a:lnTo>
                    <a:lnTo>
                      <a:pt x="11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4" y="306"/>
                      <a:pt x="64" y="301"/>
                    </a:cubicBezTo>
                    <a:lnTo>
                      <a:pt x="64" y="181"/>
                    </a:lnTo>
                    <a:lnTo>
                      <a:pt x="69" y="181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1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6" y="71"/>
                    </a:lnTo>
                    <a:lnTo>
                      <a:pt x="101" y="34"/>
                    </a:lnTo>
                    <a:lnTo>
                      <a:pt x="114" y="118"/>
                    </a:lnTo>
                    <a:cubicBezTo>
                      <a:pt x="115" y="121"/>
                      <a:pt x="119" y="123"/>
                      <a:pt x="124" y="123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: Shape 5292">
                <a:extLst>
                  <a:ext uri="{FF2B5EF4-FFF2-40B4-BE49-F238E27FC236}">
                    <a16:creationId xmlns:a16="http://schemas.microsoft.com/office/drawing/2014/main" id="{83BF8316-DA93-9646-89C7-1F6F874BAE67}"/>
                  </a:ext>
                </a:extLst>
              </p:cNvPr>
              <p:cNvSpPr/>
              <p:nvPr/>
            </p:nvSpPr>
            <p:spPr>
              <a:xfrm>
                <a:off x="19433084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6" y="58"/>
                      <a:pt x="58" y="45"/>
                      <a:pt x="58" y="29"/>
                    </a:cubicBezTo>
                    <a:cubicBezTo>
                      <a:pt x="58" y="12"/>
                      <a:pt x="46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: Shape 5293">
                <a:extLst>
                  <a:ext uri="{FF2B5EF4-FFF2-40B4-BE49-F238E27FC236}">
                    <a16:creationId xmlns:a16="http://schemas.microsoft.com/office/drawing/2014/main" id="{F4E7E850-55A0-7C4C-B8C7-49CB38EFB898}"/>
                  </a:ext>
                </a:extLst>
              </p:cNvPr>
              <p:cNvSpPr/>
              <p:nvPr/>
            </p:nvSpPr>
            <p:spPr>
              <a:xfrm>
                <a:off x="19272477" y="7112218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20" y="36"/>
                      <a:pt x="116" y="9"/>
                    </a:cubicBezTo>
                    <a:cubicBezTo>
                      <a:pt x="115" y="6"/>
                      <a:pt x="109" y="0"/>
                      <a:pt x="104" y="0"/>
                    </a:cubicBezTo>
                    <a:lnTo>
                      <a:pt x="27" y="0"/>
                    </a:lnTo>
                    <a:cubicBezTo>
                      <a:pt x="22" y="0"/>
                      <a:pt x="17" y="6"/>
                      <a:pt x="17" y="9"/>
                    </a:cubicBezTo>
                    <a:lnTo>
                      <a:pt x="0" y="115"/>
                    </a:lnTo>
                    <a:cubicBezTo>
                      <a:pt x="0" y="118"/>
                      <a:pt x="4" y="122"/>
                      <a:pt x="9" y="123"/>
                    </a:cubicBezTo>
                    <a:cubicBezTo>
                      <a:pt x="14" y="123"/>
                      <a:pt x="18" y="121"/>
                      <a:pt x="18" y="118"/>
                    </a:cubicBezTo>
                    <a:lnTo>
                      <a:pt x="31" y="34"/>
                    </a:lnTo>
                    <a:lnTo>
                      <a:pt x="37" y="71"/>
                    </a:lnTo>
                    <a:lnTo>
                      <a:pt x="11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6" y="310"/>
                      <a:pt x="52" y="310"/>
                    </a:cubicBezTo>
                    <a:cubicBezTo>
                      <a:pt x="58" y="310"/>
                      <a:pt x="64" y="306"/>
                      <a:pt x="64" y="301"/>
                    </a:cubicBezTo>
                    <a:lnTo>
                      <a:pt x="64" y="181"/>
                    </a:lnTo>
                    <a:lnTo>
                      <a:pt x="69" y="181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1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6" y="71"/>
                    </a:lnTo>
                    <a:lnTo>
                      <a:pt x="101" y="34"/>
                    </a:lnTo>
                    <a:lnTo>
                      <a:pt x="114" y="118"/>
                    </a:lnTo>
                    <a:cubicBezTo>
                      <a:pt x="115" y="121"/>
                      <a:pt x="119" y="123"/>
                      <a:pt x="125" y="123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: Shape 5294">
                <a:extLst>
                  <a:ext uri="{FF2B5EF4-FFF2-40B4-BE49-F238E27FC236}">
                    <a16:creationId xmlns:a16="http://schemas.microsoft.com/office/drawing/2014/main" id="{18B4B672-DCA6-1543-8DD1-CF72E0DC0CB7}"/>
                  </a:ext>
                </a:extLst>
              </p:cNvPr>
              <p:cNvSpPr/>
              <p:nvPr/>
            </p:nvSpPr>
            <p:spPr>
              <a:xfrm>
                <a:off x="20231776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8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8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8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: Shape 5295">
                <a:extLst>
                  <a:ext uri="{FF2B5EF4-FFF2-40B4-BE49-F238E27FC236}">
                    <a16:creationId xmlns:a16="http://schemas.microsoft.com/office/drawing/2014/main" id="{EDBA3736-6B18-4C44-8DD5-37EFFDB1117F}"/>
                  </a:ext>
                </a:extLst>
              </p:cNvPr>
              <p:cNvSpPr/>
              <p:nvPr/>
            </p:nvSpPr>
            <p:spPr>
              <a:xfrm>
                <a:off x="20071157" y="7112218"/>
                <a:ext cx="564293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310">
                    <a:moveTo>
                      <a:pt x="131" y="115"/>
                    </a:moveTo>
                    <a:cubicBezTo>
                      <a:pt x="131" y="115"/>
                      <a:pt x="119" y="36"/>
                      <a:pt x="115" y="9"/>
                    </a:cubicBezTo>
                    <a:cubicBezTo>
                      <a:pt x="114" y="6"/>
                      <a:pt x="108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6" y="9"/>
                    </a:cubicBezTo>
                    <a:lnTo>
                      <a:pt x="0" y="115"/>
                    </a:lnTo>
                    <a:cubicBezTo>
                      <a:pt x="-1" y="118"/>
                      <a:pt x="3" y="122"/>
                      <a:pt x="8" y="123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4"/>
                    </a:lnTo>
                    <a:lnTo>
                      <a:pt x="36" y="71"/>
                    </a:lnTo>
                    <a:lnTo>
                      <a:pt x="11" y="181"/>
                    </a:lnTo>
                    <a:lnTo>
                      <a:pt x="39" y="181"/>
                    </a:lnTo>
                    <a:lnTo>
                      <a:pt x="39" y="301"/>
                    </a:lnTo>
                    <a:cubicBezTo>
                      <a:pt x="39" y="306"/>
                      <a:pt x="45" y="310"/>
                      <a:pt x="51" y="310"/>
                    </a:cubicBezTo>
                    <a:cubicBezTo>
                      <a:pt x="57" y="310"/>
                      <a:pt x="63" y="306"/>
                      <a:pt x="63" y="301"/>
                    </a:cubicBezTo>
                    <a:lnTo>
                      <a:pt x="63" y="181"/>
                    </a:lnTo>
                    <a:lnTo>
                      <a:pt x="69" y="181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6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6" y="71"/>
                    </a:lnTo>
                    <a:lnTo>
                      <a:pt x="101" y="34"/>
                    </a:lnTo>
                    <a:lnTo>
                      <a:pt x="113" y="118"/>
                    </a:lnTo>
                    <a:cubicBezTo>
                      <a:pt x="114" y="121"/>
                      <a:pt x="119" y="123"/>
                      <a:pt x="124" y="123"/>
                    </a:cubicBezTo>
                    <a:cubicBezTo>
                      <a:pt x="128" y="122"/>
                      <a:pt x="132" y="118"/>
                      <a:pt x="131" y="1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: Shape 5296">
                <a:extLst>
                  <a:ext uri="{FF2B5EF4-FFF2-40B4-BE49-F238E27FC236}">
                    <a16:creationId xmlns:a16="http://schemas.microsoft.com/office/drawing/2014/main" id="{103FDCB1-89C3-7D44-9840-FECE5EBBD4A9}"/>
                  </a:ext>
                </a:extLst>
              </p:cNvPr>
              <p:cNvSpPr/>
              <p:nvPr/>
            </p:nvSpPr>
            <p:spPr>
              <a:xfrm>
                <a:off x="21026127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: Shape 5297">
                <a:extLst>
                  <a:ext uri="{FF2B5EF4-FFF2-40B4-BE49-F238E27FC236}">
                    <a16:creationId xmlns:a16="http://schemas.microsoft.com/office/drawing/2014/main" id="{4E782F21-CE63-E54F-8E7E-422B1963C7B4}"/>
                  </a:ext>
                </a:extLst>
              </p:cNvPr>
              <p:cNvSpPr/>
              <p:nvPr/>
            </p:nvSpPr>
            <p:spPr>
              <a:xfrm>
                <a:off x="20865520" y="7112218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19" y="36"/>
                      <a:pt x="115" y="9"/>
                    </a:cubicBezTo>
                    <a:cubicBezTo>
                      <a:pt x="115" y="6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6" y="9"/>
                    </a:cubicBezTo>
                    <a:lnTo>
                      <a:pt x="0" y="115"/>
                    </a:lnTo>
                    <a:cubicBezTo>
                      <a:pt x="-1" y="118"/>
                      <a:pt x="3" y="122"/>
                      <a:pt x="8" y="123"/>
                    </a:cubicBezTo>
                    <a:cubicBezTo>
                      <a:pt x="13" y="123"/>
                      <a:pt x="17" y="121"/>
                      <a:pt x="18" y="118"/>
                    </a:cubicBezTo>
                    <a:lnTo>
                      <a:pt x="31" y="34"/>
                    </a:lnTo>
                    <a:lnTo>
                      <a:pt x="36" y="71"/>
                    </a:lnTo>
                    <a:lnTo>
                      <a:pt x="11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1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1"/>
                    </a:lnTo>
                    <a:lnTo>
                      <a:pt x="69" y="181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6" y="71"/>
                    </a:lnTo>
                    <a:lnTo>
                      <a:pt x="101" y="34"/>
                    </a:lnTo>
                    <a:lnTo>
                      <a:pt x="114" y="118"/>
                    </a:lnTo>
                    <a:cubicBezTo>
                      <a:pt x="114" y="121"/>
                      <a:pt x="119" y="123"/>
                      <a:pt x="124" y="123"/>
                    </a:cubicBezTo>
                    <a:cubicBezTo>
                      <a:pt x="128" y="122"/>
                      <a:pt x="132" y="118"/>
                      <a:pt x="132" y="1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: Shape 5298">
                <a:extLst>
                  <a:ext uri="{FF2B5EF4-FFF2-40B4-BE49-F238E27FC236}">
                    <a16:creationId xmlns:a16="http://schemas.microsoft.com/office/drawing/2014/main" id="{0BE08AD4-30DC-F54B-89AC-37B54EE90820}"/>
                  </a:ext>
                </a:extLst>
              </p:cNvPr>
              <p:cNvSpPr/>
              <p:nvPr/>
            </p:nvSpPr>
            <p:spPr>
              <a:xfrm>
                <a:off x="21820478" y="6847434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  <a:cubicBezTo>
                      <a:pt x="13" y="0"/>
                      <a:pt x="0" y="12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: Shape 5299">
                <a:extLst>
                  <a:ext uri="{FF2B5EF4-FFF2-40B4-BE49-F238E27FC236}">
                    <a16:creationId xmlns:a16="http://schemas.microsoft.com/office/drawing/2014/main" id="{84FF7B1B-7475-A743-A289-B205D9803F29}"/>
                  </a:ext>
                </a:extLst>
              </p:cNvPr>
              <p:cNvSpPr/>
              <p:nvPr/>
            </p:nvSpPr>
            <p:spPr>
              <a:xfrm>
                <a:off x="21659872" y="7112218"/>
                <a:ext cx="568634" cy="13412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10">
                    <a:moveTo>
                      <a:pt x="132" y="115"/>
                    </a:moveTo>
                    <a:cubicBezTo>
                      <a:pt x="132" y="115"/>
                      <a:pt x="119" y="36"/>
                      <a:pt x="115" y="9"/>
                    </a:cubicBezTo>
                    <a:cubicBezTo>
                      <a:pt x="115" y="6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6"/>
                      <a:pt x="17" y="9"/>
                    </a:cubicBezTo>
                    <a:lnTo>
                      <a:pt x="0" y="115"/>
                    </a:lnTo>
                    <a:cubicBezTo>
                      <a:pt x="0" y="118"/>
                      <a:pt x="3" y="122"/>
                      <a:pt x="8" y="123"/>
                    </a:cubicBezTo>
                    <a:cubicBezTo>
                      <a:pt x="13" y="123"/>
                      <a:pt x="18" y="121"/>
                      <a:pt x="18" y="118"/>
                    </a:cubicBezTo>
                    <a:lnTo>
                      <a:pt x="31" y="34"/>
                    </a:lnTo>
                    <a:lnTo>
                      <a:pt x="36" y="71"/>
                    </a:lnTo>
                    <a:lnTo>
                      <a:pt x="11" y="181"/>
                    </a:lnTo>
                    <a:lnTo>
                      <a:pt x="40" y="181"/>
                    </a:lnTo>
                    <a:lnTo>
                      <a:pt x="40" y="301"/>
                    </a:lnTo>
                    <a:cubicBezTo>
                      <a:pt x="40" y="306"/>
                      <a:pt x="45" y="310"/>
                      <a:pt x="52" y="310"/>
                    </a:cubicBezTo>
                    <a:cubicBezTo>
                      <a:pt x="58" y="310"/>
                      <a:pt x="63" y="306"/>
                      <a:pt x="63" y="301"/>
                    </a:cubicBezTo>
                    <a:lnTo>
                      <a:pt x="63" y="181"/>
                    </a:lnTo>
                    <a:lnTo>
                      <a:pt x="69" y="181"/>
                    </a:lnTo>
                    <a:lnTo>
                      <a:pt x="69" y="301"/>
                    </a:lnTo>
                    <a:cubicBezTo>
                      <a:pt x="69" y="306"/>
                      <a:pt x="74" y="310"/>
                      <a:pt x="80" y="310"/>
                    </a:cubicBezTo>
                    <a:cubicBezTo>
                      <a:pt x="87" y="310"/>
                      <a:pt x="92" y="306"/>
                      <a:pt x="92" y="301"/>
                    </a:cubicBezTo>
                    <a:lnTo>
                      <a:pt x="92" y="181"/>
                    </a:lnTo>
                    <a:lnTo>
                      <a:pt x="121" y="181"/>
                    </a:lnTo>
                    <a:lnTo>
                      <a:pt x="96" y="71"/>
                    </a:lnTo>
                    <a:lnTo>
                      <a:pt x="101" y="34"/>
                    </a:lnTo>
                    <a:lnTo>
                      <a:pt x="114" y="118"/>
                    </a:lnTo>
                    <a:cubicBezTo>
                      <a:pt x="114" y="121"/>
                      <a:pt x="119" y="123"/>
                      <a:pt x="124" y="123"/>
                    </a:cubicBezTo>
                    <a:cubicBezTo>
                      <a:pt x="129" y="122"/>
                      <a:pt x="133" y="118"/>
                      <a:pt x="132" y="1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: Shape 5300">
                <a:extLst>
                  <a:ext uri="{FF2B5EF4-FFF2-40B4-BE49-F238E27FC236}">
                    <a16:creationId xmlns:a16="http://schemas.microsoft.com/office/drawing/2014/main" id="{F4F4B936-E8CD-2146-8795-9A92F415B5ED}"/>
                  </a:ext>
                </a:extLst>
              </p:cNvPr>
              <p:cNvSpPr/>
              <p:nvPr/>
            </p:nvSpPr>
            <p:spPr>
              <a:xfrm>
                <a:off x="16251337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5"/>
                      <a:pt x="12" y="58"/>
                      <a:pt x="29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Freeform: Shape 5301">
                <a:extLst>
                  <a:ext uri="{FF2B5EF4-FFF2-40B4-BE49-F238E27FC236}">
                    <a16:creationId xmlns:a16="http://schemas.microsoft.com/office/drawing/2014/main" id="{820D93E2-90B6-F74A-B0D2-E95D81A623BC}"/>
                  </a:ext>
                </a:extLst>
              </p:cNvPr>
              <p:cNvSpPr/>
              <p:nvPr/>
            </p:nvSpPr>
            <p:spPr>
              <a:xfrm>
                <a:off x="16090719" y="8970032"/>
                <a:ext cx="564293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309">
                    <a:moveTo>
                      <a:pt x="131" y="114"/>
                    </a:moveTo>
                    <a:cubicBezTo>
                      <a:pt x="131" y="114"/>
                      <a:pt x="119" y="35"/>
                      <a:pt x="115" y="8"/>
                    </a:cubicBezTo>
                    <a:cubicBezTo>
                      <a:pt x="115" y="5"/>
                      <a:pt x="108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8"/>
                    </a:cubicBezTo>
                    <a:lnTo>
                      <a:pt x="0" y="114"/>
                    </a:lnTo>
                    <a:cubicBezTo>
                      <a:pt x="-1" y="117"/>
                      <a:pt x="3" y="121"/>
                      <a:pt x="7" y="122"/>
                    </a:cubicBezTo>
                    <a:cubicBezTo>
                      <a:pt x="12" y="122"/>
                      <a:pt x="17" y="121"/>
                      <a:pt x="18" y="117"/>
                    </a:cubicBezTo>
                    <a:lnTo>
                      <a:pt x="30" y="33"/>
                    </a:lnTo>
                    <a:lnTo>
                      <a:pt x="36" y="70"/>
                    </a:lnTo>
                    <a:lnTo>
                      <a:pt x="10" y="180"/>
                    </a:lnTo>
                    <a:lnTo>
                      <a:pt x="40" y="180"/>
                    </a:lnTo>
                    <a:lnTo>
                      <a:pt x="40" y="300"/>
                    </a:lnTo>
                    <a:cubicBezTo>
                      <a:pt x="40" y="305"/>
                      <a:pt x="45" y="309"/>
                      <a:pt x="51" y="309"/>
                    </a:cubicBezTo>
                    <a:cubicBezTo>
                      <a:pt x="57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8" y="180"/>
                    </a:lnTo>
                    <a:lnTo>
                      <a:pt x="68" y="300"/>
                    </a:lnTo>
                    <a:cubicBezTo>
                      <a:pt x="68" y="305"/>
                      <a:pt x="74" y="309"/>
                      <a:pt x="80" y="309"/>
                    </a:cubicBezTo>
                    <a:cubicBezTo>
                      <a:pt x="86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5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4" y="121"/>
                      <a:pt x="118" y="122"/>
                      <a:pt x="123" y="122"/>
                    </a:cubicBezTo>
                    <a:cubicBezTo>
                      <a:pt x="128" y="121"/>
                      <a:pt x="132" y="117"/>
                      <a:pt x="131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: Shape 5302">
                <a:extLst>
                  <a:ext uri="{FF2B5EF4-FFF2-40B4-BE49-F238E27FC236}">
                    <a16:creationId xmlns:a16="http://schemas.microsoft.com/office/drawing/2014/main" id="{B830EABB-7B27-A444-AA1C-1577DAF41C45}"/>
                  </a:ext>
                </a:extLst>
              </p:cNvPr>
              <p:cNvSpPr/>
              <p:nvPr/>
            </p:nvSpPr>
            <p:spPr>
              <a:xfrm>
                <a:off x="17045689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: Shape 5303">
                <a:extLst>
                  <a:ext uri="{FF2B5EF4-FFF2-40B4-BE49-F238E27FC236}">
                    <a16:creationId xmlns:a16="http://schemas.microsoft.com/office/drawing/2014/main" id="{D3CF5EF1-9F36-E34C-BF06-0BED60EF539A}"/>
                  </a:ext>
                </a:extLst>
              </p:cNvPr>
              <p:cNvSpPr/>
              <p:nvPr/>
            </p:nvSpPr>
            <p:spPr>
              <a:xfrm>
                <a:off x="16885082" y="8970032"/>
                <a:ext cx="568634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09">
                    <a:moveTo>
                      <a:pt x="132" y="114"/>
                    </a:moveTo>
                    <a:cubicBezTo>
                      <a:pt x="132" y="114"/>
                      <a:pt x="119" y="35"/>
                      <a:pt x="115" y="8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8"/>
                    </a:cubicBezTo>
                    <a:lnTo>
                      <a:pt x="0" y="114"/>
                    </a:lnTo>
                    <a:cubicBezTo>
                      <a:pt x="-1" y="117"/>
                      <a:pt x="3" y="121"/>
                      <a:pt x="8" y="122"/>
                    </a:cubicBezTo>
                    <a:cubicBezTo>
                      <a:pt x="13" y="122"/>
                      <a:pt x="17" y="121"/>
                      <a:pt x="18" y="117"/>
                    </a:cubicBezTo>
                    <a:lnTo>
                      <a:pt x="30" y="33"/>
                    </a:lnTo>
                    <a:lnTo>
                      <a:pt x="36" y="70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0"/>
                    </a:lnTo>
                    <a:cubicBezTo>
                      <a:pt x="40" y="305"/>
                      <a:pt x="45" y="309"/>
                      <a:pt x="51" y="309"/>
                    </a:cubicBezTo>
                    <a:cubicBezTo>
                      <a:pt x="58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8" y="180"/>
                    </a:lnTo>
                    <a:lnTo>
                      <a:pt x="68" y="300"/>
                    </a:lnTo>
                    <a:cubicBezTo>
                      <a:pt x="68" y="305"/>
                      <a:pt x="74" y="309"/>
                      <a:pt x="80" y="309"/>
                    </a:cubicBezTo>
                    <a:cubicBezTo>
                      <a:pt x="87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5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4" y="121"/>
                      <a:pt x="119" y="122"/>
                      <a:pt x="124" y="122"/>
                    </a:cubicBezTo>
                    <a:cubicBezTo>
                      <a:pt x="129" y="121"/>
                      <a:pt x="132" y="117"/>
                      <a:pt x="132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: Shape 5304">
                <a:extLst>
                  <a:ext uri="{FF2B5EF4-FFF2-40B4-BE49-F238E27FC236}">
                    <a16:creationId xmlns:a16="http://schemas.microsoft.com/office/drawing/2014/main" id="{5A9CA903-FA48-8E42-ADAF-3E7C3B7676D2}"/>
                  </a:ext>
                </a:extLst>
              </p:cNvPr>
              <p:cNvSpPr/>
              <p:nvPr/>
            </p:nvSpPr>
            <p:spPr>
              <a:xfrm>
                <a:off x="17840040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: Shape 5305">
                <a:extLst>
                  <a:ext uri="{FF2B5EF4-FFF2-40B4-BE49-F238E27FC236}">
                    <a16:creationId xmlns:a16="http://schemas.microsoft.com/office/drawing/2014/main" id="{7C5EB2E5-4471-2C45-A4DC-02B31674236A}"/>
                  </a:ext>
                </a:extLst>
              </p:cNvPr>
              <p:cNvSpPr/>
              <p:nvPr/>
            </p:nvSpPr>
            <p:spPr>
              <a:xfrm>
                <a:off x="17679433" y="8970032"/>
                <a:ext cx="568634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09">
                    <a:moveTo>
                      <a:pt x="132" y="114"/>
                    </a:moveTo>
                    <a:cubicBezTo>
                      <a:pt x="132" y="114"/>
                      <a:pt x="120" y="35"/>
                      <a:pt x="116" y="8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8"/>
                    </a:cubicBezTo>
                    <a:lnTo>
                      <a:pt x="0" y="114"/>
                    </a:lnTo>
                    <a:cubicBezTo>
                      <a:pt x="0" y="117"/>
                      <a:pt x="3" y="121"/>
                      <a:pt x="8" y="122"/>
                    </a:cubicBezTo>
                    <a:cubicBezTo>
                      <a:pt x="13" y="122"/>
                      <a:pt x="17" y="121"/>
                      <a:pt x="18" y="117"/>
                    </a:cubicBezTo>
                    <a:lnTo>
                      <a:pt x="31" y="33"/>
                    </a:lnTo>
                    <a:lnTo>
                      <a:pt x="36" y="70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0"/>
                    </a:lnTo>
                    <a:cubicBezTo>
                      <a:pt x="40" y="305"/>
                      <a:pt x="45" y="309"/>
                      <a:pt x="52" y="309"/>
                    </a:cubicBezTo>
                    <a:cubicBezTo>
                      <a:pt x="58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0"/>
                    </a:lnTo>
                    <a:cubicBezTo>
                      <a:pt x="69" y="305"/>
                      <a:pt x="74" y="309"/>
                      <a:pt x="80" y="309"/>
                    </a:cubicBezTo>
                    <a:cubicBezTo>
                      <a:pt x="87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4" y="121"/>
                      <a:pt x="119" y="122"/>
                      <a:pt x="124" y="122"/>
                    </a:cubicBezTo>
                    <a:cubicBezTo>
                      <a:pt x="129" y="121"/>
                      <a:pt x="132" y="117"/>
                      <a:pt x="132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: Shape 5306">
                <a:extLst>
                  <a:ext uri="{FF2B5EF4-FFF2-40B4-BE49-F238E27FC236}">
                    <a16:creationId xmlns:a16="http://schemas.microsoft.com/office/drawing/2014/main" id="{003EBC12-B8F1-A746-A43A-DBC4E10A9C18}"/>
                  </a:ext>
                </a:extLst>
              </p:cNvPr>
              <p:cNvSpPr/>
              <p:nvPr/>
            </p:nvSpPr>
            <p:spPr>
              <a:xfrm>
                <a:off x="18634391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: Shape 5307">
                <a:extLst>
                  <a:ext uri="{FF2B5EF4-FFF2-40B4-BE49-F238E27FC236}">
                    <a16:creationId xmlns:a16="http://schemas.microsoft.com/office/drawing/2014/main" id="{ADAEC5BD-361B-4B42-A0CC-A84D8C40E46D}"/>
                  </a:ext>
                </a:extLst>
              </p:cNvPr>
              <p:cNvSpPr/>
              <p:nvPr/>
            </p:nvSpPr>
            <p:spPr>
              <a:xfrm>
                <a:off x="18473785" y="8970032"/>
                <a:ext cx="568634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09">
                    <a:moveTo>
                      <a:pt x="132" y="114"/>
                    </a:moveTo>
                    <a:cubicBezTo>
                      <a:pt x="132" y="114"/>
                      <a:pt x="120" y="35"/>
                      <a:pt x="116" y="8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7" y="8"/>
                    </a:cubicBezTo>
                    <a:lnTo>
                      <a:pt x="0" y="114"/>
                    </a:lnTo>
                    <a:cubicBezTo>
                      <a:pt x="0" y="117"/>
                      <a:pt x="3" y="121"/>
                      <a:pt x="8" y="122"/>
                    </a:cubicBezTo>
                    <a:cubicBezTo>
                      <a:pt x="14" y="122"/>
                      <a:pt x="18" y="121"/>
                      <a:pt x="18" y="117"/>
                    </a:cubicBezTo>
                    <a:lnTo>
                      <a:pt x="31" y="33"/>
                    </a:lnTo>
                    <a:lnTo>
                      <a:pt x="36" y="70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0"/>
                    </a:lnTo>
                    <a:cubicBezTo>
                      <a:pt x="40" y="305"/>
                      <a:pt x="45" y="309"/>
                      <a:pt x="52" y="309"/>
                    </a:cubicBezTo>
                    <a:cubicBezTo>
                      <a:pt x="58" y="309"/>
                      <a:pt x="64" y="305"/>
                      <a:pt x="64" y="300"/>
                    </a:cubicBezTo>
                    <a:lnTo>
                      <a:pt x="64" y="180"/>
                    </a:lnTo>
                    <a:lnTo>
                      <a:pt x="69" y="180"/>
                    </a:lnTo>
                    <a:lnTo>
                      <a:pt x="69" y="300"/>
                    </a:lnTo>
                    <a:cubicBezTo>
                      <a:pt x="69" y="305"/>
                      <a:pt x="74" y="309"/>
                      <a:pt x="80" y="309"/>
                    </a:cubicBezTo>
                    <a:cubicBezTo>
                      <a:pt x="87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5" y="121"/>
                      <a:pt x="119" y="122"/>
                      <a:pt x="124" y="122"/>
                    </a:cubicBezTo>
                    <a:cubicBezTo>
                      <a:pt x="129" y="121"/>
                      <a:pt x="132" y="117"/>
                      <a:pt x="132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: Shape 5308">
                <a:extLst>
                  <a:ext uri="{FF2B5EF4-FFF2-40B4-BE49-F238E27FC236}">
                    <a16:creationId xmlns:a16="http://schemas.microsoft.com/office/drawing/2014/main" id="{BBC0FBB8-A041-044E-8E3A-4C69D43FACC7}"/>
                  </a:ext>
                </a:extLst>
              </p:cNvPr>
              <p:cNvSpPr/>
              <p:nvPr/>
            </p:nvSpPr>
            <p:spPr>
              <a:xfrm>
                <a:off x="19428743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6" y="58"/>
                      <a:pt x="58" y="45"/>
                      <a:pt x="58" y="29"/>
                    </a:cubicBezTo>
                    <a:cubicBezTo>
                      <a:pt x="58" y="13"/>
                      <a:pt x="46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4" name="Freeform: Shape 5309">
                <a:extLst>
                  <a:ext uri="{FF2B5EF4-FFF2-40B4-BE49-F238E27FC236}">
                    <a16:creationId xmlns:a16="http://schemas.microsoft.com/office/drawing/2014/main" id="{09BFF0B2-9026-7A45-B812-16AD5A4E7C52}"/>
                  </a:ext>
                </a:extLst>
              </p:cNvPr>
              <p:cNvSpPr/>
              <p:nvPr/>
            </p:nvSpPr>
            <p:spPr>
              <a:xfrm>
                <a:off x="19272477" y="8970032"/>
                <a:ext cx="564293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309">
                    <a:moveTo>
                      <a:pt x="131" y="114"/>
                    </a:moveTo>
                    <a:cubicBezTo>
                      <a:pt x="131" y="114"/>
                      <a:pt x="119" y="35"/>
                      <a:pt x="115" y="8"/>
                    </a:cubicBezTo>
                    <a:cubicBezTo>
                      <a:pt x="114" y="5"/>
                      <a:pt x="108" y="0"/>
                      <a:pt x="103" y="0"/>
                    </a:cubicBezTo>
                    <a:lnTo>
                      <a:pt x="26" y="0"/>
                    </a:lnTo>
                    <a:cubicBezTo>
                      <a:pt x="21" y="0"/>
                      <a:pt x="16" y="5"/>
                      <a:pt x="16" y="8"/>
                    </a:cubicBezTo>
                    <a:lnTo>
                      <a:pt x="0" y="114"/>
                    </a:lnTo>
                    <a:cubicBezTo>
                      <a:pt x="-1" y="117"/>
                      <a:pt x="3" y="121"/>
                      <a:pt x="8" y="122"/>
                    </a:cubicBezTo>
                    <a:cubicBezTo>
                      <a:pt x="13" y="122"/>
                      <a:pt x="17" y="121"/>
                      <a:pt x="17" y="117"/>
                    </a:cubicBezTo>
                    <a:lnTo>
                      <a:pt x="31" y="33"/>
                    </a:lnTo>
                    <a:lnTo>
                      <a:pt x="36" y="70"/>
                    </a:lnTo>
                    <a:lnTo>
                      <a:pt x="10" y="180"/>
                    </a:lnTo>
                    <a:lnTo>
                      <a:pt x="39" y="180"/>
                    </a:lnTo>
                    <a:lnTo>
                      <a:pt x="39" y="300"/>
                    </a:lnTo>
                    <a:cubicBezTo>
                      <a:pt x="39" y="305"/>
                      <a:pt x="44" y="309"/>
                      <a:pt x="51" y="309"/>
                    </a:cubicBezTo>
                    <a:cubicBezTo>
                      <a:pt x="57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8" y="180"/>
                    </a:lnTo>
                    <a:lnTo>
                      <a:pt x="68" y="300"/>
                    </a:lnTo>
                    <a:cubicBezTo>
                      <a:pt x="68" y="305"/>
                      <a:pt x="74" y="309"/>
                      <a:pt x="80" y="309"/>
                    </a:cubicBezTo>
                    <a:cubicBezTo>
                      <a:pt x="86" y="309"/>
                      <a:pt x="91" y="305"/>
                      <a:pt x="91" y="300"/>
                    </a:cubicBezTo>
                    <a:lnTo>
                      <a:pt x="91" y="180"/>
                    </a:lnTo>
                    <a:lnTo>
                      <a:pt x="121" y="180"/>
                    </a:lnTo>
                    <a:lnTo>
                      <a:pt x="95" y="70"/>
                    </a:lnTo>
                    <a:lnTo>
                      <a:pt x="101" y="33"/>
                    </a:lnTo>
                    <a:lnTo>
                      <a:pt x="113" y="117"/>
                    </a:lnTo>
                    <a:cubicBezTo>
                      <a:pt x="114" y="121"/>
                      <a:pt x="118" y="122"/>
                      <a:pt x="123" y="122"/>
                    </a:cubicBezTo>
                    <a:cubicBezTo>
                      <a:pt x="128" y="121"/>
                      <a:pt x="132" y="117"/>
                      <a:pt x="131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5" name="Freeform: Shape 5310">
                <a:extLst>
                  <a:ext uri="{FF2B5EF4-FFF2-40B4-BE49-F238E27FC236}">
                    <a16:creationId xmlns:a16="http://schemas.microsoft.com/office/drawing/2014/main" id="{5C5E3401-61A1-C24E-8D58-E6AA8F8B6CC4}"/>
                  </a:ext>
                </a:extLst>
              </p:cNvPr>
              <p:cNvSpPr/>
              <p:nvPr/>
            </p:nvSpPr>
            <p:spPr>
              <a:xfrm>
                <a:off x="20223094" y="8700907"/>
                <a:ext cx="251762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58">
                    <a:moveTo>
                      <a:pt x="30" y="58"/>
                    </a:moveTo>
                    <a:cubicBezTo>
                      <a:pt x="46" y="58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8"/>
                      <a:pt x="30" y="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6" name="Freeform: Shape 5311">
                <a:extLst>
                  <a:ext uri="{FF2B5EF4-FFF2-40B4-BE49-F238E27FC236}">
                    <a16:creationId xmlns:a16="http://schemas.microsoft.com/office/drawing/2014/main" id="{7916534F-5233-9E4C-A5F4-E479BB1CDC8C}"/>
                  </a:ext>
                </a:extLst>
              </p:cNvPr>
              <p:cNvSpPr/>
              <p:nvPr/>
            </p:nvSpPr>
            <p:spPr>
              <a:xfrm>
                <a:off x="20066828" y="8970032"/>
                <a:ext cx="564293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" h="309">
                    <a:moveTo>
                      <a:pt x="131" y="114"/>
                    </a:moveTo>
                    <a:cubicBezTo>
                      <a:pt x="131" y="114"/>
                      <a:pt x="119" y="35"/>
                      <a:pt x="115" y="8"/>
                    </a:cubicBezTo>
                    <a:cubicBezTo>
                      <a:pt x="114" y="5"/>
                      <a:pt x="108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8"/>
                    </a:cubicBezTo>
                    <a:lnTo>
                      <a:pt x="0" y="114"/>
                    </a:lnTo>
                    <a:cubicBezTo>
                      <a:pt x="-1" y="117"/>
                      <a:pt x="3" y="121"/>
                      <a:pt x="8" y="122"/>
                    </a:cubicBezTo>
                    <a:cubicBezTo>
                      <a:pt x="13" y="122"/>
                      <a:pt x="17" y="121"/>
                      <a:pt x="18" y="117"/>
                    </a:cubicBezTo>
                    <a:lnTo>
                      <a:pt x="31" y="33"/>
                    </a:lnTo>
                    <a:lnTo>
                      <a:pt x="36" y="70"/>
                    </a:lnTo>
                    <a:lnTo>
                      <a:pt x="10" y="180"/>
                    </a:lnTo>
                    <a:lnTo>
                      <a:pt x="39" y="180"/>
                    </a:lnTo>
                    <a:lnTo>
                      <a:pt x="39" y="300"/>
                    </a:lnTo>
                    <a:cubicBezTo>
                      <a:pt x="39" y="305"/>
                      <a:pt x="45" y="309"/>
                      <a:pt x="51" y="309"/>
                    </a:cubicBezTo>
                    <a:cubicBezTo>
                      <a:pt x="58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0"/>
                    </a:lnTo>
                    <a:cubicBezTo>
                      <a:pt x="69" y="305"/>
                      <a:pt x="74" y="309"/>
                      <a:pt x="80" y="309"/>
                    </a:cubicBezTo>
                    <a:cubicBezTo>
                      <a:pt x="87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4" y="121"/>
                      <a:pt x="119" y="122"/>
                      <a:pt x="124" y="122"/>
                    </a:cubicBezTo>
                    <a:cubicBezTo>
                      <a:pt x="128" y="121"/>
                      <a:pt x="132" y="117"/>
                      <a:pt x="131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7" name="Freeform: Shape 5312">
                <a:extLst>
                  <a:ext uri="{FF2B5EF4-FFF2-40B4-BE49-F238E27FC236}">
                    <a16:creationId xmlns:a16="http://schemas.microsoft.com/office/drawing/2014/main" id="{FA4BB97D-B663-5343-9375-A0BAC0352320}"/>
                  </a:ext>
                </a:extLst>
              </p:cNvPr>
              <p:cNvSpPr/>
              <p:nvPr/>
            </p:nvSpPr>
            <p:spPr>
              <a:xfrm>
                <a:off x="21021786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8" name="Freeform: Shape 5313">
                <a:extLst>
                  <a:ext uri="{FF2B5EF4-FFF2-40B4-BE49-F238E27FC236}">
                    <a16:creationId xmlns:a16="http://schemas.microsoft.com/office/drawing/2014/main" id="{9F361843-C8F5-3744-9ECB-7E6002C85946}"/>
                  </a:ext>
                </a:extLst>
              </p:cNvPr>
              <p:cNvSpPr/>
              <p:nvPr/>
            </p:nvSpPr>
            <p:spPr>
              <a:xfrm>
                <a:off x="20861180" y="8970032"/>
                <a:ext cx="568634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09">
                    <a:moveTo>
                      <a:pt x="132" y="114"/>
                    </a:moveTo>
                    <a:cubicBezTo>
                      <a:pt x="132" y="114"/>
                      <a:pt x="119" y="35"/>
                      <a:pt x="115" y="8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8"/>
                    </a:cubicBezTo>
                    <a:lnTo>
                      <a:pt x="0" y="114"/>
                    </a:lnTo>
                    <a:cubicBezTo>
                      <a:pt x="-1" y="117"/>
                      <a:pt x="3" y="121"/>
                      <a:pt x="8" y="122"/>
                    </a:cubicBezTo>
                    <a:cubicBezTo>
                      <a:pt x="13" y="122"/>
                      <a:pt x="18" y="121"/>
                      <a:pt x="18" y="117"/>
                    </a:cubicBezTo>
                    <a:lnTo>
                      <a:pt x="31" y="33"/>
                    </a:lnTo>
                    <a:lnTo>
                      <a:pt x="36" y="70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0"/>
                    </a:lnTo>
                    <a:cubicBezTo>
                      <a:pt x="40" y="305"/>
                      <a:pt x="45" y="309"/>
                      <a:pt x="52" y="309"/>
                    </a:cubicBezTo>
                    <a:cubicBezTo>
                      <a:pt x="58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0"/>
                    </a:lnTo>
                    <a:cubicBezTo>
                      <a:pt x="69" y="305"/>
                      <a:pt x="74" y="309"/>
                      <a:pt x="80" y="309"/>
                    </a:cubicBezTo>
                    <a:cubicBezTo>
                      <a:pt x="87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4" y="121"/>
                      <a:pt x="119" y="122"/>
                      <a:pt x="124" y="122"/>
                    </a:cubicBezTo>
                    <a:cubicBezTo>
                      <a:pt x="128" y="121"/>
                      <a:pt x="133" y="117"/>
                      <a:pt x="132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9" name="Freeform: Shape 5314">
                <a:extLst>
                  <a:ext uri="{FF2B5EF4-FFF2-40B4-BE49-F238E27FC236}">
                    <a16:creationId xmlns:a16="http://schemas.microsoft.com/office/drawing/2014/main" id="{8478D28A-E024-1541-919D-7A6BAC92D7E0}"/>
                  </a:ext>
                </a:extLst>
              </p:cNvPr>
              <p:cNvSpPr/>
              <p:nvPr/>
            </p:nvSpPr>
            <p:spPr>
              <a:xfrm>
                <a:off x="21816138" y="8700907"/>
                <a:ext cx="247421" cy="2474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" h="58">
                    <a:moveTo>
                      <a:pt x="29" y="58"/>
                    </a:move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: Shape 5315">
                <a:extLst>
                  <a:ext uri="{FF2B5EF4-FFF2-40B4-BE49-F238E27FC236}">
                    <a16:creationId xmlns:a16="http://schemas.microsoft.com/office/drawing/2014/main" id="{5FB54718-621C-D348-9E25-50A4A1A9E152}"/>
                  </a:ext>
                </a:extLst>
              </p:cNvPr>
              <p:cNvSpPr/>
              <p:nvPr/>
            </p:nvSpPr>
            <p:spPr>
              <a:xfrm>
                <a:off x="21655531" y="8970032"/>
                <a:ext cx="568634" cy="1336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" h="309">
                    <a:moveTo>
                      <a:pt x="132" y="114"/>
                    </a:moveTo>
                    <a:cubicBezTo>
                      <a:pt x="132" y="114"/>
                      <a:pt x="119" y="35"/>
                      <a:pt x="115" y="8"/>
                    </a:cubicBezTo>
                    <a:cubicBezTo>
                      <a:pt x="115" y="5"/>
                      <a:pt x="109" y="0"/>
                      <a:pt x="103" y="0"/>
                    </a:cubicBezTo>
                    <a:lnTo>
                      <a:pt x="26" y="0"/>
                    </a:lnTo>
                    <a:cubicBezTo>
                      <a:pt x="22" y="0"/>
                      <a:pt x="17" y="5"/>
                      <a:pt x="16" y="8"/>
                    </a:cubicBezTo>
                    <a:lnTo>
                      <a:pt x="0" y="114"/>
                    </a:lnTo>
                    <a:cubicBezTo>
                      <a:pt x="-1" y="117"/>
                      <a:pt x="3" y="121"/>
                      <a:pt x="8" y="122"/>
                    </a:cubicBezTo>
                    <a:cubicBezTo>
                      <a:pt x="13" y="122"/>
                      <a:pt x="18" y="121"/>
                      <a:pt x="18" y="117"/>
                    </a:cubicBezTo>
                    <a:lnTo>
                      <a:pt x="31" y="33"/>
                    </a:lnTo>
                    <a:lnTo>
                      <a:pt x="36" y="70"/>
                    </a:lnTo>
                    <a:lnTo>
                      <a:pt x="11" y="180"/>
                    </a:lnTo>
                    <a:lnTo>
                      <a:pt x="40" y="180"/>
                    </a:lnTo>
                    <a:lnTo>
                      <a:pt x="40" y="300"/>
                    </a:lnTo>
                    <a:cubicBezTo>
                      <a:pt x="40" y="305"/>
                      <a:pt x="45" y="309"/>
                      <a:pt x="52" y="309"/>
                    </a:cubicBezTo>
                    <a:cubicBezTo>
                      <a:pt x="58" y="309"/>
                      <a:pt x="63" y="305"/>
                      <a:pt x="63" y="300"/>
                    </a:cubicBezTo>
                    <a:lnTo>
                      <a:pt x="63" y="180"/>
                    </a:lnTo>
                    <a:lnTo>
                      <a:pt x="69" y="180"/>
                    </a:lnTo>
                    <a:lnTo>
                      <a:pt x="69" y="300"/>
                    </a:lnTo>
                    <a:cubicBezTo>
                      <a:pt x="69" y="305"/>
                      <a:pt x="74" y="309"/>
                      <a:pt x="80" y="309"/>
                    </a:cubicBezTo>
                    <a:cubicBezTo>
                      <a:pt x="87" y="309"/>
                      <a:pt x="92" y="305"/>
                      <a:pt x="92" y="300"/>
                    </a:cubicBezTo>
                    <a:lnTo>
                      <a:pt x="92" y="180"/>
                    </a:lnTo>
                    <a:lnTo>
                      <a:pt x="121" y="180"/>
                    </a:lnTo>
                    <a:lnTo>
                      <a:pt x="96" y="70"/>
                    </a:lnTo>
                    <a:lnTo>
                      <a:pt x="101" y="33"/>
                    </a:lnTo>
                    <a:lnTo>
                      <a:pt x="114" y="117"/>
                    </a:lnTo>
                    <a:cubicBezTo>
                      <a:pt x="114" y="121"/>
                      <a:pt x="119" y="122"/>
                      <a:pt x="124" y="122"/>
                    </a:cubicBezTo>
                    <a:cubicBezTo>
                      <a:pt x="129" y="121"/>
                      <a:pt x="133" y="117"/>
                      <a:pt x="132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881D0F-9391-9943-A9DD-A54A67278341}"/>
              </a:ext>
            </a:extLst>
          </p:cNvPr>
          <p:cNvGrpSpPr/>
          <p:nvPr/>
        </p:nvGrpSpPr>
        <p:grpSpPr>
          <a:xfrm>
            <a:off x="9030504" y="1319535"/>
            <a:ext cx="5714220" cy="2856034"/>
            <a:chOff x="3668987" y="4035168"/>
            <a:chExt cx="13886706" cy="6940738"/>
          </a:xfrm>
        </p:grpSpPr>
        <p:sp>
          <p:nvSpPr>
            <p:cNvPr id="92" name="Freeform: Shape 1411">
              <a:extLst>
                <a:ext uri="{FF2B5EF4-FFF2-40B4-BE49-F238E27FC236}">
                  <a16:creationId xmlns:a16="http://schemas.microsoft.com/office/drawing/2014/main" id="{638DF92F-DE7E-6741-9327-A567007C6090}"/>
                </a:ext>
              </a:extLst>
            </p:cNvPr>
            <p:cNvSpPr/>
            <p:nvPr/>
          </p:nvSpPr>
          <p:spPr>
            <a:xfrm>
              <a:off x="3778592" y="4035168"/>
              <a:ext cx="1119286" cy="3207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557">
                  <a:moveTo>
                    <a:pt x="0" y="293"/>
                  </a:moveTo>
                  <a:cubicBezTo>
                    <a:pt x="0" y="303"/>
                    <a:pt x="7" y="310"/>
                    <a:pt x="17" y="310"/>
                  </a:cubicBezTo>
                  <a:cubicBezTo>
                    <a:pt x="26" y="310"/>
                    <a:pt x="34" y="303"/>
                    <a:pt x="34" y="293"/>
                  </a:cubicBezTo>
                  <a:lnTo>
                    <a:pt x="34" y="152"/>
                  </a:lnTo>
                  <a:lnTo>
                    <a:pt x="40" y="152"/>
                  </a:lnTo>
                  <a:lnTo>
                    <a:pt x="40" y="532"/>
                  </a:lnTo>
                  <a:cubicBezTo>
                    <a:pt x="40" y="545"/>
                    <a:pt x="51" y="557"/>
                    <a:pt x="66" y="557"/>
                  </a:cubicBezTo>
                  <a:cubicBezTo>
                    <a:pt x="79" y="557"/>
                    <a:pt x="91" y="545"/>
                    <a:pt x="91" y="532"/>
                  </a:cubicBezTo>
                  <a:lnTo>
                    <a:pt x="91" y="324"/>
                  </a:lnTo>
                  <a:lnTo>
                    <a:pt x="104" y="324"/>
                  </a:lnTo>
                  <a:lnTo>
                    <a:pt x="104" y="532"/>
                  </a:lnTo>
                  <a:cubicBezTo>
                    <a:pt x="104" y="545"/>
                    <a:pt x="116" y="557"/>
                    <a:pt x="129" y="557"/>
                  </a:cubicBezTo>
                  <a:cubicBezTo>
                    <a:pt x="144" y="557"/>
                    <a:pt x="155" y="545"/>
                    <a:pt x="155" y="532"/>
                  </a:cubicBezTo>
                  <a:lnTo>
                    <a:pt x="155" y="152"/>
                  </a:lnTo>
                  <a:lnTo>
                    <a:pt x="162" y="152"/>
                  </a:lnTo>
                  <a:lnTo>
                    <a:pt x="162" y="294"/>
                  </a:lnTo>
                  <a:cubicBezTo>
                    <a:pt x="162" y="303"/>
                    <a:pt x="169" y="311"/>
                    <a:pt x="179" y="311"/>
                  </a:cubicBezTo>
                  <a:cubicBezTo>
                    <a:pt x="188" y="311"/>
                    <a:pt x="195" y="303"/>
                    <a:pt x="195" y="294"/>
                  </a:cubicBezTo>
                  <a:lnTo>
                    <a:pt x="195" y="139"/>
                  </a:lnTo>
                  <a:cubicBezTo>
                    <a:pt x="195" y="118"/>
                    <a:pt x="178" y="100"/>
                    <a:pt x="157" y="100"/>
                  </a:cubicBezTo>
                  <a:lnTo>
                    <a:pt x="38" y="100"/>
                  </a:lnTo>
                  <a:cubicBezTo>
                    <a:pt x="17" y="100"/>
                    <a:pt x="0" y="118"/>
                    <a:pt x="0" y="139"/>
                  </a:cubicBezTo>
                  <a:close/>
                  <a:moveTo>
                    <a:pt x="139" y="42"/>
                  </a:moveTo>
                  <a:cubicBezTo>
                    <a:pt x="139" y="19"/>
                    <a:pt x="119" y="0"/>
                    <a:pt x="97" y="0"/>
                  </a:cubicBezTo>
                  <a:cubicBezTo>
                    <a:pt x="73" y="0"/>
                    <a:pt x="54" y="19"/>
                    <a:pt x="54" y="42"/>
                  </a:cubicBezTo>
                  <a:cubicBezTo>
                    <a:pt x="54" y="65"/>
                    <a:pt x="73" y="85"/>
                    <a:pt x="97" y="85"/>
                  </a:cubicBezTo>
                  <a:cubicBezTo>
                    <a:pt x="119" y="85"/>
                    <a:pt x="139" y="65"/>
                    <a:pt x="139" y="4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1412">
              <a:extLst>
                <a:ext uri="{FF2B5EF4-FFF2-40B4-BE49-F238E27FC236}">
                  <a16:creationId xmlns:a16="http://schemas.microsoft.com/office/drawing/2014/main" id="{A07AAF53-704B-9B40-BD6F-D2F8548A600C}"/>
                </a:ext>
              </a:extLst>
            </p:cNvPr>
            <p:cNvSpPr/>
            <p:nvPr/>
          </p:nvSpPr>
          <p:spPr>
            <a:xfrm>
              <a:off x="5434440" y="4035168"/>
              <a:ext cx="6940708" cy="3207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557">
                  <a:moveTo>
                    <a:pt x="1204" y="507"/>
                  </a:moveTo>
                  <a:cubicBezTo>
                    <a:pt x="1204" y="535"/>
                    <a:pt x="1182" y="557"/>
                    <a:pt x="1155" y="557"/>
                  </a:cubicBezTo>
                  <a:lnTo>
                    <a:pt x="49" y="557"/>
                  </a:lnTo>
                  <a:cubicBezTo>
                    <a:pt x="22" y="557"/>
                    <a:pt x="0" y="535"/>
                    <a:pt x="0" y="507"/>
                  </a:cubicBezTo>
                  <a:lnTo>
                    <a:pt x="0" y="49"/>
                  </a:lnTo>
                  <a:cubicBezTo>
                    <a:pt x="0" y="22"/>
                    <a:pt x="22" y="0"/>
                    <a:pt x="49" y="0"/>
                  </a:cubicBezTo>
                  <a:lnTo>
                    <a:pt x="1155" y="0"/>
                  </a:lnTo>
                  <a:cubicBezTo>
                    <a:pt x="1182" y="0"/>
                    <a:pt x="1204" y="22"/>
                    <a:pt x="1204" y="49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1413">
              <a:extLst>
                <a:ext uri="{FF2B5EF4-FFF2-40B4-BE49-F238E27FC236}">
                  <a16:creationId xmlns:a16="http://schemas.microsoft.com/office/drawing/2014/main" id="{FF885009-D752-8E47-8BF0-E33E0ECA3739}"/>
                </a:ext>
              </a:extLst>
            </p:cNvPr>
            <p:cNvSpPr/>
            <p:nvPr/>
          </p:nvSpPr>
          <p:spPr>
            <a:xfrm>
              <a:off x="5434440" y="4035168"/>
              <a:ext cx="2757827" cy="3207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557">
                  <a:moveTo>
                    <a:pt x="479" y="0"/>
                  </a:moveTo>
                  <a:lnTo>
                    <a:pt x="49" y="0"/>
                  </a:lnTo>
                  <a:cubicBezTo>
                    <a:pt x="22" y="0"/>
                    <a:pt x="0" y="22"/>
                    <a:pt x="0" y="49"/>
                  </a:cubicBezTo>
                  <a:lnTo>
                    <a:pt x="0" y="507"/>
                  </a:lnTo>
                  <a:cubicBezTo>
                    <a:pt x="0" y="535"/>
                    <a:pt x="22" y="557"/>
                    <a:pt x="49" y="557"/>
                  </a:cubicBezTo>
                  <a:lnTo>
                    <a:pt x="479" y="557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1417">
              <a:extLst>
                <a:ext uri="{FF2B5EF4-FFF2-40B4-BE49-F238E27FC236}">
                  <a16:creationId xmlns:a16="http://schemas.microsoft.com/office/drawing/2014/main" id="{EAE5393B-407E-4E4A-A6BD-E247FBF25C85}"/>
                </a:ext>
              </a:extLst>
            </p:cNvPr>
            <p:cNvSpPr/>
            <p:nvPr/>
          </p:nvSpPr>
          <p:spPr>
            <a:xfrm>
              <a:off x="3668987" y="8345010"/>
              <a:ext cx="1344297" cy="2630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57">
                  <a:moveTo>
                    <a:pt x="34" y="193"/>
                  </a:moveTo>
                  <a:cubicBezTo>
                    <a:pt x="31" y="202"/>
                    <a:pt x="26" y="210"/>
                    <a:pt x="17" y="210"/>
                  </a:cubicBezTo>
                  <a:cubicBezTo>
                    <a:pt x="7" y="210"/>
                    <a:pt x="0" y="203"/>
                    <a:pt x="0" y="193"/>
                  </a:cubicBezTo>
                  <a:lnTo>
                    <a:pt x="42" y="38"/>
                  </a:lnTo>
                  <a:cubicBezTo>
                    <a:pt x="48" y="16"/>
                    <a:pt x="58" y="0"/>
                    <a:pt x="80" y="0"/>
                  </a:cubicBezTo>
                  <a:lnTo>
                    <a:pt x="154" y="0"/>
                  </a:lnTo>
                  <a:cubicBezTo>
                    <a:pt x="175" y="0"/>
                    <a:pt x="187" y="18"/>
                    <a:pt x="193" y="38"/>
                  </a:cubicBezTo>
                  <a:lnTo>
                    <a:pt x="234" y="194"/>
                  </a:lnTo>
                  <a:cubicBezTo>
                    <a:pt x="234" y="203"/>
                    <a:pt x="226" y="210"/>
                    <a:pt x="217" y="210"/>
                  </a:cubicBezTo>
                  <a:cubicBezTo>
                    <a:pt x="207" y="210"/>
                    <a:pt x="203" y="204"/>
                    <a:pt x="199" y="194"/>
                  </a:cubicBezTo>
                  <a:lnTo>
                    <a:pt x="158" y="51"/>
                  </a:lnTo>
                  <a:lnTo>
                    <a:pt x="151" y="51"/>
                  </a:lnTo>
                  <a:lnTo>
                    <a:pt x="217" y="284"/>
                  </a:lnTo>
                  <a:lnTo>
                    <a:pt x="174" y="284"/>
                  </a:lnTo>
                  <a:lnTo>
                    <a:pt x="174" y="432"/>
                  </a:lnTo>
                  <a:cubicBezTo>
                    <a:pt x="174" y="446"/>
                    <a:pt x="163" y="457"/>
                    <a:pt x="148" y="457"/>
                  </a:cubicBezTo>
                  <a:cubicBezTo>
                    <a:pt x="135" y="457"/>
                    <a:pt x="123" y="446"/>
                    <a:pt x="123" y="432"/>
                  </a:cubicBezTo>
                  <a:lnTo>
                    <a:pt x="123" y="284"/>
                  </a:lnTo>
                  <a:lnTo>
                    <a:pt x="110" y="284"/>
                  </a:lnTo>
                  <a:lnTo>
                    <a:pt x="110" y="432"/>
                  </a:lnTo>
                  <a:cubicBezTo>
                    <a:pt x="110" y="446"/>
                    <a:pt x="98" y="457"/>
                    <a:pt x="85" y="457"/>
                  </a:cubicBezTo>
                  <a:cubicBezTo>
                    <a:pt x="70" y="457"/>
                    <a:pt x="59" y="446"/>
                    <a:pt x="59" y="432"/>
                  </a:cubicBezTo>
                  <a:lnTo>
                    <a:pt x="59" y="284"/>
                  </a:lnTo>
                  <a:lnTo>
                    <a:pt x="15" y="284"/>
                  </a:lnTo>
                  <a:lnTo>
                    <a:pt x="82" y="51"/>
                  </a:lnTo>
                  <a:lnTo>
                    <a:pt x="75" y="51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1418">
              <a:extLst>
                <a:ext uri="{FF2B5EF4-FFF2-40B4-BE49-F238E27FC236}">
                  <a16:creationId xmlns:a16="http://schemas.microsoft.com/office/drawing/2014/main" id="{FDC27C53-F494-8F44-BF18-987A9233F726}"/>
                </a:ext>
              </a:extLst>
            </p:cNvPr>
            <p:cNvSpPr/>
            <p:nvPr/>
          </p:nvSpPr>
          <p:spPr>
            <a:xfrm>
              <a:off x="4090161" y="7762272"/>
              <a:ext cx="484641" cy="4846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5">
                  <a:moveTo>
                    <a:pt x="43" y="85"/>
                  </a:move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6"/>
                    <a:pt x="66" y="85"/>
                    <a:pt x="43" y="8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1419">
              <a:extLst>
                <a:ext uri="{FF2B5EF4-FFF2-40B4-BE49-F238E27FC236}">
                  <a16:creationId xmlns:a16="http://schemas.microsoft.com/office/drawing/2014/main" id="{DA615C4A-C694-ED40-B80F-6433930C6021}"/>
                </a:ext>
              </a:extLst>
            </p:cNvPr>
            <p:cNvSpPr/>
            <p:nvPr/>
          </p:nvSpPr>
          <p:spPr>
            <a:xfrm>
              <a:off x="5434440" y="7762272"/>
              <a:ext cx="6940708" cy="3207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557">
                  <a:moveTo>
                    <a:pt x="1204" y="508"/>
                  </a:moveTo>
                  <a:cubicBezTo>
                    <a:pt x="1204" y="535"/>
                    <a:pt x="1182" y="557"/>
                    <a:pt x="1155" y="557"/>
                  </a:cubicBezTo>
                  <a:lnTo>
                    <a:pt x="49" y="557"/>
                  </a:lnTo>
                  <a:cubicBezTo>
                    <a:pt x="22" y="557"/>
                    <a:pt x="0" y="535"/>
                    <a:pt x="0" y="508"/>
                  </a:cubicBezTo>
                  <a:lnTo>
                    <a:pt x="0" y="50"/>
                  </a:lnTo>
                  <a:cubicBezTo>
                    <a:pt x="0" y="22"/>
                    <a:pt x="22" y="0"/>
                    <a:pt x="49" y="0"/>
                  </a:cubicBezTo>
                  <a:lnTo>
                    <a:pt x="1155" y="0"/>
                  </a:lnTo>
                  <a:cubicBezTo>
                    <a:pt x="1182" y="0"/>
                    <a:pt x="1204" y="22"/>
                    <a:pt x="1204" y="50"/>
                  </a:cubicBezTo>
                  <a:close/>
                </a:path>
              </a:pathLst>
            </a:custGeom>
            <a:solidFill>
              <a:schemeClr val="tx1">
                <a:alpha val="6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1420">
              <a:extLst>
                <a:ext uri="{FF2B5EF4-FFF2-40B4-BE49-F238E27FC236}">
                  <a16:creationId xmlns:a16="http://schemas.microsoft.com/office/drawing/2014/main" id="{8FE16D79-20BF-4A4C-9573-88446E6025E6}"/>
                </a:ext>
              </a:extLst>
            </p:cNvPr>
            <p:cNvSpPr/>
            <p:nvPr/>
          </p:nvSpPr>
          <p:spPr>
            <a:xfrm>
              <a:off x="5434440" y="7762272"/>
              <a:ext cx="5129098" cy="3207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557">
                  <a:moveTo>
                    <a:pt x="890" y="0"/>
                  </a:moveTo>
                  <a:lnTo>
                    <a:pt x="49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508"/>
                  </a:lnTo>
                  <a:cubicBezTo>
                    <a:pt x="0" y="535"/>
                    <a:pt x="22" y="557"/>
                    <a:pt x="49" y="557"/>
                  </a:cubicBezTo>
                  <a:lnTo>
                    <a:pt x="890" y="557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7B30C4-E755-D940-8199-604A5055C37F}"/>
                </a:ext>
              </a:extLst>
            </p:cNvPr>
            <p:cNvSpPr txBox="1"/>
            <p:nvPr/>
          </p:nvSpPr>
          <p:spPr>
            <a:xfrm>
              <a:off x="5661808" y="5840650"/>
              <a:ext cx="2303090" cy="142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25%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22F27A-A679-354C-BD6A-BB7F30B0F7A1}"/>
                </a:ext>
              </a:extLst>
            </p:cNvPr>
            <p:cNvSpPr txBox="1"/>
            <p:nvPr/>
          </p:nvSpPr>
          <p:spPr>
            <a:xfrm>
              <a:off x="5661808" y="9536055"/>
              <a:ext cx="2303090" cy="142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75%</a:t>
              </a:r>
              <a:endParaRPr lang="en-US" sz="3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F09EAD-49F1-ED49-886A-D0024D43C0ED}"/>
                </a:ext>
              </a:extLst>
            </p:cNvPr>
            <p:cNvSpPr txBox="1"/>
            <p:nvPr/>
          </p:nvSpPr>
          <p:spPr>
            <a:xfrm>
              <a:off x="12911714" y="4920629"/>
              <a:ext cx="4643979" cy="142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ANALYSIS AND DISTRIBUTION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CE70C4A-AB5E-504D-A9DC-4DE3AACE1C30}"/>
                </a:ext>
              </a:extLst>
            </p:cNvPr>
            <p:cNvSpPr txBox="1"/>
            <p:nvPr/>
          </p:nvSpPr>
          <p:spPr>
            <a:xfrm>
              <a:off x="12911714" y="8882460"/>
              <a:ext cx="4643979" cy="142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ANALYSIS AND DISTRIBUTION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578A94-0214-AB40-9AFE-2A48E94CCF5A}"/>
              </a:ext>
            </a:extLst>
          </p:cNvPr>
          <p:cNvGrpSpPr/>
          <p:nvPr/>
        </p:nvGrpSpPr>
        <p:grpSpPr>
          <a:xfrm>
            <a:off x="15508493" y="997165"/>
            <a:ext cx="7237818" cy="3499789"/>
            <a:chOff x="4733783" y="3443155"/>
            <a:chExt cx="14834598" cy="7173151"/>
          </a:xfrm>
        </p:grpSpPr>
        <p:sp>
          <p:nvSpPr>
            <p:cNvPr id="107" name="Freeform: Shape 7917">
              <a:extLst>
                <a:ext uri="{FF2B5EF4-FFF2-40B4-BE49-F238E27FC236}">
                  <a16:creationId xmlns:a16="http://schemas.microsoft.com/office/drawing/2014/main" id="{10F89093-8D1E-5B4C-85A0-2957A44C3FE6}"/>
                </a:ext>
              </a:extLst>
            </p:cNvPr>
            <p:cNvSpPr/>
            <p:nvPr/>
          </p:nvSpPr>
          <p:spPr>
            <a:xfrm rot="4800">
              <a:off x="4814443" y="3443155"/>
              <a:ext cx="4776851" cy="14803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292">
                  <a:moveTo>
                    <a:pt x="827" y="119"/>
                  </a:moveTo>
                  <a:cubicBezTo>
                    <a:pt x="801" y="97"/>
                    <a:pt x="834" y="63"/>
                    <a:pt x="660" y="15"/>
                  </a:cubicBezTo>
                  <a:cubicBezTo>
                    <a:pt x="486" y="-33"/>
                    <a:pt x="333" y="45"/>
                    <a:pt x="312" y="55"/>
                  </a:cubicBezTo>
                  <a:cubicBezTo>
                    <a:pt x="291" y="66"/>
                    <a:pt x="206" y="129"/>
                    <a:pt x="193" y="181"/>
                  </a:cubicBezTo>
                  <a:cubicBezTo>
                    <a:pt x="193" y="181"/>
                    <a:pt x="134" y="105"/>
                    <a:pt x="64" y="171"/>
                  </a:cubicBezTo>
                  <a:cubicBezTo>
                    <a:pt x="64" y="171"/>
                    <a:pt x="22" y="216"/>
                    <a:pt x="0" y="292"/>
                  </a:cubicBezTo>
                  <a:lnTo>
                    <a:pt x="940" y="292"/>
                  </a:lnTo>
                  <a:cubicBezTo>
                    <a:pt x="919" y="241"/>
                    <a:pt x="883" y="166"/>
                    <a:pt x="827" y="1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7918">
              <a:extLst>
                <a:ext uri="{FF2B5EF4-FFF2-40B4-BE49-F238E27FC236}">
                  <a16:creationId xmlns:a16="http://schemas.microsoft.com/office/drawing/2014/main" id="{DF65E837-84CE-D845-8B37-EEF1B1ED1DCE}"/>
                </a:ext>
              </a:extLst>
            </p:cNvPr>
            <p:cNvSpPr/>
            <p:nvPr/>
          </p:nvSpPr>
          <p:spPr>
            <a:xfrm rot="4800">
              <a:off x="4733783" y="4931392"/>
              <a:ext cx="5483968" cy="44767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9" h="881">
                  <a:moveTo>
                    <a:pt x="2" y="68"/>
                  </a:moveTo>
                  <a:cubicBezTo>
                    <a:pt x="-7" y="185"/>
                    <a:pt x="14" y="236"/>
                    <a:pt x="62" y="266"/>
                  </a:cubicBezTo>
                  <a:cubicBezTo>
                    <a:pt x="80" y="276"/>
                    <a:pt x="92" y="276"/>
                    <a:pt x="109" y="279"/>
                  </a:cubicBezTo>
                  <a:cubicBezTo>
                    <a:pt x="109" y="279"/>
                    <a:pt x="161" y="303"/>
                    <a:pt x="177" y="267"/>
                  </a:cubicBezTo>
                  <a:cubicBezTo>
                    <a:pt x="177" y="267"/>
                    <a:pt x="188" y="350"/>
                    <a:pt x="233" y="419"/>
                  </a:cubicBezTo>
                  <a:cubicBezTo>
                    <a:pt x="278" y="487"/>
                    <a:pt x="323" y="523"/>
                    <a:pt x="364" y="538"/>
                  </a:cubicBezTo>
                  <a:cubicBezTo>
                    <a:pt x="364" y="538"/>
                    <a:pt x="441" y="668"/>
                    <a:pt x="348" y="831"/>
                  </a:cubicBezTo>
                  <a:cubicBezTo>
                    <a:pt x="348" y="831"/>
                    <a:pt x="414" y="881"/>
                    <a:pt x="508" y="881"/>
                  </a:cubicBezTo>
                  <a:cubicBezTo>
                    <a:pt x="592" y="881"/>
                    <a:pt x="669" y="853"/>
                    <a:pt x="669" y="853"/>
                  </a:cubicBezTo>
                  <a:cubicBezTo>
                    <a:pt x="676" y="731"/>
                    <a:pt x="699" y="700"/>
                    <a:pt x="719" y="661"/>
                  </a:cubicBezTo>
                  <a:cubicBezTo>
                    <a:pt x="726" y="649"/>
                    <a:pt x="758" y="611"/>
                    <a:pt x="802" y="617"/>
                  </a:cubicBezTo>
                  <a:cubicBezTo>
                    <a:pt x="844" y="623"/>
                    <a:pt x="945" y="649"/>
                    <a:pt x="970" y="628"/>
                  </a:cubicBezTo>
                  <a:cubicBezTo>
                    <a:pt x="970" y="628"/>
                    <a:pt x="1005" y="612"/>
                    <a:pt x="996" y="560"/>
                  </a:cubicBezTo>
                  <a:cubicBezTo>
                    <a:pt x="995" y="557"/>
                    <a:pt x="992" y="548"/>
                    <a:pt x="991" y="546"/>
                  </a:cubicBezTo>
                  <a:cubicBezTo>
                    <a:pt x="987" y="541"/>
                    <a:pt x="986" y="528"/>
                    <a:pt x="995" y="521"/>
                  </a:cubicBezTo>
                  <a:cubicBezTo>
                    <a:pt x="998" y="518"/>
                    <a:pt x="1007" y="515"/>
                    <a:pt x="1012" y="512"/>
                  </a:cubicBezTo>
                  <a:cubicBezTo>
                    <a:pt x="1014" y="511"/>
                    <a:pt x="1019" y="506"/>
                    <a:pt x="1021" y="500"/>
                  </a:cubicBezTo>
                  <a:cubicBezTo>
                    <a:pt x="1025" y="488"/>
                    <a:pt x="1019" y="466"/>
                    <a:pt x="984" y="460"/>
                  </a:cubicBezTo>
                  <a:cubicBezTo>
                    <a:pt x="984" y="460"/>
                    <a:pt x="1027" y="447"/>
                    <a:pt x="1033" y="432"/>
                  </a:cubicBezTo>
                  <a:cubicBezTo>
                    <a:pt x="1036" y="425"/>
                    <a:pt x="1038" y="411"/>
                    <a:pt x="1027" y="400"/>
                  </a:cubicBezTo>
                  <a:cubicBezTo>
                    <a:pt x="1019" y="393"/>
                    <a:pt x="1004" y="366"/>
                    <a:pt x="1031" y="359"/>
                  </a:cubicBezTo>
                  <a:cubicBezTo>
                    <a:pt x="1031" y="359"/>
                    <a:pt x="1072" y="350"/>
                    <a:pt x="1077" y="323"/>
                  </a:cubicBezTo>
                  <a:cubicBezTo>
                    <a:pt x="1082" y="297"/>
                    <a:pt x="1077" y="296"/>
                    <a:pt x="1062" y="274"/>
                  </a:cubicBezTo>
                  <a:cubicBezTo>
                    <a:pt x="1046" y="253"/>
                    <a:pt x="1012" y="223"/>
                    <a:pt x="1004" y="211"/>
                  </a:cubicBezTo>
                  <a:cubicBezTo>
                    <a:pt x="996" y="200"/>
                    <a:pt x="967" y="161"/>
                    <a:pt x="971" y="132"/>
                  </a:cubicBezTo>
                  <a:cubicBezTo>
                    <a:pt x="975" y="112"/>
                    <a:pt x="979" y="95"/>
                    <a:pt x="978" y="77"/>
                  </a:cubicBezTo>
                  <a:cubicBezTo>
                    <a:pt x="977" y="68"/>
                    <a:pt x="976" y="59"/>
                    <a:pt x="972" y="49"/>
                  </a:cubicBezTo>
                  <a:cubicBezTo>
                    <a:pt x="969" y="40"/>
                    <a:pt x="963" y="22"/>
                    <a:pt x="955" y="0"/>
                  </a:cubicBezTo>
                  <a:lnTo>
                    <a:pt x="15" y="0"/>
                  </a:lnTo>
                  <a:cubicBezTo>
                    <a:pt x="9" y="19"/>
                    <a:pt x="5" y="41"/>
                    <a:pt x="3" y="63"/>
                  </a:cubicBezTo>
                  <a:cubicBezTo>
                    <a:pt x="2" y="65"/>
                    <a:pt x="2" y="67"/>
                    <a:pt x="2" y="6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53D3FB-09FA-5948-986D-CBF0D268E27F}"/>
                </a:ext>
              </a:extLst>
            </p:cNvPr>
            <p:cNvSpPr txBox="1"/>
            <p:nvPr/>
          </p:nvSpPr>
          <p:spPr>
            <a:xfrm>
              <a:off x="6859361" y="5485614"/>
              <a:ext cx="1768262" cy="1072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B7523F-BF75-D24A-B3BD-A7F84ED25C8A}"/>
                </a:ext>
              </a:extLst>
            </p:cNvPr>
            <p:cNvSpPr txBox="1"/>
            <p:nvPr/>
          </p:nvSpPr>
          <p:spPr>
            <a:xfrm>
              <a:off x="6351193" y="9969975"/>
              <a:ext cx="1927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Roboto" charset="0"/>
                  <a:ea typeface="Roboto" charset="0"/>
                  <a:cs typeface="Roboto" charset="0"/>
                </a:rPr>
                <a:t>FEMALE</a:t>
              </a:r>
            </a:p>
          </p:txBody>
        </p:sp>
        <p:sp>
          <p:nvSpPr>
            <p:cNvPr id="112" name="Freeform: Shape 7919">
              <a:extLst>
                <a:ext uri="{FF2B5EF4-FFF2-40B4-BE49-F238E27FC236}">
                  <a16:creationId xmlns:a16="http://schemas.microsoft.com/office/drawing/2014/main" id="{BE407033-7C72-D14D-B1E2-03218FDC15DB}"/>
                </a:ext>
              </a:extLst>
            </p:cNvPr>
            <p:cNvSpPr/>
            <p:nvPr/>
          </p:nvSpPr>
          <p:spPr>
            <a:xfrm rot="4800">
              <a:off x="15122196" y="3455096"/>
              <a:ext cx="4446185" cy="28488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5" h="561">
                  <a:moveTo>
                    <a:pt x="863" y="456"/>
                  </a:moveTo>
                  <a:cubicBezTo>
                    <a:pt x="853" y="428"/>
                    <a:pt x="877" y="360"/>
                    <a:pt x="868" y="328"/>
                  </a:cubicBezTo>
                  <a:cubicBezTo>
                    <a:pt x="859" y="297"/>
                    <a:pt x="824" y="270"/>
                    <a:pt x="820" y="226"/>
                  </a:cubicBezTo>
                  <a:cubicBezTo>
                    <a:pt x="816" y="183"/>
                    <a:pt x="805" y="153"/>
                    <a:pt x="773" y="105"/>
                  </a:cubicBezTo>
                  <a:cubicBezTo>
                    <a:pt x="741" y="57"/>
                    <a:pt x="748" y="93"/>
                    <a:pt x="685" y="37"/>
                  </a:cubicBezTo>
                  <a:cubicBezTo>
                    <a:pt x="684" y="36"/>
                    <a:pt x="612" y="27"/>
                    <a:pt x="611" y="26"/>
                  </a:cubicBezTo>
                  <a:cubicBezTo>
                    <a:pt x="588" y="-4"/>
                    <a:pt x="553" y="25"/>
                    <a:pt x="516" y="10"/>
                  </a:cubicBezTo>
                  <a:cubicBezTo>
                    <a:pt x="477" y="-5"/>
                    <a:pt x="463" y="25"/>
                    <a:pt x="400" y="6"/>
                  </a:cubicBezTo>
                  <a:cubicBezTo>
                    <a:pt x="337" y="-12"/>
                    <a:pt x="278" y="15"/>
                    <a:pt x="278" y="15"/>
                  </a:cubicBezTo>
                  <a:cubicBezTo>
                    <a:pt x="255" y="-6"/>
                    <a:pt x="209" y="21"/>
                    <a:pt x="209" y="21"/>
                  </a:cubicBezTo>
                  <a:cubicBezTo>
                    <a:pt x="93" y="28"/>
                    <a:pt x="95" y="58"/>
                    <a:pt x="63" y="85"/>
                  </a:cubicBezTo>
                  <a:cubicBezTo>
                    <a:pt x="45" y="100"/>
                    <a:pt x="44" y="154"/>
                    <a:pt x="34" y="169"/>
                  </a:cubicBezTo>
                  <a:cubicBezTo>
                    <a:pt x="4" y="213"/>
                    <a:pt x="74" y="252"/>
                    <a:pt x="74" y="252"/>
                  </a:cubicBezTo>
                  <a:cubicBezTo>
                    <a:pt x="45" y="275"/>
                    <a:pt x="21" y="371"/>
                    <a:pt x="21" y="371"/>
                  </a:cubicBezTo>
                  <a:cubicBezTo>
                    <a:pt x="9" y="400"/>
                    <a:pt x="15" y="436"/>
                    <a:pt x="21" y="456"/>
                  </a:cubicBezTo>
                  <a:cubicBezTo>
                    <a:pt x="34" y="492"/>
                    <a:pt x="24" y="529"/>
                    <a:pt x="11" y="547"/>
                  </a:cubicBezTo>
                  <a:cubicBezTo>
                    <a:pt x="8" y="551"/>
                    <a:pt x="4" y="556"/>
                    <a:pt x="0" y="561"/>
                  </a:cubicBezTo>
                  <a:lnTo>
                    <a:pt x="862" y="561"/>
                  </a:lnTo>
                  <a:cubicBezTo>
                    <a:pt x="880" y="524"/>
                    <a:pt x="879" y="498"/>
                    <a:pt x="863" y="45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7920">
              <a:extLst>
                <a:ext uri="{FF2B5EF4-FFF2-40B4-BE49-F238E27FC236}">
                  <a16:creationId xmlns:a16="http://schemas.microsoft.com/office/drawing/2014/main" id="{A27F5280-A65D-0D45-91DA-DAFFEBDC7EA8}"/>
                </a:ext>
              </a:extLst>
            </p:cNvPr>
            <p:cNvSpPr/>
            <p:nvPr/>
          </p:nvSpPr>
          <p:spPr>
            <a:xfrm rot="4800">
              <a:off x="14864615" y="6309619"/>
              <a:ext cx="4634411" cy="3108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2" h="612">
                  <a:moveTo>
                    <a:pt x="66" y="108"/>
                  </a:moveTo>
                  <a:cubicBezTo>
                    <a:pt x="73" y="115"/>
                    <a:pt x="63" y="155"/>
                    <a:pt x="63" y="155"/>
                  </a:cubicBezTo>
                  <a:cubicBezTo>
                    <a:pt x="53" y="183"/>
                    <a:pt x="84" y="192"/>
                    <a:pt x="84" y="192"/>
                  </a:cubicBezTo>
                  <a:cubicBezTo>
                    <a:pt x="54" y="199"/>
                    <a:pt x="63" y="221"/>
                    <a:pt x="70" y="227"/>
                  </a:cubicBezTo>
                  <a:cubicBezTo>
                    <a:pt x="89" y="241"/>
                    <a:pt x="94" y="255"/>
                    <a:pt x="91" y="266"/>
                  </a:cubicBezTo>
                  <a:cubicBezTo>
                    <a:pt x="70" y="325"/>
                    <a:pt x="79" y="342"/>
                    <a:pt x="93" y="357"/>
                  </a:cubicBezTo>
                  <a:cubicBezTo>
                    <a:pt x="127" y="391"/>
                    <a:pt x="283" y="375"/>
                    <a:pt x="283" y="375"/>
                  </a:cubicBezTo>
                  <a:cubicBezTo>
                    <a:pt x="322" y="364"/>
                    <a:pt x="355" y="413"/>
                    <a:pt x="367" y="441"/>
                  </a:cubicBezTo>
                  <a:cubicBezTo>
                    <a:pt x="381" y="473"/>
                    <a:pt x="380" y="576"/>
                    <a:pt x="388" y="588"/>
                  </a:cubicBezTo>
                  <a:cubicBezTo>
                    <a:pt x="388" y="588"/>
                    <a:pt x="479" y="612"/>
                    <a:pt x="598" y="612"/>
                  </a:cubicBezTo>
                  <a:cubicBezTo>
                    <a:pt x="734" y="612"/>
                    <a:pt x="803" y="558"/>
                    <a:pt x="803" y="558"/>
                  </a:cubicBezTo>
                  <a:cubicBezTo>
                    <a:pt x="754" y="479"/>
                    <a:pt x="753" y="475"/>
                    <a:pt x="728" y="384"/>
                  </a:cubicBezTo>
                  <a:cubicBezTo>
                    <a:pt x="716" y="337"/>
                    <a:pt x="728" y="252"/>
                    <a:pt x="753" y="236"/>
                  </a:cubicBezTo>
                  <a:cubicBezTo>
                    <a:pt x="773" y="224"/>
                    <a:pt x="837" y="157"/>
                    <a:pt x="837" y="157"/>
                  </a:cubicBezTo>
                  <a:cubicBezTo>
                    <a:pt x="913" y="114"/>
                    <a:pt x="891" y="35"/>
                    <a:pt x="891" y="35"/>
                  </a:cubicBezTo>
                  <a:cubicBezTo>
                    <a:pt x="900" y="22"/>
                    <a:pt x="906" y="11"/>
                    <a:pt x="912" y="0"/>
                  </a:cubicBezTo>
                  <a:lnTo>
                    <a:pt x="50" y="0"/>
                  </a:lnTo>
                  <a:cubicBezTo>
                    <a:pt x="35" y="17"/>
                    <a:pt x="16" y="37"/>
                    <a:pt x="7" y="51"/>
                  </a:cubicBezTo>
                  <a:cubicBezTo>
                    <a:pt x="-25" y="98"/>
                    <a:pt x="66" y="108"/>
                    <a:pt x="66" y="10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2002CF6-C7D1-D143-BEA8-F7BE455A133C}"/>
                </a:ext>
              </a:extLst>
            </p:cNvPr>
            <p:cNvSpPr txBox="1"/>
            <p:nvPr/>
          </p:nvSpPr>
          <p:spPr>
            <a:xfrm>
              <a:off x="16461151" y="6663420"/>
              <a:ext cx="1768262" cy="1072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33%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8F6863-D975-E94E-9D31-448907AA491C}"/>
                </a:ext>
              </a:extLst>
            </p:cNvPr>
            <p:cNvSpPr txBox="1"/>
            <p:nvPr/>
          </p:nvSpPr>
          <p:spPr>
            <a:xfrm>
              <a:off x="17262753" y="9969975"/>
              <a:ext cx="1396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Roboto" charset="0"/>
                  <a:ea typeface="Roboto" charset="0"/>
                  <a:cs typeface="Roboto" charset="0"/>
                </a:rPr>
                <a:t>MALE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89AED0-0F8F-F743-9262-1B63D3632455}"/>
                </a:ext>
              </a:extLst>
            </p:cNvPr>
            <p:cNvSpPr txBox="1"/>
            <p:nvPr/>
          </p:nvSpPr>
          <p:spPr>
            <a:xfrm>
              <a:off x="11427092" y="6298441"/>
              <a:ext cx="161935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VS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CC22D80-B4FF-444A-8AE8-F69218D38F01}"/>
              </a:ext>
            </a:extLst>
          </p:cNvPr>
          <p:cNvGrpSpPr/>
          <p:nvPr/>
        </p:nvGrpSpPr>
        <p:grpSpPr>
          <a:xfrm>
            <a:off x="1009524" y="4558144"/>
            <a:ext cx="2958538" cy="3795606"/>
            <a:chOff x="9006037" y="3227174"/>
            <a:chExt cx="6733546" cy="8638688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72D2FD1-D654-4E49-B012-5F41448B9D19}"/>
                </a:ext>
              </a:extLst>
            </p:cNvPr>
            <p:cNvGrpSpPr/>
            <p:nvPr/>
          </p:nvGrpSpPr>
          <p:grpSpPr>
            <a:xfrm>
              <a:off x="9006037" y="3227174"/>
              <a:ext cx="6733546" cy="2638747"/>
              <a:chOff x="9006037" y="3227174"/>
              <a:chExt cx="6733546" cy="2638747"/>
            </a:xfrm>
          </p:grpSpPr>
          <p:sp>
            <p:nvSpPr>
              <p:cNvPr id="120" name="Freeform: Shape 4131">
                <a:extLst>
                  <a:ext uri="{FF2B5EF4-FFF2-40B4-BE49-F238E27FC236}">
                    <a16:creationId xmlns:a16="http://schemas.microsoft.com/office/drawing/2014/main" id="{36746F03-1140-E24E-80C3-E5C4E71F7DAE}"/>
                  </a:ext>
                </a:extLst>
              </p:cNvPr>
              <p:cNvSpPr/>
              <p:nvPr/>
            </p:nvSpPr>
            <p:spPr>
              <a:xfrm>
                <a:off x="9814955" y="3227174"/>
                <a:ext cx="5020871" cy="26387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1" h="947">
                    <a:moveTo>
                      <a:pt x="1593" y="791"/>
                    </a:moveTo>
                    <a:cubicBezTo>
                      <a:pt x="1593" y="820"/>
                      <a:pt x="1570" y="843"/>
                      <a:pt x="1541" y="843"/>
                    </a:cubicBezTo>
                    <a:lnTo>
                      <a:pt x="156" y="843"/>
                    </a:lnTo>
                    <a:cubicBezTo>
                      <a:pt x="127" y="843"/>
                      <a:pt x="104" y="820"/>
                      <a:pt x="104" y="791"/>
                    </a:cubicBezTo>
                    <a:lnTo>
                      <a:pt x="104" y="156"/>
                    </a:lnTo>
                    <a:cubicBezTo>
                      <a:pt x="104" y="128"/>
                      <a:pt x="127" y="104"/>
                      <a:pt x="156" y="104"/>
                    </a:cubicBezTo>
                    <a:lnTo>
                      <a:pt x="1541" y="104"/>
                    </a:lnTo>
                    <a:cubicBezTo>
                      <a:pt x="1570" y="104"/>
                      <a:pt x="1593" y="128"/>
                      <a:pt x="1593" y="156"/>
                    </a:cubicBezTo>
                    <a:close/>
                    <a:moveTo>
                      <a:pt x="1697" y="288"/>
                    </a:moveTo>
                    <a:lnTo>
                      <a:pt x="1697" y="156"/>
                    </a:lnTo>
                    <a:cubicBezTo>
                      <a:pt x="1697" y="70"/>
                      <a:pt x="1627" y="0"/>
                      <a:pt x="1541" y="0"/>
                    </a:cubicBezTo>
                    <a:lnTo>
                      <a:pt x="156" y="0"/>
                    </a:lnTo>
                    <a:cubicBezTo>
                      <a:pt x="70" y="0"/>
                      <a:pt x="0" y="70"/>
                      <a:pt x="0" y="156"/>
                    </a:cubicBezTo>
                    <a:lnTo>
                      <a:pt x="0" y="791"/>
                    </a:lnTo>
                    <a:cubicBezTo>
                      <a:pt x="0" y="877"/>
                      <a:pt x="70" y="947"/>
                      <a:pt x="156" y="947"/>
                    </a:cubicBezTo>
                    <a:lnTo>
                      <a:pt x="1541" y="947"/>
                    </a:lnTo>
                    <a:cubicBezTo>
                      <a:pt x="1627" y="947"/>
                      <a:pt x="1697" y="877"/>
                      <a:pt x="1697" y="791"/>
                    </a:cubicBezTo>
                    <a:lnTo>
                      <a:pt x="1697" y="652"/>
                    </a:lnTo>
                    <a:lnTo>
                      <a:pt x="1801" y="652"/>
                    </a:lnTo>
                    <a:lnTo>
                      <a:pt x="1801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: Shape 4134">
                <a:extLst>
                  <a:ext uri="{FF2B5EF4-FFF2-40B4-BE49-F238E27FC236}">
                    <a16:creationId xmlns:a16="http://schemas.microsoft.com/office/drawing/2014/main" id="{AF2075E3-6EF8-8346-8021-85EE4DBA0360}"/>
                  </a:ext>
                </a:extLst>
              </p:cNvPr>
              <p:cNvSpPr/>
              <p:nvPr/>
            </p:nvSpPr>
            <p:spPr>
              <a:xfrm>
                <a:off x="15254232" y="4306661"/>
                <a:ext cx="485351" cy="4797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5" h="173">
                    <a:moveTo>
                      <a:pt x="64" y="110"/>
                    </a:moveTo>
                    <a:lnTo>
                      <a:pt x="0" y="110"/>
                    </a:lnTo>
                    <a:lnTo>
                      <a:pt x="0" y="64"/>
                    </a:lnTo>
                    <a:lnTo>
                      <a:pt x="64" y="64"/>
                    </a:lnTo>
                    <a:lnTo>
                      <a:pt x="64" y="0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175" y="64"/>
                    </a:lnTo>
                    <a:lnTo>
                      <a:pt x="175" y="110"/>
                    </a:lnTo>
                    <a:lnTo>
                      <a:pt x="111" y="110"/>
                    </a:lnTo>
                    <a:lnTo>
                      <a:pt x="111" y="173"/>
                    </a:lnTo>
                    <a:lnTo>
                      <a:pt x="64" y="173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: Shape 4135">
                <a:extLst>
                  <a:ext uri="{FF2B5EF4-FFF2-40B4-BE49-F238E27FC236}">
                    <a16:creationId xmlns:a16="http://schemas.microsoft.com/office/drawing/2014/main" id="{28A23856-3B41-684A-8410-1AE1221C18F6}"/>
                  </a:ext>
                </a:extLst>
              </p:cNvPr>
              <p:cNvSpPr/>
              <p:nvPr/>
            </p:nvSpPr>
            <p:spPr>
              <a:xfrm>
                <a:off x="9006037" y="4482384"/>
                <a:ext cx="421195" cy="131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" h="48">
                    <a:moveTo>
                      <a:pt x="0" y="0"/>
                    </a:moveTo>
                    <a:lnTo>
                      <a:pt x="152" y="0"/>
                    </a:lnTo>
                    <a:lnTo>
                      <a:pt x="152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F5BF8C2-EF73-AE4B-BB35-D702C0E24D5F}"/>
                  </a:ext>
                </a:extLst>
              </p:cNvPr>
              <p:cNvGrpSpPr/>
              <p:nvPr/>
            </p:nvGrpSpPr>
            <p:grpSpPr>
              <a:xfrm>
                <a:off x="10261255" y="3712525"/>
                <a:ext cx="1213377" cy="1684781"/>
                <a:chOff x="10261255" y="3712525"/>
                <a:chExt cx="1213377" cy="1684781"/>
              </a:xfrm>
              <a:solidFill>
                <a:schemeClr val="accent1"/>
              </a:solidFill>
            </p:grpSpPr>
            <p:sp>
              <p:nvSpPr>
                <p:cNvPr id="124" name="Freeform: Shape 4140">
                  <a:extLst>
                    <a:ext uri="{FF2B5EF4-FFF2-40B4-BE49-F238E27FC236}">
                      <a16:creationId xmlns:a16="http://schemas.microsoft.com/office/drawing/2014/main" id="{364E7442-5891-6142-B2BE-10C0459A641E}"/>
                    </a:ext>
                  </a:extLst>
                </p:cNvPr>
                <p:cNvSpPr/>
                <p:nvPr/>
              </p:nvSpPr>
              <p:spPr>
                <a:xfrm>
                  <a:off x="10330989" y="3712525"/>
                  <a:ext cx="432353" cy="4351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7">
                      <a:moveTo>
                        <a:pt x="156" y="79"/>
                      </a:moveTo>
                      <a:cubicBezTo>
                        <a:pt x="156" y="122"/>
                        <a:pt x="121" y="157"/>
                        <a:pt x="78" y="157"/>
                      </a:cubicBezTo>
                      <a:cubicBezTo>
                        <a:pt x="34" y="157"/>
                        <a:pt x="0" y="122"/>
                        <a:pt x="0" y="79"/>
                      </a:cubicBezTo>
                      <a:cubicBezTo>
                        <a:pt x="0" y="36"/>
                        <a:pt x="34" y="0"/>
                        <a:pt x="78" y="0"/>
                      </a:cubicBezTo>
                      <a:cubicBezTo>
                        <a:pt x="121" y="0"/>
                        <a:pt x="156" y="36"/>
                        <a:pt x="156" y="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5" name="Freeform: Shape 4141">
                  <a:extLst>
                    <a:ext uri="{FF2B5EF4-FFF2-40B4-BE49-F238E27FC236}">
                      <a16:creationId xmlns:a16="http://schemas.microsoft.com/office/drawing/2014/main" id="{2BADEFFF-1BC6-904E-B7CD-A3C59528A155}"/>
                    </a:ext>
                  </a:extLst>
                </p:cNvPr>
                <p:cNvSpPr/>
                <p:nvPr/>
              </p:nvSpPr>
              <p:spPr>
                <a:xfrm>
                  <a:off x="10261255" y="4175561"/>
                  <a:ext cx="569032" cy="56903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5">
                      <a:moveTo>
                        <a:pt x="204" y="80"/>
                      </a:moveTo>
                      <a:lnTo>
                        <a:pt x="204" y="55"/>
                      </a:lnTo>
                      <a:lnTo>
                        <a:pt x="204" y="47"/>
                      </a:lnTo>
                      <a:cubicBezTo>
                        <a:pt x="204" y="21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1"/>
                      </a:lnTo>
                      <a:lnTo>
                        <a:pt x="103" y="46"/>
                      </a:lnTo>
                      <a:lnTo>
                        <a:pt x="88" y="21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1"/>
                        <a:pt x="2" y="47"/>
                      </a:cubicBezTo>
                      <a:lnTo>
                        <a:pt x="2" y="55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7"/>
                        <a:pt x="8" y="205"/>
                        <a:pt x="18" y="205"/>
                      </a:cubicBezTo>
                      <a:cubicBezTo>
                        <a:pt x="21" y="205"/>
                        <a:pt x="22" y="205"/>
                        <a:pt x="25" y="204"/>
                      </a:cubicBezTo>
                      <a:cubicBezTo>
                        <a:pt x="29" y="203"/>
                        <a:pt x="33" y="199"/>
                        <a:pt x="35" y="195"/>
                      </a:cubicBezTo>
                      <a:cubicBezTo>
                        <a:pt x="36" y="192"/>
                        <a:pt x="37" y="190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7"/>
                        <a:pt x="37" y="55"/>
                        <a:pt x="40" y="55"/>
                      </a:cubicBezTo>
                      <a:cubicBezTo>
                        <a:pt x="43" y="55"/>
                        <a:pt x="45" y="57"/>
                        <a:pt x="45" y="59"/>
                      </a:cubicBezTo>
                      <a:lnTo>
                        <a:pt x="45" y="190"/>
                      </a:lnTo>
                      <a:cubicBezTo>
                        <a:pt x="45" y="193"/>
                        <a:pt x="47" y="195"/>
                        <a:pt x="50" y="195"/>
                      </a:cubicBezTo>
                      <a:lnTo>
                        <a:pt x="155" y="195"/>
                      </a:lnTo>
                      <a:cubicBezTo>
                        <a:pt x="158" y="195"/>
                        <a:pt x="160" y="193"/>
                        <a:pt x="160" y="190"/>
                      </a:cubicBezTo>
                      <a:lnTo>
                        <a:pt x="160" y="59"/>
                      </a:lnTo>
                      <a:cubicBezTo>
                        <a:pt x="160" y="57"/>
                        <a:pt x="162" y="55"/>
                        <a:pt x="165" y="55"/>
                      </a:cubicBezTo>
                      <a:cubicBezTo>
                        <a:pt x="167" y="55"/>
                        <a:pt x="170" y="57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90"/>
                        <a:pt x="169" y="192"/>
                        <a:pt x="170" y="195"/>
                      </a:cubicBezTo>
                      <a:cubicBezTo>
                        <a:pt x="174" y="201"/>
                        <a:pt x="180" y="205"/>
                        <a:pt x="187" y="205"/>
                      </a:cubicBezTo>
                      <a:cubicBezTo>
                        <a:pt x="194" y="205"/>
                        <a:pt x="200" y="201"/>
                        <a:pt x="203" y="195"/>
                      </a:cubicBezTo>
                      <a:cubicBezTo>
                        <a:pt x="204" y="192"/>
                        <a:pt x="205" y="190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6" name="Freeform: Shape 4142">
                  <a:extLst>
                    <a:ext uri="{FF2B5EF4-FFF2-40B4-BE49-F238E27FC236}">
                      <a16:creationId xmlns:a16="http://schemas.microsoft.com/office/drawing/2014/main" id="{F9E050FF-0136-304C-AAB4-003B79AB466A}"/>
                    </a:ext>
                  </a:extLst>
                </p:cNvPr>
                <p:cNvSpPr/>
                <p:nvPr/>
              </p:nvSpPr>
              <p:spPr>
                <a:xfrm>
                  <a:off x="10386777" y="4747382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4"/>
                        <a:pt x="10" y="234"/>
                        <a:pt x="22" y="234"/>
                      </a:cubicBezTo>
                      <a:cubicBezTo>
                        <a:pt x="35" y="234"/>
                        <a:pt x="44" y="224"/>
                        <a:pt x="44" y="213"/>
                      </a:cubicBezTo>
                      <a:lnTo>
                        <a:pt x="44" y="94"/>
                      </a:lnTo>
                      <a:lnTo>
                        <a:pt x="44" y="88"/>
                      </a:lnTo>
                      <a:lnTo>
                        <a:pt x="44" y="34"/>
                      </a:lnTo>
                      <a:lnTo>
                        <a:pt x="70" y="34"/>
                      </a:lnTo>
                      <a:lnTo>
                        <a:pt x="70" y="88"/>
                      </a:lnTo>
                      <a:lnTo>
                        <a:pt x="70" y="94"/>
                      </a:lnTo>
                      <a:lnTo>
                        <a:pt x="70" y="213"/>
                      </a:lnTo>
                      <a:cubicBezTo>
                        <a:pt x="70" y="224"/>
                        <a:pt x="81" y="234"/>
                        <a:pt x="93" y="234"/>
                      </a:cubicBezTo>
                      <a:cubicBezTo>
                        <a:pt x="105" y="234"/>
                        <a:pt x="115" y="224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7" name="Freeform: Shape 4143">
                  <a:extLst>
                    <a:ext uri="{FF2B5EF4-FFF2-40B4-BE49-F238E27FC236}">
                      <a16:creationId xmlns:a16="http://schemas.microsoft.com/office/drawing/2014/main" id="{15CC7AA1-81BD-8841-B824-AD23A8D2321A}"/>
                    </a:ext>
                  </a:extLst>
                </p:cNvPr>
                <p:cNvSpPr/>
                <p:nvPr/>
              </p:nvSpPr>
              <p:spPr>
                <a:xfrm>
                  <a:off x="10975334" y="3712525"/>
                  <a:ext cx="432353" cy="4351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7">
                      <a:moveTo>
                        <a:pt x="156" y="79"/>
                      </a:moveTo>
                      <a:cubicBezTo>
                        <a:pt x="156" y="122"/>
                        <a:pt x="121" y="157"/>
                        <a:pt x="78" y="157"/>
                      </a:cubicBezTo>
                      <a:cubicBezTo>
                        <a:pt x="34" y="157"/>
                        <a:pt x="0" y="122"/>
                        <a:pt x="0" y="79"/>
                      </a:cubicBezTo>
                      <a:cubicBezTo>
                        <a:pt x="0" y="36"/>
                        <a:pt x="34" y="0"/>
                        <a:pt x="78" y="0"/>
                      </a:cubicBezTo>
                      <a:cubicBezTo>
                        <a:pt x="121" y="0"/>
                        <a:pt x="156" y="36"/>
                        <a:pt x="156" y="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8" name="Freeform: Shape 4144">
                  <a:extLst>
                    <a:ext uri="{FF2B5EF4-FFF2-40B4-BE49-F238E27FC236}">
                      <a16:creationId xmlns:a16="http://schemas.microsoft.com/office/drawing/2014/main" id="{1B849E9E-98A8-0F4F-8FAB-6B3BF60126A9}"/>
                    </a:ext>
                  </a:extLst>
                </p:cNvPr>
                <p:cNvSpPr/>
                <p:nvPr/>
              </p:nvSpPr>
              <p:spPr>
                <a:xfrm>
                  <a:off x="10905600" y="4175561"/>
                  <a:ext cx="569032" cy="56903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5">
                      <a:moveTo>
                        <a:pt x="204" y="80"/>
                      </a:moveTo>
                      <a:lnTo>
                        <a:pt x="204" y="55"/>
                      </a:lnTo>
                      <a:lnTo>
                        <a:pt x="204" y="47"/>
                      </a:lnTo>
                      <a:cubicBezTo>
                        <a:pt x="204" y="21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1"/>
                      </a:lnTo>
                      <a:lnTo>
                        <a:pt x="103" y="46"/>
                      </a:lnTo>
                      <a:lnTo>
                        <a:pt x="89" y="21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1"/>
                        <a:pt x="2" y="47"/>
                      </a:cubicBezTo>
                      <a:lnTo>
                        <a:pt x="2" y="55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7"/>
                        <a:pt x="8" y="205"/>
                        <a:pt x="19" y="205"/>
                      </a:cubicBezTo>
                      <a:cubicBezTo>
                        <a:pt x="21" y="205"/>
                        <a:pt x="23" y="205"/>
                        <a:pt x="25" y="204"/>
                      </a:cubicBezTo>
                      <a:cubicBezTo>
                        <a:pt x="29" y="203"/>
                        <a:pt x="33" y="199"/>
                        <a:pt x="35" y="195"/>
                      </a:cubicBezTo>
                      <a:cubicBezTo>
                        <a:pt x="36" y="192"/>
                        <a:pt x="37" y="190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7"/>
                        <a:pt x="37" y="55"/>
                        <a:pt x="40" y="55"/>
                      </a:cubicBezTo>
                      <a:lnTo>
                        <a:pt x="41" y="55"/>
                      </a:lnTo>
                      <a:cubicBezTo>
                        <a:pt x="43" y="55"/>
                        <a:pt x="45" y="57"/>
                        <a:pt x="45" y="59"/>
                      </a:cubicBezTo>
                      <a:lnTo>
                        <a:pt x="45" y="190"/>
                      </a:lnTo>
                      <a:cubicBezTo>
                        <a:pt x="45" y="193"/>
                        <a:pt x="47" y="195"/>
                        <a:pt x="50" y="195"/>
                      </a:cubicBezTo>
                      <a:lnTo>
                        <a:pt x="156" y="195"/>
                      </a:lnTo>
                      <a:cubicBezTo>
                        <a:pt x="158" y="195"/>
                        <a:pt x="160" y="193"/>
                        <a:pt x="160" y="190"/>
                      </a:cubicBezTo>
                      <a:lnTo>
                        <a:pt x="160" y="59"/>
                      </a:lnTo>
                      <a:cubicBezTo>
                        <a:pt x="160" y="57"/>
                        <a:pt x="163" y="55"/>
                        <a:pt x="165" y="55"/>
                      </a:cubicBezTo>
                      <a:cubicBezTo>
                        <a:pt x="168" y="55"/>
                        <a:pt x="170" y="57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90"/>
                        <a:pt x="169" y="192"/>
                        <a:pt x="171" y="195"/>
                      </a:cubicBezTo>
                      <a:cubicBezTo>
                        <a:pt x="174" y="201"/>
                        <a:pt x="180" y="205"/>
                        <a:pt x="187" y="205"/>
                      </a:cubicBezTo>
                      <a:cubicBezTo>
                        <a:pt x="194" y="205"/>
                        <a:pt x="200" y="201"/>
                        <a:pt x="203" y="195"/>
                      </a:cubicBezTo>
                      <a:cubicBezTo>
                        <a:pt x="205" y="192"/>
                        <a:pt x="205" y="190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9" name="Freeform: Shape 4145">
                  <a:extLst>
                    <a:ext uri="{FF2B5EF4-FFF2-40B4-BE49-F238E27FC236}">
                      <a16:creationId xmlns:a16="http://schemas.microsoft.com/office/drawing/2014/main" id="{607156D3-BEEF-8B49-9291-E873BE39B7AB}"/>
                    </a:ext>
                  </a:extLst>
                </p:cNvPr>
                <p:cNvSpPr/>
                <p:nvPr/>
              </p:nvSpPr>
              <p:spPr>
                <a:xfrm>
                  <a:off x="11031122" y="4747382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4"/>
                        <a:pt x="10" y="234"/>
                        <a:pt x="22" y="234"/>
                      </a:cubicBezTo>
                      <a:cubicBezTo>
                        <a:pt x="35" y="234"/>
                        <a:pt x="44" y="224"/>
                        <a:pt x="44" y="213"/>
                      </a:cubicBezTo>
                      <a:lnTo>
                        <a:pt x="44" y="94"/>
                      </a:lnTo>
                      <a:lnTo>
                        <a:pt x="44" y="88"/>
                      </a:lnTo>
                      <a:lnTo>
                        <a:pt x="44" y="34"/>
                      </a:lnTo>
                      <a:lnTo>
                        <a:pt x="71" y="34"/>
                      </a:lnTo>
                      <a:lnTo>
                        <a:pt x="71" y="88"/>
                      </a:lnTo>
                      <a:lnTo>
                        <a:pt x="71" y="94"/>
                      </a:lnTo>
                      <a:lnTo>
                        <a:pt x="71" y="213"/>
                      </a:lnTo>
                      <a:cubicBezTo>
                        <a:pt x="71" y="224"/>
                        <a:pt x="81" y="234"/>
                        <a:pt x="93" y="234"/>
                      </a:cubicBezTo>
                      <a:cubicBezTo>
                        <a:pt x="105" y="234"/>
                        <a:pt x="115" y="224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44D86DA-A978-7546-8CB1-B423C0075001}"/>
                </a:ext>
              </a:extLst>
            </p:cNvPr>
            <p:cNvGrpSpPr/>
            <p:nvPr/>
          </p:nvGrpSpPr>
          <p:grpSpPr>
            <a:xfrm>
              <a:off x="11549945" y="3712525"/>
              <a:ext cx="2504857" cy="1684781"/>
              <a:chOff x="11549945" y="3712525"/>
              <a:chExt cx="2504857" cy="1684781"/>
            </a:xfrm>
            <a:solidFill>
              <a:schemeClr val="bg1">
                <a:lumMod val="85000"/>
              </a:schemeClr>
            </a:solidFill>
          </p:grpSpPr>
          <p:sp>
            <p:nvSpPr>
              <p:cNvPr id="131" name="Freeform: Shape 4146">
                <a:extLst>
                  <a:ext uri="{FF2B5EF4-FFF2-40B4-BE49-F238E27FC236}">
                    <a16:creationId xmlns:a16="http://schemas.microsoft.com/office/drawing/2014/main" id="{9AB81401-D26D-2545-B3F6-1A1D5B0F901B}"/>
                  </a:ext>
                </a:extLst>
              </p:cNvPr>
              <p:cNvSpPr/>
              <p:nvPr/>
            </p:nvSpPr>
            <p:spPr>
              <a:xfrm>
                <a:off x="11619679" y="3712525"/>
                <a:ext cx="432353" cy="4351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157">
                    <a:moveTo>
                      <a:pt x="156" y="79"/>
                    </a:moveTo>
                    <a:cubicBezTo>
                      <a:pt x="156" y="122"/>
                      <a:pt x="121" y="157"/>
                      <a:pt x="78" y="157"/>
                    </a:cubicBezTo>
                    <a:cubicBezTo>
                      <a:pt x="35" y="157"/>
                      <a:pt x="0" y="122"/>
                      <a:pt x="0" y="79"/>
                    </a:cubicBezTo>
                    <a:cubicBezTo>
                      <a:pt x="0" y="36"/>
                      <a:pt x="35" y="0"/>
                      <a:pt x="78" y="0"/>
                    </a:cubicBezTo>
                    <a:cubicBezTo>
                      <a:pt x="121" y="0"/>
                      <a:pt x="156" y="36"/>
                      <a:pt x="15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2" name="Freeform: Shape 4147">
                <a:extLst>
                  <a:ext uri="{FF2B5EF4-FFF2-40B4-BE49-F238E27FC236}">
                    <a16:creationId xmlns:a16="http://schemas.microsoft.com/office/drawing/2014/main" id="{BB247BEB-A7BA-1E41-91B5-09D1E3290968}"/>
                  </a:ext>
                </a:extLst>
              </p:cNvPr>
              <p:cNvSpPr/>
              <p:nvPr/>
            </p:nvSpPr>
            <p:spPr>
              <a:xfrm>
                <a:off x="11549945" y="4175561"/>
                <a:ext cx="571821" cy="5690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6" h="205">
                    <a:moveTo>
                      <a:pt x="204" y="80"/>
                    </a:moveTo>
                    <a:lnTo>
                      <a:pt x="204" y="55"/>
                    </a:lnTo>
                    <a:lnTo>
                      <a:pt x="204" y="47"/>
                    </a:lnTo>
                    <a:cubicBezTo>
                      <a:pt x="204" y="21"/>
                      <a:pt x="183" y="0"/>
                      <a:pt x="158" y="0"/>
                    </a:cubicBezTo>
                    <a:lnTo>
                      <a:pt x="129" y="0"/>
                    </a:lnTo>
                    <a:lnTo>
                      <a:pt x="117" y="21"/>
                    </a:lnTo>
                    <a:lnTo>
                      <a:pt x="103" y="46"/>
                    </a:lnTo>
                    <a:lnTo>
                      <a:pt x="89" y="21"/>
                    </a:lnTo>
                    <a:lnTo>
                      <a:pt x="77" y="0"/>
                    </a:lnTo>
                    <a:lnTo>
                      <a:pt x="48" y="0"/>
                    </a:lnTo>
                    <a:cubicBezTo>
                      <a:pt x="22" y="0"/>
                      <a:pt x="2" y="21"/>
                      <a:pt x="2" y="47"/>
                    </a:cubicBezTo>
                    <a:lnTo>
                      <a:pt x="2" y="55"/>
                    </a:lnTo>
                    <a:lnTo>
                      <a:pt x="2" y="80"/>
                    </a:lnTo>
                    <a:lnTo>
                      <a:pt x="0" y="186"/>
                    </a:lnTo>
                    <a:cubicBezTo>
                      <a:pt x="0" y="197"/>
                      <a:pt x="8" y="205"/>
                      <a:pt x="19" y="205"/>
                    </a:cubicBezTo>
                    <a:cubicBezTo>
                      <a:pt x="21" y="205"/>
                      <a:pt x="23" y="205"/>
                      <a:pt x="25" y="204"/>
                    </a:cubicBezTo>
                    <a:cubicBezTo>
                      <a:pt x="29" y="203"/>
                      <a:pt x="33" y="199"/>
                      <a:pt x="35" y="195"/>
                    </a:cubicBezTo>
                    <a:cubicBezTo>
                      <a:pt x="36" y="192"/>
                      <a:pt x="37" y="190"/>
                      <a:pt x="37" y="186"/>
                    </a:cubicBezTo>
                    <a:lnTo>
                      <a:pt x="36" y="80"/>
                    </a:lnTo>
                    <a:lnTo>
                      <a:pt x="35" y="59"/>
                    </a:lnTo>
                    <a:cubicBezTo>
                      <a:pt x="35" y="57"/>
                      <a:pt x="38" y="55"/>
                      <a:pt x="41" y="55"/>
                    </a:cubicBezTo>
                    <a:cubicBezTo>
                      <a:pt x="43" y="55"/>
                      <a:pt x="45" y="57"/>
                      <a:pt x="45" y="59"/>
                    </a:cubicBezTo>
                    <a:lnTo>
                      <a:pt x="45" y="190"/>
                    </a:lnTo>
                    <a:cubicBezTo>
                      <a:pt x="45" y="193"/>
                      <a:pt x="47" y="195"/>
                      <a:pt x="50" y="195"/>
                    </a:cubicBezTo>
                    <a:lnTo>
                      <a:pt x="156" y="195"/>
                    </a:lnTo>
                    <a:cubicBezTo>
                      <a:pt x="158" y="195"/>
                      <a:pt x="160" y="193"/>
                      <a:pt x="160" y="190"/>
                    </a:cubicBezTo>
                    <a:lnTo>
                      <a:pt x="160" y="59"/>
                    </a:lnTo>
                    <a:cubicBezTo>
                      <a:pt x="160" y="57"/>
                      <a:pt x="162" y="55"/>
                      <a:pt x="165" y="55"/>
                    </a:cubicBezTo>
                    <a:lnTo>
                      <a:pt x="166" y="55"/>
                    </a:lnTo>
                    <a:cubicBezTo>
                      <a:pt x="168" y="55"/>
                      <a:pt x="170" y="57"/>
                      <a:pt x="170" y="59"/>
                    </a:cubicBezTo>
                    <a:lnTo>
                      <a:pt x="170" y="80"/>
                    </a:lnTo>
                    <a:lnTo>
                      <a:pt x="169" y="186"/>
                    </a:lnTo>
                    <a:cubicBezTo>
                      <a:pt x="169" y="190"/>
                      <a:pt x="169" y="192"/>
                      <a:pt x="171" y="195"/>
                    </a:cubicBezTo>
                    <a:cubicBezTo>
                      <a:pt x="174" y="201"/>
                      <a:pt x="180" y="205"/>
                      <a:pt x="187" y="205"/>
                    </a:cubicBezTo>
                    <a:cubicBezTo>
                      <a:pt x="194" y="205"/>
                      <a:pt x="200" y="201"/>
                      <a:pt x="203" y="195"/>
                    </a:cubicBezTo>
                    <a:cubicBezTo>
                      <a:pt x="205" y="192"/>
                      <a:pt x="206" y="190"/>
                      <a:pt x="206" y="1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3" name="Freeform: Shape 4148">
                <a:extLst>
                  <a:ext uri="{FF2B5EF4-FFF2-40B4-BE49-F238E27FC236}">
                    <a16:creationId xmlns:a16="http://schemas.microsoft.com/office/drawing/2014/main" id="{B9878E65-E1B7-B145-8479-A8E94428FF91}"/>
                  </a:ext>
                </a:extLst>
              </p:cNvPr>
              <p:cNvSpPr/>
              <p:nvPr/>
            </p:nvSpPr>
            <p:spPr>
              <a:xfrm>
                <a:off x="11675467" y="4747382"/>
                <a:ext cx="317989" cy="649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5" h="234">
                    <a:moveTo>
                      <a:pt x="0" y="0"/>
                    </a:moveTo>
                    <a:lnTo>
                      <a:pt x="0" y="213"/>
                    </a:lnTo>
                    <a:cubicBezTo>
                      <a:pt x="0" y="224"/>
                      <a:pt x="10" y="234"/>
                      <a:pt x="23" y="234"/>
                    </a:cubicBezTo>
                    <a:cubicBezTo>
                      <a:pt x="35" y="234"/>
                      <a:pt x="45" y="224"/>
                      <a:pt x="45" y="213"/>
                    </a:cubicBezTo>
                    <a:lnTo>
                      <a:pt x="45" y="94"/>
                    </a:lnTo>
                    <a:lnTo>
                      <a:pt x="45" y="88"/>
                    </a:lnTo>
                    <a:lnTo>
                      <a:pt x="45" y="34"/>
                    </a:lnTo>
                    <a:lnTo>
                      <a:pt x="71" y="34"/>
                    </a:lnTo>
                    <a:lnTo>
                      <a:pt x="71" y="88"/>
                    </a:lnTo>
                    <a:lnTo>
                      <a:pt x="71" y="94"/>
                    </a:lnTo>
                    <a:lnTo>
                      <a:pt x="71" y="213"/>
                    </a:lnTo>
                    <a:cubicBezTo>
                      <a:pt x="71" y="224"/>
                      <a:pt x="81" y="234"/>
                      <a:pt x="94" y="234"/>
                    </a:cubicBezTo>
                    <a:cubicBezTo>
                      <a:pt x="106" y="234"/>
                      <a:pt x="115" y="224"/>
                      <a:pt x="115" y="213"/>
                    </a:cubicBezTo>
                    <a:lnTo>
                      <a:pt x="115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4" name="Freeform: Shape 4149">
                <a:extLst>
                  <a:ext uri="{FF2B5EF4-FFF2-40B4-BE49-F238E27FC236}">
                    <a16:creationId xmlns:a16="http://schemas.microsoft.com/office/drawing/2014/main" id="{ECE15239-C06A-AC40-AE99-7F98A04B475B}"/>
                  </a:ext>
                </a:extLst>
              </p:cNvPr>
              <p:cNvSpPr/>
              <p:nvPr/>
            </p:nvSpPr>
            <p:spPr>
              <a:xfrm>
                <a:off x="12264017" y="3712525"/>
                <a:ext cx="432353" cy="4351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157">
                    <a:moveTo>
                      <a:pt x="156" y="79"/>
                    </a:moveTo>
                    <a:cubicBezTo>
                      <a:pt x="156" y="122"/>
                      <a:pt x="121" y="157"/>
                      <a:pt x="78" y="157"/>
                    </a:cubicBezTo>
                    <a:cubicBezTo>
                      <a:pt x="35" y="157"/>
                      <a:pt x="0" y="122"/>
                      <a:pt x="0" y="79"/>
                    </a:cubicBezTo>
                    <a:cubicBezTo>
                      <a:pt x="0" y="36"/>
                      <a:pt x="35" y="0"/>
                      <a:pt x="78" y="0"/>
                    </a:cubicBezTo>
                    <a:cubicBezTo>
                      <a:pt x="121" y="0"/>
                      <a:pt x="156" y="36"/>
                      <a:pt x="15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5" name="Freeform: Shape 4150">
                <a:extLst>
                  <a:ext uri="{FF2B5EF4-FFF2-40B4-BE49-F238E27FC236}">
                    <a16:creationId xmlns:a16="http://schemas.microsoft.com/office/drawing/2014/main" id="{A99D501D-F5BD-264C-880F-579D3F8323BA}"/>
                  </a:ext>
                </a:extLst>
              </p:cNvPr>
              <p:cNvSpPr/>
              <p:nvPr/>
            </p:nvSpPr>
            <p:spPr>
              <a:xfrm>
                <a:off x="12194290" y="4175561"/>
                <a:ext cx="571821" cy="5690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6" h="205">
                    <a:moveTo>
                      <a:pt x="204" y="80"/>
                    </a:moveTo>
                    <a:lnTo>
                      <a:pt x="204" y="55"/>
                    </a:lnTo>
                    <a:lnTo>
                      <a:pt x="204" y="47"/>
                    </a:lnTo>
                    <a:cubicBezTo>
                      <a:pt x="204" y="21"/>
                      <a:pt x="184" y="0"/>
                      <a:pt x="158" y="0"/>
                    </a:cubicBezTo>
                    <a:lnTo>
                      <a:pt x="129" y="0"/>
                    </a:lnTo>
                    <a:lnTo>
                      <a:pt x="118" y="21"/>
                    </a:lnTo>
                    <a:lnTo>
                      <a:pt x="103" y="46"/>
                    </a:lnTo>
                    <a:lnTo>
                      <a:pt x="89" y="21"/>
                    </a:lnTo>
                    <a:lnTo>
                      <a:pt x="77" y="0"/>
                    </a:lnTo>
                    <a:lnTo>
                      <a:pt x="48" y="0"/>
                    </a:lnTo>
                    <a:cubicBezTo>
                      <a:pt x="23" y="0"/>
                      <a:pt x="2" y="21"/>
                      <a:pt x="2" y="47"/>
                    </a:cubicBezTo>
                    <a:lnTo>
                      <a:pt x="2" y="55"/>
                    </a:lnTo>
                    <a:lnTo>
                      <a:pt x="2" y="80"/>
                    </a:lnTo>
                    <a:lnTo>
                      <a:pt x="0" y="186"/>
                    </a:lnTo>
                    <a:cubicBezTo>
                      <a:pt x="0" y="197"/>
                      <a:pt x="8" y="205"/>
                      <a:pt x="19" y="205"/>
                    </a:cubicBezTo>
                    <a:cubicBezTo>
                      <a:pt x="21" y="205"/>
                      <a:pt x="23" y="205"/>
                      <a:pt x="25" y="204"/>
                    </a:cubicBezTo>
                    <a:cubicBezTo>
                      <a:pt x="30" y="203"/>
                      <a:pt x="33" y="199"/>
                      <a:pt x="35" y="195"/>
                    </a:cubicBezTo>
                    <a:cubicBezTo>
                      <a:pt x="37" y="192"/>
                      <a:pt x="37" y="190"/>
                      <a:pt x="37" y="186"/>
                    </a:cubicBezTo>
                    <a:lnTo>
                      <a:pt x="36" y="80"/>
                    </a:lnTo>
                    <a:lnTo>
                      <a:pt x="36" y="59"/>
                    </a:lnTo>
                    <a:cubicBezTo>
                      <a:pt x="36" y="57"/>
                      <a:pt x="38" y="55"/>
                      <a:pt x="41" y="55"/>
                    </a:cubicBezTo>
                    <a:cubicBezTo>
                      <a:pt x="43" y="55"/>
                      <a:pt x="45" y="57"/>
                      <a:pt x="45" y="59"/>
                    </a:cubicBezTo>
                    <a:lnTo>
                      <a:pt x="45" y="190"/>
                    </a:lnTo>
                    <a:cubicBezTo>
                      <a:pt x="45" y="193"/>
                      <a:pt x="48" y="195"/>
                      <a:pt x="50" y="195"/>
                    </a:cubicBezTo>
                    <a:lnTo>
                      <a:pt x="156" y="195"/>
                    </a:lnTo>
                    <a:cubicBezTo>
                      <a:pt x="158" y="195"/>
                      <a:pt x="161" y="193"/>
                      <a:pt x="161" y="190"/>
                    </a:cubicBezTo>
                    <a:lnTo>
                      <a:pt x="161" y="59"/>
                    </a:lnTo>
                    <a:cubicBezTo>
                      <a:pt x="161" y="57"/>
                      <a:pt x="163" y="55"/>
                      <a:pt x="166" y="55"/>
                    </a:cubicBezTo>
                    <a:cubicBezTo>
                      <a:pt x="168" y="55"/>
                      <a:pt x="170" y="57"/>
                      <a:pt x="170" y="59"/>
                    </a:cubicBezTo>
                    <a:lnTo>
                      <a:pt x="170" y="80"/>
                    </a:lnTo>
                    <a:lnTo>
                      <a:pt x="169" y="186"/>
                    </a:lnTo>
                    <a:cubicBezTo>
                      <a:pt x="169" y="190"/>
                      <a:pt x="170" y="192"/>
                      <a:pt x="171" y="195"/>
                    </a:cubicBezTo>
                    <a:cubicBezTo>
                      <a:pt x="174" y="201"/>
                      <a:pt x="180" y="205"/>
                      <a:pt x="187" y="205"/>
                    </a:cubicBezTo>
                    <a:cubicBezTo>
                      <a:pt x="195" y="205"/>
                      <a:pt x="200" y="201"/>
                      <a:pt x="203" y="195"/>
                    </a:cubicBezTo>
                    <a:cubicBezTo>
                      <a:pt x="205" y="192"/>
                      <a:pt x="206" y="190"/>
                      <a:pt x="206" y="1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6" name="Freeform: Shape 4151">
                <a:extLst>
                  <a:ext uri="{FF2B5EF4-FFF2-40B4-BE49-F238E27FC236}">
                    <a16:creationId xmlns:a16="http://schemas.microsoft.com/office/drawing/2014/main" id="{8ACC0195-FB8D-8B45-A18A-3CE0D158FF0D}"/>
                  </a:ext>
                </a:extLst>
              </p:cNvPr>
              <p:cNvSpPr/>
              <p:nvPr/>
            </p:nvSpPr>
            <p:spPr>
              <a:xfrm>
                <a:off x="12319812" y="4747382"/>
                <a:ext cx="320778" cy="649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234">
                    <a:moveTo>
                      <a:pt x="0" y="0"/>
                    </a:moveTo>
                    <a:lnTo>
                      <a:pt x="0" y="213"/>
                    </a:lnTo>
                    <a:cubicBezTo>
                      <a:pt x="0" y="224"/>
                      <a:pt x="10" y="234"/>
                      <a:pt x="23" y="234"/>
                    </a:cubicBezTo>
                    <a:cubicBezTo>
                      <a:pt x="35" y="234"/>
                      <a:pt x="45" y="224"/>
                      <a:pt x="45" y="213"/>
                    </a:cubicBezTo>
                    <a:lnTo>
                      <a:pt x="45" y="94"/>
                    </a:lnTo>
                    <a:lnTo>
                      <a:pt x="45" y="88"/>
                    </a:lnTo>
                    <a:lnTo>
                      <a:pt x="45" y="34"/>
                    </a:lnTo>
                    <a:lnTo>
                      <a:pt x="71" y="34"/>
                    </a:lnTo>
                    <a:lnTo>
                      <a:pt x="71" y="88"/>
                    </a:lnTo>
                    <a:lnTo>
                      <a:pt x="71" y="94"/>
                    </a:lnTo>
                    <a:lnTo>
                      <a:pt x="71" y="213"/>
                    </a:lnTo>
                    <a:cubicBezTo>
                      <a:pt x="71" y="224"/>
                      <a:pt x="81" y="234"/>
                      <a:pt x="94" y="234"/>
                    </a:cubicBezTo>
                    <a:cubicBezTo>
                      <a:pt x="106" y="234"/>
                      <a:pt x="116" y="224"/>
                      <a:pt x="116" y="213"/>
                    </a:cubicBezTo>
                    <a:lnTo>
                      <a:pt x="116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7" name="Freeform: Shape 4152">
                <a:extLst>
                  <a:ext uri="{FF2B5EF4-FFF2-40B4-BE49-F238E27FC236}">
                    <a16:creationId xmlns:a16="http://schemas.microsoft.com/office/drawing/2014/main" id="{C14BAE84-2A2D-F44D-852F-098044DC1BF0}"/>
                  </a:ext>
                </a:extLst>
              </p:cNvPr>
              <p:cNvSpPr/>
              <p:nvPr/>
            </p:nvSpPr>
            <p:spPr>
              <a:xfrm>
                <a:off x="12908362" y="3712525"/>
                <a:ext cx="432353" cy="4351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157">
                    <a:moveTo>
                      <a:pt x="156" y="79"/>
                    </a:moveTo>
                    <a:cubicBezTo>
                      <a:pt x="156" y="122"/>
                      <a:pt x="122" y="157"/>
                      <a:pt x="79" y="157"/>
                    </a:cubicBezTo>
                    <a:cubicBezTo>
                      <a:pt x="35" y="157"/>
                      <a:pt x="0" y="122"/>
                      <a:pt x="0" y="79"/>
                    </a:cubicBezTo>
                    <a:cubicBezTo>
                      <a:pt x="0" y="36"/>
                      <a:pt x="35" y="0"/>
                      <a:pt x="79" y="0"/>
                    </a:cubicBezTo>
                    <a:cubicBezTo>
                      <a:pt x="122" y="0"/>
                      <a:pt x="156" y="36"/>
                      <a:pt x="15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8" name="Freeform: Shape 4153">
                <a:extLst>
                  <a:ext uri="{FF2B5EF4-FFF2-40B4-BE49-F238E27FC236}">
                    <a16:creationId xmlns:a16="http://schemas.microsoft.com/office/drawing/2014/main" id="{17B3FCEB-7DBB-AA41-947C-B6B5F0A1255C}"/>
                  </a:ext>
                </a:extLst>
              </p:cNvPr>
              <p:cNvSpPr/>
              <p:nvPr/>
            </p:nvSpPr>
            <p:spPr>
              <a:xfrm>
                <a:off x="12841425" y="4175561"/>
                <a:ext cx="569032" cy="5690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5" h="205">
                    <a:moveTo>
                      <a:pt x="203" y="80"/>
                    </a:moveTo>
                    <a:lnTo>
                      <a:pt x="203" y="55"/>
                    </a:lnTo>
                    <a:lnTo>
                      <a:pt x="203" y="47"/>
                    </a:lnTo>
                    <a:cubicBezTo>
                      <a:pt x="203" y="21"/>
                      <a:pt x="183" y="0"/>
                      <a:pt x="158" y="0"/>
                    </a:cubicBezTo>
                    <a:lnTo>
                      <a:pt x="129" y="0"/>
                    </a:lnTo>
                    <a:lnTo>
                      <a:pt x="117" y="21"/>
                    </a:lnTo>
                    <a:lnTo>
                      <a:pt x="103" y="46"/>
                    </a:lnTo>
                    <a:lnTo>
                      <a:pt x="88" y="21"/>
                    </a:lnTo>
                    <a:lnTo>
                      <a:pt x="76" y="0"/>
                    </a:lnTo>
                    <a:lnTo>
                      <a:pt x="47" y="0"/>
                    </a:lnTo>
                    <a:cubicBezTo>
                      <a:pt x="22" y="0"/>
                      <a:pt x="1" y="21"/>
                      <a:pt x="1" y="47"/>
                    </a:cubicBezTo>
                    <a:lnTo>
                      <a:pt x="1" y="55"/>
                    </a:lnTo>
                    <a:lnTo>
                      <a:pt x="1" y="80"/>
                    </a:lnTo>
                    <a:lnTo>
                      <a:pt x="0" y="186"/>
                    </a:lnTo>
                    <a:cubicBezTo>
                      <a:pt x="-1" y="197"/>
                      <a:pt x="8" y="205"/>
                      <a:pt x="18" y="205"/>
                    </a:cubicBezTo>
                    <a:cubicBezTo>
                      <a:pt x="21" y="205"/>
                      <a:pt x="22" y="205"/>
                      <a:pt x="24" y="204"/>
                    </a:cubicBezTo>
                    <a:cubicBezTo>
                      <a:pt x="29" y="203"/>
                      <a:pt x="33" y="199"/>
                      <a:pt x="35" y="195"/>
                    </a:cubicBezTo>
                    <a:cubicBezTo>
                      <a:pt x="36" y="192"/>
                      <a:pt x="37" y="190"/>
                      <a:pt x="37" y="186"/>
                    </a:cubicBezTo>
                    <a:lnTo>
                      <a:pt x="35" y="80"/>
                    </a:lnTo>
                    <a:lnTo>
                      <a:pt x="35" y="59"/>
                    </a:lnTo>
                    <a:cubicBezTo>
                      <a:pt x="35" y="57"/>
                      <a:pt x="37" y="55"/>
                      <a:pt x="40" y="55"/>
                    </a:cubicBezTo>
                    <a:cubicBezTo>
                      <a:pt x="42" y="55"/>
                      <a:pt x="45" y="57"/>
                      <a:pt x="45" y="59"/>
                    </a:cubicBezTo>
                    <a:lnTo>
                      <a:pt x="45" y="190"/>
                    </a:lnTo>
                    <a:cubicBezTo>
                      <a:pt x="45" y="193"/>
                      <a:pt x="47" y="195"/>
                      <a:pt x="50" y="195"/>
                    </a:cubicBezTo>
                    <a:lnTo>
                      <a:pt x="155" y="195"/>
                    </a:lnTo>
                    <a:cubicBezTo>
                      <a:pt x="158" y="195"/>
                      <a:pt x="160" y="193"/>
                      <a:pt x="160" y="190"/>
                    </a:cubicBezTo>
                    <a:lnTo>
                      <a:pt x="160" y="59"/>
                    </a:lnTo>
                    <a:cubicBezTo>
                      <a:pt x="160" y="57"/>
                      <a:pt x="162" y="55"/>
                      <a:pt x="165" y="55"/>
                    </a:cubicBezTo>
                    <a:cubicBezTo>
                      <a:pt x="167" y="55"/>
                      <a:pt x="170" y="57"/>
                      <a:pt x="170" y="59"/>
                    </a:cubicBezTo>
                    <a:lnTo>
                      <a:pt x="170" y="80"/>
                    </a:lnTo>
                    <a:lnTo>
                      <a:pt x="168" y="186"/>
                    </a:lnTo>
                    <a:cubicBezTo>
                      <a:pt x="168" y="190"/>
                      <a:pt x="169" y="192"/>
                      <a:pt x="170" y="195"/>
                    </a:cubicBezTo>
                    <a:cubicBezTo>
                      <a:pt x="173" y="201"/>
                      <a:pt x="179" y="205"/>
                      <a:pt x="187" y="205"/>
                    </a:cubicBezTo>
                    <a:cubicBezTo>
                      <a:pt x="194" y="205"/>
                      <a:pt x="200" y="201"/>
                      <a:pt x="203" y="195"/>
                    </a:cubicBezTo>
                    <a:cubicBezTo>
                      <a:pt x="204" y="192"/>
                      <a:pt x="205" y="190"/>
                      <a:pt x="205" y="1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9" name="Freeform: Shape 4154">
                <a:extLst>
                  <a:ext uri="{FF2B5EF4-FFF2-40B4-BE49-F238E27FC236}">
                    <a16:creationId xmlns:a16="http://schemas.microsoft.com/office/drawing/2014/main" id="{6DFF8426-3A13-D441-9032-E82A8738E42A}"/>
                  </a:ext>
                </a:extLst>
              </p:cNvPr>
              <p:cNvSpPr/>
              <p:nvPr/>
            </p:nvSpPr>
            <p:spPr>
              <a:xfrm>
                <a:off x="12966946" y="4747382"/>
                <a:ext cx="317989" cy="649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5" h="234">
                    <a:moveTo>
                      <a:pt x="0" y="0"/>
                    </a:moveTo>
                    <a:lnTo>
                      <a:pt x="0" y="213"/>
                    </a:lnTo>
                    <a:cubicBezTo>
                      <a:pt x="0" y="224"/>
                      <a:pt x="10" y="234"/>
                      <a:pt x="22" y="234"/>
                    </a:cubicBezTo>
                    <a:cubicBezTo>
                      <a:pt x="34" y="234"/>
                      <a:pt x="44" y="224"/>
                      <a:pt x="44" y="213"/>
                    </a:cubicBezTo>
                    <a:lnTo>
                      <a:pt x="44" y="94"/>
                    </a:lnTo>
                    <a:lnTo>
                      <a:pt x="44" y="88"/>
                    </a:lnTo>
                    <a:lnTo>
                      <a:pt x="44" y="34"/>
                    </a:lnTo>
                    <a:lnTo>
                      <a:pt x="70" y="34"/>
                    </a:lnTo>
                    <a:lnTo>
                      <a:pt x="70" y="88"/>
                    </a:lnTo>
                    <a:lnTo>
                      <a:pt x="70" y="94"/>
                    </a:lnTo>
                    <a:lnTo>
                      <a:pt x="70" y="213"/>
                    </a:lnTo>
                    <a:cubicBezTo>
                      <a:pt x="70" y="224"/>
                      <a:pt x="80" y="234"/>
                      <a:pt x="93" y="234"/>
                    </a:cubicBezTo>
                    <a:cubicBezTo>
                      <a:pt x="105" y="234"/>
                      <a:pt x="115" y="224"/>
                      <a:pt x="115" y="213"/>
                    </a:cubicBezTo>
                    <a:lnTo>
                      <a:pt x="115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0" name="Freeform: Shape 4155">
                <a:extLst>
                  <a:ext uri="{FF2B5EF4-FFF2-40B4-BE49-F238E27FC236}">
                    <a16:creationId xmlns:a16="http://schemas.microsoft.com/office/drawing/2014/main" id="{7EDB9542-F8B5-B74D-A12F-8967BCB56286}"/>
                  </a:ext>
                </a:extLst>
              </p:cNvPr>
              <p:cNvSpPr/>
              <p:nvPr/>
            </p:nvSpPr>
            <p:spPr>
              <a:xfrm>
                <a:off x="13552707" y="3712525"/>
                <a:ext cx="435142" cy="4351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7" h="157">
                    <a:moveTo>
                      <a:pt x="157" y="79"/>
                    </a:moveTo>
                    <a:cubicBezTo>
                      <a:pt x="157" y="122"/>
                      <a:pt x="122" y="157"/>
                      <a:pt x="79" y="157"/>
                    </a:cubicBezTo>
                    <a:cubicBezTo>
                      <a:pt x="35" y="157"/>
                      <a:pt x="0" y="122"/>
                      <a:pt x="0" y="79"/>
                    </a:cubicBezTo>
                    <a:cubicBezTo>
                      <a:pt x="0" y="36"/>
                      <a:pt x="35" y="0"/>
                      <a:pt x="79" y="0"/>
                    </a:cubicBezTo>
                    <a:cubicBezTo>
                      <a:pt x="122" y="0"/>
                      <a:pt x="157" y="36"/>
                      <a:pt x="157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1" name="Freeform: Shape 4156">
                <a:extLst>
                  <a:ext uri="{FF2B5EF4-FFF2-40B4-BE49-F238E27FC236}">
                    <a16:creationId xmlns:a16="http://schemas.microsoft.com/office/drawing/2014/main" id="{5F5FE659-F26D-0547-829C-5907E13BE0A6}"/>
                  </a:ext>
                </a:extLst>
              </p:cNvPr>
              <p:cNvSpPr/>
              <p:nvPr/>
            </p:nvSpPr>
            <p:spPr>
              <a:xfrm>
                <a:off x="13485770" y="4175561"/>
                <a:ext cx="569032" cy="5690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5" h="205">
                    <a:moveTo>
                      <a:pt x="204" y="80"/>
                    </a:moveTo>
                    <a:lnTo>
                      <a:pt x="204" y="55"/>
                    </a:lnTo>
                    <a:lnTo>
                      <a:pt x="204" y="47"/>
                    </a:lnTo>
                    <a:cubicBezTo>
                      <a:pt x="204" y="21"/>
                      <a:pt x="183" y="0"/>
                      <a:pt x="158" y="0"/>
                    </a:cubicBezTo>
                    <a:lnTo>
                      <a:pt x="129" y="0"/>
                    </a:lnTo>
                    <a:lnTo>
                      <a:pt x="117" y="21"/>
                    </a:lnTo>
                    <a:lnTo>
                      <a:pt x="103" y="46"/>
                    </a:lnTo>
                    <a:lnTo>
                      <a:pt x="89" y="21"/>
                    </a:lnTo>
                    <a:lnTo>
                      <a:pt x="76" y="0"/>
                    </a:lnTo>
                    <a:lnTo>
                      <a:pt x="47" y="0"/>
                    </a:lnTo>
                    <a:cubicBezTo>
                      <a:pt x="22" y="0"/>
                      <a:pt x="2" y="21"/>
                      <a:pt x="2" y="47"/>
                    </a:cubicBezTo>
                    <a:lnTo>
                      <a:pt x="2" y="55"/>
                    </a:lnTo>
                    <a:lnTo>
                      <a:pt x="1" y="80"/>
                    </a:lnTo>
                    <a:lnTo>
                      <a:pt x="0" y="186"/>
                    </a:lnTo>
                    <a:cubicBezTo>
                      <a:pt x="0" y="197"/>
                      <a:pt x="8" y="205"/>
                      <a:pt x="19" y="205"/>
                    </a:cubicBezTo>
                    <a:cubicBezTo>
                      <a:pt x="21" y="205"/>
                      <a:pt x="23" y="205"/>
                      <a:pt x="24" y="204"/>
                    </a:cubicBezTo>
                    <a:cubicBezTo>
                      <a:pt x="29" y="203"/>
                      <a:pt x="33" y="199"/>
                      <a:pt x="35" y="195"/>
                    </a:cubicBezTo>
                    <a:cubicBezTo>
                      <a:pt x="36" y="192"/>
                      <a:pt x="37" y="190"/>
                      <a:pt x="37" y="186"/>
                    </a:cubicBezTo>
                    <a:lnTo>
                      <a:pt x="36" y="80"/>
                    </a:lnTo>
                    <a:lnTo>
                      <a:pt x="35" y="59"/>
                    </a:lnTo>
                    <a:cubicBezTo>
                      <a:pt x="35" y="57"/>
                      <a:pt x="37" y="55"/>
                      <a:pt x="40" y="55"/>
                    </a:cubicBezTo>
                    <a:cubicBezTo>
                      <a:pt x="43" y="55"/>
                      <a:pt x="45" y="57"/>
                      <a:pt x="45" y="59"/>
                    </a:cubicBezTo>
                    <a:lnTo>
                      <a:pt x="45" y="190"/>
                    </a:lnTo>
                    <a:cubicBezTo>
                      <a:pt x="45" y="193"/>
                      <a:pt x="47" y="195"/>
                      <a:pt x="50" y="195"/>
                    </a:cubicBezTo>
                    <a:lnTo>
                      <a:pt x="156" y="195"/>
                    </a:lnTo>
                    <a:cubicBezTo>
                      <a:pt x="158" y="195"/>
                      <a:pt x="160" y="193"/>
                      <a:pt x="160" y="190"/>
                    </a:cubicBezTo>
                    <a:lnTo>
                      <a:pt x="160" y="59"/>
                    </a:lnTo>
                    <a:cubicBezTo>
                      <a:pt x="160" y="57"/>
                      <a:pt x="162" y="55"/>
                      <a:pt x="165" y="55"/>
                    </a:cubicBezTo>
                    <a:cubicBezTo>
                      <a:pt x="168" y="55"/>
                      <a:pt x="170" y="57"/>
                      <a:pt x="170" y="59"/>
                    </a:cubicBezTo>
                    <a:lnTo>
                      <a:pt x="170" y="80"/>
                    </a:lnTo>
                    <a:lnTo>
                      <a:pt x="168" y="186"/>
                    </a:lnTo>
                    <a:cubicBezTo>
                      <a:pt x="168" y="190"/>
                      <a:pt x="169" y="192"/>
                      <a:pt x="171" y="195"/>
                    </a:cubicBezTo>
                    <a:cubicBezTo>
                      <a:pt x="174" y="201"/>
                      <a:pt x="179" y="205"/>
                      <a:pt x="187" y="205"/>
                    </a:cubicBezTo>
                    <a:cubicBezTo>
                      <a:pt x="194" y="205"/>
                      <a:pt x="200" y="201"/>
                      <a:pt x="203" y="195"/>
                    </a:cubicBezTo>
                    <a:cubicBezTo>
                      <a:pt x="204" y="192"/>
                      <a:pt x="205" y="190"/>
                      <a:pt x="205" y="1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2" name="Freeform: Shape 4157">
                <a:extLst>
                  <a:ext uri="{FF2B5EF4-FFF2-40B4-BE49-F238E27FC236}">
                    <a16:creationId xmlns:a16="http://schemas.microsoft.com/office/drawing/2014/main" id="{1A1C865F-72E3-9143-ACF4-AEF8910B7FF9}"/>
                  </a:ext>
                </a:extLst>
              </p:cNvPr>
              <p:cNvSpPr/>
              <p:nvPr/>
            </p:nvSpPr>
            <p:spPr>
              <a:xfrm>
                <a:off x="13611292" y="4747382"/>
                <a:ext cx="317989" cy="649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5" h="234">
                    <a:moveTo>
                      <a:pt x="0" y="0"/>
                    </a:moveTo>
                    <a:lnTo>
                      <a:pt x="0" y="213"/>
                    </a:lnTo>
                    <a:cubicBezTo>
                      <a:pt x="0" y="224"/>
                      <a:pt x="10" y="234"/>
                      <a:pt x="22" y="234"/>
                    </a:cubicBezTo>
                    <a:cubicBezTo>
                      <a:pt x="34" y="234"/>
                      <a:pt x="44" y="224"/>
                      <a:pt x="44" y="213"/>
                    </a:cubicBezTo>
                    <a:lnTo>
                      <a:pt x="44" y="94"/>
                    </a:lnTo>
                    <a:lnTo>
                      <a:pt x="44" y="88"/>
                    </a:lnTo>
                    <a:lnTo>
                      <a:pt x="44" y="34"/>
                    </a:lnTo>
                    <a:lnTo>
                      <a:pt x="71" y="34"/>
                    </a:lnTo>
                    <a:lnTo>
                      <a:pt x="71" y="88"/>
                    </a:lnTo>
                    <a:lnTo>
                      <a:pt x="71" y="94"/>
                    </a:lnTo>
                    <a:lnTo>
                      <a:pt x="71" y="213"/>
                    </a:lnTo>
                    <a:cubicBezTo>
                      <a:pt x="71" y="224"/>
                      <a:pt x="81" y="234"/>
                      <a:pt x="93" y="234"/>
                    </a:cubicBezTo>
                    <a:cubicBezTo>
                      <a:pt x="105" y="234"/>
                      <a:pt x="115" y="224"/>
                      <a:pt x="115" y="213"/>
                    </a:cubicBezTo>
                    <a:lnTo>
                      <a:pt x="115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46B45DB-E860-2C43-9BD4-CD739D8A0536}"/>
                </a:ext>
              </a:extLst>
            </p:cNvPr>
            <p:cNvGrpSpPr/>
            <p:nvPr/>
          </p:nvGrpSpPr>
          <p:grpSpPr>
            <a:xfrm>
              <a:off x="9006037" y="6228539"/>
              <a:ext cx="6733546" cy="2638747"/>
              <a:chOff x="9006037" y="6228539"/>
              <a:chExt cx="6733546" cy="2638747"/>
            </a:xfrm>
            <a:solidFill>
              <a:schemeClr val="accent2"/>
            </a:solidFill>
          </p:grpSpPr>
          <p:sp>
            <p:nvSpPr>
              <p:cNvPr id="144" name="Freeform: Shape 4132">
                <a:extLst>
                  <a:ext uri="{FF2B5EF4-FFF2-40B4-BE49-F238E27FC236}">
                    <a16:creationId xmlns:a16="http://schemas.microsoft.com/office/drawing/2014/main" id="{57A58688-6851-F642-990D-E7B6433E3FBC}"/>
                  </a:ext>
                </a:extLst>
              </p:cNvPr>
              <p:cNvSpPr/>
              <p:nvPr/>
            </p:nvSpPr>
            <p:spPr>
              <a:xfrm>
                <a:off x="9814955" y="6228539"/>
                <a:ext cx="5020871" cy="26387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1" h="947">
                    <a:moveTo>
                      <a:pt x="1593" y="791"/>
                    </a:moveTo>
                    <a:cubicBezTo>
                      <a:pt x="1593" y="820"/>
                      <a:pt x="1570" y="843"/>
                      <a:pt x="1541" y="843"/>
                    </a:cubicBezTo>
                    <a:lnTo>
                      <a:pt x="156" y="843"/>
                    </a:lnTo>
                    <a:cubicBezTo>
                      <a:pt x="127" y="843"/>
                      <a:pt x="104" y="820"/>
                      <a:pt x="104" y="791"/>
                    </a:cubicBezTo>
                    <a:lnTo>
                      <a:pt x="104" y="156"/>
                    </a:lnTo>
                    <a:cubicBezTo>
                      <a:pt x="104" y="127"/>
                      <a:pt x="127" y="104"/>
                      <a:pt x="156" y="104"/>
                    </a:cubicBezTo>
                    <a:lnTo>
                      <a:pt x="1541" y="104"/>
                    </a:lnTo>
                    <a:cubicBezTo>
                      <a:pt x="1570" y="104"/>
                      <a:pt x="1593" y="127"/>
                      <a:pt x="1593" y="156"/>
                    </a:cubicBezTo>
                    <a:close/>
                    <a:moveTo>
                      <a:pt x="1697" y="288"/>
                    </a:moveTo>
                    <a:lnTo>
                      <a:pt x="1697" y="156"/>
                    </a:lnTo>
                    <a:cubicBezTo>
                      <a:pt x="1697" y="70"/>
                      <a:pt x="1627" y="0"/>
                      <a:pt x="1541" y="0"/>
                    </a:cubicBezTo>
                    <a:lnTo>
                      <a:pt x="156" y="0"/>
                    </a:lnTo>
                    <a:cubicBezTo>
                      <a:pt x="70" y="0"/>
                      <a:pt x="0" y="70"/>
                      <a:pt x="0" y="156"/>
                    </a:cubicBezTo>
                    <a:lnTo>
                      <a:pt x="0" y="791"/>
                    </a:lnTo>
                    <a:cubicBezTo>
                      <a:pt x="0" y="877"/>
                      <a:pt x="70" y="947"/>
                      <a:pt x="156" y="947"/>
                    </a:cubicBezTo>
                    <a:lnTo>
                      <a:pt x="1541" y="947"/>
                    </a:lnTo>
                    <a:cubicBezTo>
                      <a:pt x="1627" y="947"/>
                      <a:pt x="1697" y="877"/>
                      <a:pt x="1697" y="791"/>
                    </a:cubicBezTo>
                    <a:lnTo>
                      <a:pt x="1697" y="652"/>
                    </a:lnTo>
                    <a:lnTo>
                      <a:pt x="1801" y="652"/>
                    </a:lnTo>
                    <a:lnTo>
                      <a:pt x="1801" y="28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5" name="Freeform: Shape 4136">
                <a:extLst>
                  <a:ext uri="{FF2B5EF4-FFF2-40B4-BE49-F238E27FC236}">
                    <a16:creationId xmlns:a16="http://schemas.microsoft.com/office/drawing/2014/main" id="{FE42B764-EEEC-3C4B-9E96-0B96651E17D5}"/>
                  </a:ext>
                </a:extLst>
              </p:cNvPr>
              <p:cNvSpPr/>
              <p:nvPr/>
            </p:nvSpPr>
            <p:spPr>
              <a:xfrm>
                <a:off x="15254232" y="7308027"/>
                <a:ext cx="485351" cy="4797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5" h="173">
                    <a:moveTo>
                      <a:pt x="64" y="110"/>
                    </a:moveTo>
                    <a:lnTo>
                      <a:pt x="0" y="110"/>
                    </a:lnTo>
                    <a:lnTo>
                      <a:pt x="0" y="63"/>
                    </a:lnTo>
                    <a:lnTo>
                      <a:pt x="64" y="63"/>
                    </a:lnTo>
                    <a:lnTo>
                      <a:pt x="64" y="0"/>
                    </a:lnTo>
                    <a:lnTo>
                      <a:pt x="111" y="0"/>
                    </a:lnTo>
                    <a:lnTo>
                      <a:pt x="111" y="63"/>
                    </a:lnTo>
                    <a:lnTo>
                      <a:pt x="175" y="63"/>
                    </a:lnTo>
                    <a:lnTo>
                      <a:pt x="175" y="110"/>
                    </a:lnTo>
                    <a:lnTo>
                      <a:pt x="111" y="110"/>
                    </a:lnTo>
                    <a:lnTo>
                      <a:pt x="111" y="173"/>
                    </a:lnTo>
                    <a:lnTo>
                      <a:pt x="64" y="17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6" name="Freeform: Shape 4137">
                <a:extLst>
                  <a:ext uri="{FF2B5EF4-FFF2-40B4-BE49-F238E27FC236}">
                    <a16:creationId xmlns:a16="http://schemas.microsoft.com/office/drawing/2014/main" id="{0D8FC6A5-91E5-A840-8F40-6CBA80D1B94C}"/>
                  </a:ext>
                </a:extLst>
              </p:cNvPr>
              <p:cNvSpPr/>
              <p:nvPr/>
            </p:nvSpPr>
            <p:spPr>
              <a:xfrm>
                <a:off x="9006037" y="7480968"/>
                <a:ext cx="421195" cy="131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" h="48">
                    <a:moveTo>
                      <a:pt x="0" y="0"/>
                    </a:moveTo>
                    <a:lnTo>
                      <a:pt x="152" y="0"/>
                    </a:lnTo>
                    <a:lnTo>
                      <a:pt x="152" y="48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CC8A661-76EF-B945-9837-4483B1BF8CC5}"/>
                  </a:ext>
                </a:extLst>
              </p:cNvPr>
              <p:cNvGrpSpPr/>
              <p:nvPr/>
            </p:nvGrpSpPr>
            <p:grpSpPr>
              <a:xfrm>
                <a:off x="10261255" y="6685996"/>
                <a:ext cx="2504856" cy="1681985"/>
                <a:chOff x="10261255" y="6685996"/>
                <a:chExt cx="2504856" cy="1681985"/>
              </a:xfrm>
              <a:grpFill/>
            </p:grpSpPr>
            <p:sp>
              <p:nvSpPr>
                <p:cNvPr id="148" name="Freeform: Shape 4158">
                  <a:extLst>
                    <a:ext uri="{FF2B5EF4-FFF2-40B4-BE49-F238E27FC236}">
                      <a16:creationId xmlns:a16="http://schemas.microsoft.com/office/drawing/2014/main" id="{4FF3725F-BD51-D84C-AEA9-AC835C6D7DB9}"/>
                    </a:ext>
                  </a:extLst>
                </p:cNvPr>
                <p:cNvSpPr/>
                <p:nvPr/>
              </p:nvSpPr>
              <p:spPr>
                <a:xfrm>
                  <a:off x="10330989" y="6685996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2"/>
                        <a:pt x="121" y="156"/>
                        <a:pt x="78" y="156"/>
                      </a:cubicBezTo>
                      <a:cubicBezTo>
                        <a:pt x="34" y="156"/>
                        <a:pt x="0" y="122"/>
                        <a:pt x="0" y="78"/>
                      </a:cubicBezTo>
                      <a:cubicBezTo>
                        <a:pt x="0" y="35"/>
                        <a:pt x="34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49" name="Freeform: Shape 4159">
                  <a:extLst>
                    <a:ext uri="{FF2B5EF4-FFF2-40B4-BE49-F238E27FC236}">
                      <a16:creationId xmlns:a16="http://schemas.microsoft.com/office/drawing/2014/main" id="{7D32D969-A0A5-134B-9663-036955A612C4}"/>
                    </a:ext>
                  </a:extLst>
                </p:cNvPr>
                <p:cNvSpPr/>
                <p:nvPr/>
              </p:nvSpPr>
              <p:spPr>
                <a:xfrm>
                  <a:off x="10261255" y="7149032"/>
                  <a:ext cx="569032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8" y="20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8" y="204"/>
                      </a:cubicBezTo>
                      <a:cubicBezTo>
                        <a:pt x="21" y="204"/>
                        <a:pt x="22" y="204"/>
                        <a:pt x="25" y="203"/>
                      </a:cubicBezTo>
                      <a:cubicBezTo>
                        <a:pt x="29" y="202"/>
                        <a:pt x="33" y="199"/>
                        <a:pt x="35" y="194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7" y="54"/>
                        <a:pt x="40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4"/>
                        <a:pt x="50" y="194"/>
                      </a:cubicBezTo>
                      <a:lnTo>
                        <a:pt x="155" y="194"/>
                      </a:lnTo>
                      <a:cubicBezTo>
                        <a:pt x="158" y="194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2" y="54"/>
                        <a:pt x="165" y="54"/>
                      </a:cubicBezTo>
                      <a:cubicBezTo>
                        <a:pt x="167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89"/>
                        <a:pt x="169" y="192"/>
                        <a:pt x="170" y="194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4" y="204"/>
                        <a:pt x="200" y="200"/>
                        <a:pt x="203" y="194"/>
                      </a:cubicBezTo>
                      <a:cubicBezTo>
                        <a:pt x="204" y="192"/>
                        <a:pt x="205" y="189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0" name="Freeform: Shape 4160">
                  <a:extLst>
                    <a:ext uri="{FF2B5EF4-FFF2-40B4-BE49-F238E27FC236}">
                      <a16:creationId xmlns:a16="http://schemas.microsoft.com/office/drawing/2014/main" id="{1531A8C0-73D6-C94F-A7CF-6CF0C97F8AD7}"/>
                    </a:ext>
                  </a:extLst>
                </p:cNvPr>
                <p:cNvSpPr/>
                <p:nvPr/>
              </p:nvSpPr>
              <p:spPr>
                <a:xfrm>
                  <a:off x="10386777" y="7718057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2" y="234"/>
                      </a:cubicBezTo>
                      <a:cubicBezTo>
                        <a:pt x="35" y="234"/>
                        <a:pt x="44" y="225"/>
                        <a:pt x="44" y="213"/>
                      </a:cubicBezTo>
                      <a:lnTo>
                        <a:pt x="44" y="95"/>
                      </a:lnTo>
                      <a:lnTo>
                        <a:pt x="44" y="88"/>
                      </a:lnTo>
                      <a:lnTo>
                        <a:pt x="44" y="35"/>
                      </a:lnTo>
                      <a:lnTo>
                        <a:pt x="70" y="35"/>
                      </a:lnTo>
                      <a:lnTo>
                        <a:pt x="70" y="88"/>
                      </a:lnTo>
                      <a:lnTo>
                        <a:pt x="70" y="95"/>
                      </a:lnTo>
                      <a:lnTo>
                        <a:pt x="70" y="213"/>
                      </a:lnTo>
                      <a:cubicBezTo>
                        <a:pt x="70" y="225"/>
                        <a:pt x="81" y="234"/>
                        <a:pt x="93" y="234"/>
                      </a:cubicBezTo>
                      <a:cubicBezTo>
                        <a:pt x="105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1" name="Freeform: Shape 4161">
                  <a:extLst>
                    <a:ext uri="{FF2B5EF4-FFF2-40B4-BE49-F238E27FC236}">
                      <a16:creationId xmlns:a16="http://schemas.microsoft.com/office/drawing/2014/main" id="{9AD1FA9D-C6AB-D640-8FB3-43C4FCCF80DB}"/>
                    </a:ext>
                  </a:extLst>
                </p:cNvPr>
                <p:cNvSpPr/>
                <p:nvPr/>
              </p:nvSpPr>
              <p:spPr>
                <a:xfrm>
                  <a:off x="10975334" y="6685996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2"/>
                        <a:pt x="121" y="156"/>
                        <a:pt x="78" y="156"/>
                      </a:cubicBezTo>
                      <a:cubicBezTo>
                        <a:pt x="34" y="156"/>
                        <a:pt x="0" y="122"/>
                        <a:pt x="0" y="78"/>
                      </a:cubicBezTo>
                      <a:cubicBezTo>
                        <a:pt x="0" y="35"/>
                        <a:pt x="34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2" name="Freeform: Shape 4162">
                  <a:extLst>
                    <a:ext uri="{FF2B5EF4-FFF2-40B4-BE49-F238E27FC236}">
                      <a16:creationId xmlns:a16="http://schemas.microsoft.com/office/drawing/2014/main" id="{B2A93BF8-F83E-CD42-9530-D20925202098}"/>
                    </a:ext>
                  </a:extLst>
                </p:cNvPr>
                <p:cNvSpPr/>
                <p:nvPr/>
              </p:nvSpPr>
              <p:spPr>
                <a:xfrm>
                  <a:off x="10905600" y="7149032"/>
                  <a:ext cx="569032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5" y="203"/>
                      </a:cubicBezTo>
                      <a:cubicBezTo>
                        <a:pt x="29" y="202"/>
                        <a:pt x="33" y="199"/>
                        <a:pt x="35" y="194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7" y="54"/>
                        <a:pt x="40" y="54"/>
                      </a:cubicBezTo>
                      <a:lnTo>
                        <a:pt x="41" y="54"/>
                      </a:ln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4"/>
                        <a:pt x="50" y="194"/>
                      </a:cubicBezTo>
                      <a:lnTo>
                        <a:pt x="156" y="194"/>
                      </a:lnTo>
                      <a:cubicBezTo>
                        <a:pt x="158" y="194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3" y="54"/>
                        <a:pt x="165" y="54"/>
                      </a:cubicBez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89"/>
                        <a:pt x="169" y="192"/>
                        <a:pt x="171" y="194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4" y="204"/>
                        <a:pt x="200" y="200"/>
                        <a:pt x="203" y="194"/>
                      </a:cubicBezTo>
                      <a:cubicBezTo>
                        <a:pt x="205" y="192"/>
                        <a:pt x="205" y="189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3" name="Freeform: Shape 4163">
                  <a:extLst>
                    <a:ext uri="{FF2B5EF4-FFF2-40B4-BE49-F238E27FC236}">
                      <a16:creationId xmlns:a16="http://schemas.microsoft.com/office/drawing/2014/main" id="{09CC9EC6-FC3A-F740-9C11-F5AD93EB09F8}"/>
                    </a:ext>
                  </a:extLst>
                </p:cNvPr>
                <p:cNvSpPr/>
                <p:nvPr/>
              </p:nvSpPr>
              <p:spPr>
                <a:xfrm>
                  <a:off x="11031122" y="7718057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2" y="234"/>
                      </a:cubicBezTo>
                      <a:cubicBezTo>
                        <a:pt x="35" y="234"/>
                        <a:pt x="44" y="225"/>
                        <a:pt x="44" y="213"/>
                      </a:cubicBezTo>
                      <a:lnTo>
                        <a:pt x="44" y="95"/>
                      </a:lnTo>
                      <a:lnTo>
                        <a:pt x="44" y="88"/>
                      </a:lnTo>
                      <a:lnTo>
                        <a:pt x="44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3" y="234"/>
                      </a:cubicBezTo>
                      <a:cubicBezTo>
                        <a:pt x="105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4" name="Freeform: Shape 4164">
                  <a:extLst>
                    <a:ext uri="{FF2B5EF4-FFF2-40B4-BE49-F238E27FC236}">
                      <a16:creationId xmlns:a16="http://schemas.microsoft.com/office/drawing/2014/main" id="{2DA56DE3-90F2-B341-BAF1-207734E0923D}"/>
                    </a:ext>
                  </a:extLst>
                </p:cNvPr>
                <p:cNvSpPr/>
                <p:nvPr/>
              </p:nvSpPr>
              <p:spPr>
                <a:xfrm>
                  <a:off x="11619679" y="6685996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2"/>
                        <a:pt x="121" y="156"/>
                        <a:pt x="78" y="156"/>
                      </a:cubicBezTo>
                      <a:cubicBezTo>
                        <a:pt x="35" y="156"/>
                        <a:pt x="0" y="122"/>
                        <a:pt x="0" y="78"/>
                      </a:cubicBezTo>
                      <a:cubicBezTo>
                        <a:pt x="0" y="35"/>
                        <a:pt x="35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5" name="Freeform: Shape 4165">
                  <a:extLst>
                    <a:ext uri="{FF2B5EF4-FFF2-40B4-BE49-F238E27FC236}">
                      <a16:creationId xmlns:a16="http://schemas.microsoft.com/office/drawing/2014/main" id="{13FF842F-4470-6949-873F-773E250A1DE2}"/>
                    </a:ext>
                  </a:extLst>
                </p:cNvPr>
                <p:cNvSpPr/>
                <p:nvPr/>
              </p:nvSpPr>
              <p:spPr>
                <a:xfrm>
                  <a:off x="11549945" y="7149032"/>
                  <a:ext cx="571821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6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7" y="0"/>
                      </a:lnTo>
                      <a:lnTo>
                        <a:pt x="48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2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5" y="203"/>
                      </a:cubicBezTo>
                      <a:cubicBezTo>
                        <a:pt x="29" y="202"/>
                        <a:pt x="33" y="199"/>
                        <a:pt x="35" y="194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8" y="54"/>
                        <a:pt x="41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4"/>
                        <a:pt x="50" y="194"/>
                      </a:cubicBezTo>
                      <a:lnTo>
                        <a:pt x="156" y="194"/>
                      </a:lnTo>
                      <a:cubicBezTo>
                        <a:pt x="158" y="194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2" y="54"/>
                        <a:pt x="165" y="54"/>
                      </a:cubicBezTo>
                      <a:lnTo>
                        <a:pt x="166" y="54"/>
                      </a:ln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9" y="186"/>
                      </a:lnTo>
                      <a:cubicBezTo>
                        <a:pt x="169" y="189"/>
                        <a:pt x="169" y="192"/>
                        <a:pt x="171" y="194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4" y="204"/>
                        <a:pt x="200" y="200"/>
                        <a:pt x="203" y="194"/>
                      </a:cubicBezTo>
                      <a:cubicBezTo>
                        <a:pt x="205" y="192"/>
                        <a:pt x="206" y="189"/>
                        <a:pt x="206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6" name="Freeform: Shape 4166">
                  <a:extLst>
                    <a:ext uri="{FF2B5EF4-FFF2-40B4-BE49-F238E27FC236}">
                      <a16:creationId xmlns:a16="http://schemas.microsoft.com/office/drawing/2014/main" id="{D3BCDCEA-5E99-CA48-9FB6-B00EE3245C44}"/>
                    </a:ext>
                  </a:extLst>
                </p:cNvPr>
                <p:cNvSpPr/>
                <p:nvPr/>
              </p:nvSpPr>
              <p:spPr>
                <a:xfrm>
                  <a:off x="11675467" y="7718057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3" y="234"/>
                      </a:cubicBezTo>
                      <a:cubicBezTo>
                        <a:pt x="35" y="234"/>
                        <a:pt x="45" y="225"/>
                        <a:pt x="45" y="213"/>
                      </a:cubicBezTo>
                      <a:lnTo>
                        <a:pt x="45" y="95"/>
                      </a:lnTo>
                      <a:lnTo>
                        <a:pt x="45" y="88"/>
                      </a:lnTo>
                      <a:lnTo>
                        <a:pt x="45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4" y="234"/>
                      </a:cubicBezTo>
                      <a:cubicBezTo>
                        <a:pt x="106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7" name="Freeform: Shape 4167">
                  <a:extLst>
                    <a:ext uri="{FF2B5EF4-FFF2-40B4-BE49-F238E27FC236}">
                      <a16:creationId xmlns:a16="http://schemas.microsoft.com/office/drawing/2014/main" id="{FCBD469A-1B3F-6F48-8127-C4AD686ED695}"/>
                    </a:ext>
                  </a:extLst>
                </p:cNvPr>
                <p:cNvSpPr/>
                <p:nvPr/>
              </p:nvSpPr>
              <p:spPr>
                <a:xfrm>
                  <a:off x="12264017" y="6685996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2"/>
                        <a:pt x="121" y="156"/>
                        <a:pt x="78" y="156"/>
                      </a:cubicBezTo>
                      <a:cubicBezTo>
                        <a:pt x="35" y="156"/>
                        <a:pt x="0" y="122"/>
                        <a:pt x="0" y="78"/>
                      </a:cubicBezTo>
                      <a:cubicBezTo>
                        <a:pt x="0" y="35"/>
                        <a:pt x="35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8" name="Freeform: Shape 4168">
                  <a:extLst>
                    <a:ext uri="{FF2B5EF4-FFF2-40B4-BE49-F238E27FC236}">
                      <a16:creationId xmlns:a16="http://schemas.microsoft.com/office/drawing/2014/main" id="{B637EFFA-B8EF-4B4C-93ED-8145EAEFC6CF}"/>
                    </a:ext>
                  </a:extLst>
                </p:cNvPr>
                <p:cNvSpPr/>
                <p:nvPr/>
              </p:nvSpPr>
              <p:spPr>
                <a:xfrm>
                  <a:off x="12194290" y="7149032"/>
                  <a:ext cx="571821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6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4" y="0"/>
                        <a:pt x="158" y="0"/>
                      </a:cubicBezTo>
                      <a:lnTo>
                        <a:pt x="129" y="0"/>
                      </a:lnTo>
                      <a:lnTo>
                        <a:pt x="118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7" y="0"/>
                      </a:lnTo>
                      <a:lnTo>
                        <a:pt x="48" y="0"/>
                      </a:lnTo>
                      <a:cubicBezTo>
                        <a:pt x="23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2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5" y="203"/>
                      </a:cubicBezTo>
                      <a:cubicBezTo>
                        <a:pt x="30" y="202"/>
                        <a:pt x="33" y="199"/>
                        <a:pt x="35" y="194"/>
                      </a:cubicBezTo>
                      <a:cubicBezTo>
                        <a:pt x="37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6" y="59"/>
                      </a:lnTo>
                      <a:cubicBezTo>
                        <a:pt x="36" y="56"/>
                        <a:pt x="38" y="54"/>
                        <a:pt x="41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8" y="194"/>
                        <a:pt x="50" y="194"/>
                      </a:cubicBezTo>
                      <a:lnTo>
                        <a:pt x="156" y="194"/>
                      </a:lnTo>
                      <a:cubicBezTo>
                        <a:pt x="158" y="194"/>
                        <a:pt x="161" y="192"/>
                        <a:pt x="161" y="190"/>
                      </a:cubicBezTo>
                      <a:lnTo>
                        <a:pt x="161" y="59"/>
                      </a:lnTo>
                      <a:cubicBezTo>
                        <a:pt x="161" y="56"/>
                        <a:pt x="163" y="54"/>
                        <a:pt x="166" y="54"/>
                      </a:cubicBez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9" y="186"/>
                      </a:lnTo>
                      <a:cubicBezTo>
                        <a:pt x="169" y="189"/>
                        <a:pt x="170" y="192"/>
                        <a:pt x="171" y="194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5" y="204"/>
                        <a:pt x="200" y="200"/>
                        <a:pt x="203" y="194"/>
                      </a:cubicBezTo>
                      <a:cubicBezTo>
                        <a:pt x="205" y="192"/>
                        <a:pt x="206" y="189"/>
                        <a:pt x="206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9" name="Freeform: Shape 4169">
                  <a:extLst>
                    <a:ext uri="{FF2B5EF4-FFF2-40B4-BE49-F238E27FC236}">
                      <a16:creationId xmlns:a16="http://schemas.microsoft.com/office/drawing/2014/main" id="{2C2FD1E5-DAD5-D946-B203-1D3BDD1E5C0A}"/>
                    </a:ext>
                  </a:extLst>
                </p:cNvPr>
                <p:cNvSpPr/>
                <p:nvPr/>
              </p:nvSpPr>
              <p:spPr>
                <a:xfrm>
                  <a:off x="12319812" y="7718057"/>
                  <a:ext cx="320778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6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3" y="234"/>
                      </a:cubicBezTo>
                      <a:cubicBezTo>
                        <a:pt x="35" y="234"/>
                        <a:pt x="45" y="225"/>
                        <a:pt x="45" y="213"/>
                      </a:cubicBezTo>
                      <a:lnTo>
                        <a:pt x="45" y="95"/>
                      </a:lnTo>
                      <a:lnTo>
                        <a:pt x="45" y="88"/>
                      </a:lnTo>
                      <a:lnTo>
                        <a:pt x="45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4" y="234"/>
                      </a:cubicBezTo>
                      <a:cubicBezTo>
                        <a:pt x="106" y="234"/>
                        <a:pt x="116" y="225"/>
                        <a:pt x="116" y="213"/>
                      </a:cubicBez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7315671-655E-5740-9B5B-F638D20DD0D9}"/>
                </a:ext>
              </a:extLst>
            </p:cNvPr>
            <p:cNvGrpSpPr/>
            <p:nvPr/>
          </p:nvGrpSpPr>
          <p:grpSpPr>
            <a:xfrm>
              <a:off x="12841425" y="6685996"/>
              <a:ext cx="1213377" cy="1681985"/>
              <a:chOff x="12841425" y="6685996"/>
              <a:chExt cx="1213377" cy="1681985"/>
            </a:xfrm>
            <a:solidFill>
              <a:schemeClr val="bg1">
                <a:lumMod val="85000"/>
              </a:schemeClr>
            </a:solidFill>
          </p:grpSpPr>
          <p:sp>
            <p:nvSpPr>
              <p:cNvPr id="161" name="Freeform: Shape 4170">
                <a:extLst>
                  <a:ext uri="{FF2B5EF4-FFF2-40B4-BE49-F238E27FC236}">
                    <a16:creationId xmlns:a16="http://schemas.microsoft.com/office/drawing/2014/main" id="{A0977157-E1E3-574D-A60C-51B5180CC253}"/>
                  </a:ext>
                </a:extLst>
              </p:cNvPr>
              <p:cNvSpPr/>
              <p:nvPr/>
            </p:nvSpPr>
            <p:spPr>
              <a:xfrm>
                <a:off x="12908362" y="6685996"/>
                <a:ext cx="432353" cy="4323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156">
                    <a:moveTo>
                      <a:pt x="156" y="78"/>
                    </a:moveTo>
                    <a:cubicBezTo>
                      <a:pt x="156" y="122"/>
                      <a:pt x="122" y="156"/>
                      <a:pt x="79" y="156"/>
                    </a:cubicBezTo>
                    <a:cubicBezTo>
                      <a:pt x="35" y="156"/>
                      <a:pt x="0" y="12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22" y="0"/>
                      <a:pt x="156" y="35"/>
                      <a:pt x="156" y="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2" name="Freeform: Shape 4171">
                <a:extLst>
                  <a:ext uri="{FF2B5EF4-FFF2-40B4-BE49-F238E27FC236}">
                    <a16:creationId xmlns:a16="http://schemas.microsoft.com/office/drawing/2014/main" id="{70644ABD-EEB5-1A4F-AB57-3CD07C71CB65}"/>
                  </a:ext>
                </a:extLst>
              </p:cNvPr>
              <p:cNvSpPr/>
              <p:nvPr/>
            </p:nvSpPr>
            <p:spPr>
              <a:xfrm>
                <a:off x="12841425" y="7149032"/>
                <a:ext cx="569032" cy="5662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5" h="204">
                    <a:moveTo>
                      <a:pt x="203" y="80"/>
                    </a:moveTo>
                    <a:lnTo>
                      <a:pt x="203" y="54"/>
                    </a:lnTo>
                    <a:lnTo>
                      <a:pt x="203" y="46"/>
                    </a:lnTo>
                    <a:cubicBezTo>
                      <a:pt x="203" y="20"/>
                      <a:pt x="183" y="0"/>
                      <a:pt x="158" y="0"/>
                    </a:cubicBezTo>
                    <a:lnTo>
                      <a:pt x="129" y="0"/>
                    </a:lnTo>
                    <a:lnTo>
                      <a:pt x="117" y="20"/>
                    </a:lnTo>
                    <a:lnTo>
                      <a:pt x="103" y="45"/>
                    </a:lnTo>
                    <a:lnTo>
                      <a:pt x="88" y="20"/>
                    </a:lnTo>
                    <a:lnTo>
                      <a:pt x="76" y="0"/>
                    </a:lnTo>
                    <a:lnTo>
                      <a:pt x="47" y="0"/>
                    </a:lnTo>
                    <a:cubicBezTo>
                      <a:pt x="22" y="0"/>
                      <a:pt x="1" y="20"/>
                      <a:pt x="1" y="46"/>
                    </a:cubicBezTo>
                    <a:lnTo>
                      <a:pt x="1" y="54"/>
                    </a:lnTo>
                    <a:lnTo>
                      <a:pt x="1" y="80"/>
                    </a:lnTo>
                    <a:lnTo>
                      <a:pt x="0" y="186"/>
                    </a:lnTo>
                    <a:cubicBezTo>
                      <a:pt x="-1" y="196"/>
                      <a:pt x="8" y="204"/>
                      <a:pt x="18" y="204"/>
                    </a:cubicBezTo>
                    <a:cubicBezTo>
                      <a:pt x="21" y="204"/>
                      <a:pt x="22" y="204"/>
                      <a:pt x="24" y="203"/>
                    </a:cubicBezTo>
                    <a:cubicBezTo>
                      <a:pt x="29" y="202"/>
                      <a:pt x="33" y="199"/>
                      <a:pt x="35" y="194"/>
                    </a:cubicBezTo>
                    <a:cubicBezTo>
                      <a:pt x="36" y="192"/>
                      <a:pt x="37" y="189"/>
                      <a:pt x="37" y="186"/>
                    </a:cubicBezTo>
                    <a:lnTo>
                      <a:pt x="35" y="80"/>
                    </a:lnTo>
                    <a:lnTo>
                      <a:pt x="35" y="59"/>
                    </a:lnTo>
                    <a:cubicBezTo>
                      <a:pt x="35" y="56"/>
                      <a:pt x="37" y="54"/>
                      <a:pt x="40" y="54"/>
                    </a:cubicBezTo>
                    <a:cubicBezTo>
                      <a:pt x="42" y="54"/>
                      <a:pt x="45" y="56"/>
                      <a:pt x="45" y="59"/>
                    </a:cubicBezTo>
                    <a:lnTo>
                      <a:pt x="45" y="190"/>
                    </a:lnTo>
                    <a:cubicBezTo>
                      <a:pt x="45" y="192"/>
                      <a:pt x="47" y="194"/>
                      <a:pt x="50" y="194"/>
                    </a:cubicBezTo>
                    <a:lnTo>
                      <a:pt x="155" y="194"/>
                    </a:lnTo>
                    <a:cubicBezTo>
                      <a:pt x="158" y="194"/>
                      <a:pt x="160" y="192"/>
                      <a:pt x="160" y="190"/>
                    </a:cubicBezTo>
                    <a:lnTo>
                      <a:pt x="160" y="59"/>
                    </a:lnTo>
                    <a:cubicBezTo>
                      <a:pt x="160" y="56"/>
                      <a:pt x="162" y="54"/>
                      <a:pt x="165" y="54"/>
                    </a:cubicBezTo>
                    <a:cubicBezTo>
                      <a:pt x="167" y="54"/>
                      <a:pt x="170" y="56"/>
                      <a:pt x="170" y="59"/>
                    </a:cubicBezTo>
                    <a:lnTo>
                      <a:pt x="170" y="80"/>
                    </a:lnTo>
                    <a:lnTo>
                      <a:pt x="168" y="186"/>
                    </a:lnTo>
                    <a:cubicBezTo>
                      <a:pt x="168" y="189"/>
                      <a:pt x="169" y="192"/>
                      <a:pt x="170" y="194"/>
                    </a:cubicBezTo>
                    <a:cubicBezTo>
                      <a:pt x="173" y="200"/>
                      <a:pt x="179" y="204"/>
                      <a:pt x="187" y="204"/>
                    </a:cubicBezTo>
                    <a:cubicBezTo>
                      <a:pt x="194" y="204"/>
                      <a:pt x="200" y="200"/>
                      <a:pt x="203" y="194"/>
                    </a:cubicBezTo>
                    <a:cubicBezTo>
                      <a:pt x="204" y="192"/>
                      <a:pt x="205" y="189"/>
                      <a:pt x="205" y="1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3" name="Freeform: Shape 4172">
                <a:extLst>
                  <a:ext uri="{FF2B5EF4-FFF2-40B4-BE49-F238E27FC236}">
                    <a16:creationId xmlns:a16="http://schemas.microsoft.com/office/drawing/2014/main" id="{24F9F1E0-CBBC-1140-927B-288A694D3C16}"/>
                  </a:ext>
                </a:extLst>
              </p:cNvPr>
              <p:cNvSpPr/>
              <p:nvPr/>
            </p:nvSpPr>
            <p:spPr>
              <a:xfrm>
                <a:off x="12966946" y="7718057"/>
                <a:ext cx="317989" cy="649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5" h="234">
                    <a:moveTo>
                      <a:pt x="0" y="0"/>
                    </a:moveTo>
                    <a:lnTo>
                      <a:pt x="0" y="213"/>
                    </a:lnTo>
                    <a:cubicBezTo>
                      <a:pt x="0" y="225"/>
                      <a:pt x="10" y="234"/>
                      <a:pt x="22" y="234"/>
                    </a:cubicBezTo>
                    <a:cubicBezTo>
                      <a:pt x="34" y="234"/>
                      <a:pt x="44" y="225"/>
                      <a:pt x="44" y="213"/>
                    </a:cubicBezTo>
                    <a:lnTo>
                      <a:pt x="44" y="95"/>
                    </a:lnTo>
                    <a:lnTo>
                      <a:pt x="44" y="88"/>
                    </a:lnTo>
                    <a:lnTo>
                      <a:pt x="44" y="35"/>
                    </a:lnTo>
                    <a:lnTo>
                      <a:pt x="70" y="35"/>
                    </a:lnTo>
                    <a:lnTo>
                      <a:pt x="70" y="88"/>
                    </a:lnTo>
                    <a:lnTo>
                      <a:pt x="70" y="95"/>
                    </a:lnTo>
                    <a:lnTo>
                      <a:pt x="70" y="213"/>
                    </a:lnTo>
                    <a:cubicBezTo>
                      <a:pt x="70" y="225"/>
                      <a:pt x="80" y="234"/>
                      <a:pt x="93" y="234"/>
                    </a:cubicBezTo>
                    <a:cubicBezTo>
                      <a:pt x="105" y="234"/>
                      <a:pt x="115" y="225"/>
                      <a:pt x="115" y="213"/>
                    </a:cubicBezTo>
                    <a:lnTo>
                      <a:pt x="115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4" name="Freeform: Shape 4173">
                <a:extLst>
                  <a:ext uri="{FF2B5EF4-FFF2-40B4-BE49-F238E27FC236}">
                    <a16:creationId xmlns:a16="http://schemas.microsoft.com/office/drawing/2014/main" id="{71612B2D-E9C4-DF41-B31C-B6E2A9596E47}"/>
                  </a:ext>
                </a:extLst>
              </p:cNvPr>
              <p:cNvSpPr/>
              <p:nvPr/>
            </p:nvSpPr>
            <p:spPr>
              <a:xfrm>
                <a:off x="13552707" y="6685996"/>
                <a:ext cx="435142" cy="4323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7" h="156">
                    <a:moveTo>
                      <a:pt x="157" y="78"/>
                    </a:moveTo>
                    <a:cubicBezTo>
                      <a:pt x="157" y="122"/>
                      <a:pt x="122" y="156"/>
                      <a:pt x="79" y="156"/>
                    </a:cubicBezTo>
                    <a:cubicBezTo>
                      <a:pt x="35" y="156"/>
                      <a:pt x="0" y="12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22" y="0"/>
                      <a:pt x="157" y="35"/>
                      <a:pt x="157" y="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5" name="Freeform: Shape 4174">
                <a:extLst>
                  <a:ext uri="{FF2B5EF4-FFF2-40B4-BE49-F238E27FC236}">
                    <a16:creationId xmlns:a16="http://schemas.microsoft.com/office/drawing/2014/main" id="{54C4D049-1DEF-C242-BCD8-F52025C4128E}"/>
                  </a:ext>
                </a:extLst>
              </p:cNvPr>
              <p:cNvSpPr/>
              <p:nvPr/>
            </p:nvSpPr>
            <p:spPr>
              <a:xfrm>
                <a:off x="13485770" y="7149032"/>
                <a:ext cx="569032" cy="5662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5" h="204">
                    <a:moveTo>
                      <a:pt x="204" y="80"/>
                    </a:moveTo>
                    <a:lnTo>
                      <a:pt x="204" y="54"/>
                    </a:lnTo>
                    <a:lnTo>
                      <a:pt x="204" y="46"/>
                    </a:lnTo>
                    <a:cubicBezTo>
                      <a:pt x="204" y="20"/>
                      <a:pt x="183" y="0"/>
                      <a:pt x="158" y="0"/>
                    </a:cubicBezTo>
                    <a:lnTo>
                      <a:pt x="129" y="0"/>
                    </a:lnTo>
                    <a:lnTo>
                      <a:pt x="117" y="20"/>
                    </a:lnTo>
                    <a:lnTo>
                      <a:pt x="103" y="45"/>
                    </a:lnTo>
                    <a:lnTo>
                      <a:pt x="89" y="20"/>
                    </a:lnTo>
                    <a:lnTo>
                      <a:pt x="76" y="0"/>
                    </a:lnTo>
                    <a:lnTo>
                      <a:pt x="47" y="0"/>
                    </a:lnTo>
                    <a:cubicBezTo>
                      <a:pt x="22" y="0"/>
                      <a:pt x="2" y="20"/>
                      <a:pt x="2" y="46"/>
                    </a:cubicBezTo>
                    <a:lnTo>
                      <a:pt x="2" y="54"/>
                    </a:lnTo>
                    <a:lnTo>
                      <a:pt x="1" y="80"/>
                    </a:lnTo>
                    <a:lnTo>
                      <a:pt x="0" y="186"/>
                    </a:lnTo>
                    <a:cubicBezTo>
                      <a:pt x="0" y="196"/>
                      <a:pt x="8" y="204"/>
                      <a:pt x="19" y="204"/>
                    </a:cubicBezTo>
                    <a:cubicBezTo>
                      <a:pt x="21" y="204"/>
                      <a:pt x="23" y="204"/>
                      <a:pt x="24" y="203"/>
                    </a:cubicBezTo>
                    <a:cubicBezTo>
                      <a:pt x="29" y="202"/>
                      <a:pt x="33" y="199"/>
                      <a:pt x="35" y="194"/>
                    </a:cubicBezTo>
                    <a:cubicBezTo>
                      <a:pt x="36" y="192"/>
                      <a:pt x="37" y="189"/>
                      <a:pt x="37" y="186"/>
                    </a:cubicBezTo>
                    <a:lnTo>
                      <a:pt x="36" y="80"/>
                    </a:lnTo>
                    <a:lnTo>
                      <a:pt x="35" y="59"/>
                    </a:lnTo>
                    <a:cubicBezTo>
                      <a:pt x="35" y="56"/>
                      <a:pt x="37" y="54"/>
                      <a:pt x="40" y="54"/>
                    </a:cubicBezTo>
                    <a:cubicBezTo>
                      <a:pt x="43" y="54"/>
                      <a:pt x="45" y="56"/>
                      <a:pt x="45" y="59"/>
                    </a:cubicBezTo>
                    <a:lnTo>
                      <a:pt x="45" y="190"/>
                    </a:lnTo>
                    <a:cubicBezTo>
                      <a:pt x="45" y="192"/>
                      <a:pt x="47" y="194"/>
                      <a:pt x="50" y="194"/>
                    </a:cubicBezTo>
                    <a:lnTo>
                      <a:pt x="156" y="194"/>
                    </a:lnTo>
                    <a:cubicBezTo>
                      <a:pt x="158" y="194"/>
                      <a:pt x="160" y="192"/>
                      <a:pt x="160" y="190"/>
                    </a:cubicBezTo>
                    <a:lnTo>
                      <a:pt x="160" y="59"/>
                    </a:lnTo>
                    <a:cubicBezTo>
                      <a:pt x="160" y="56"/>
                      <a:pt x="162" y="54"/>
                      <a:pt x="165" y="54"/>
                    </a:cubicBezTo>
                    <a:cubicBezTo>
                      <a:pt x="168" y="54"/>
                      <a:pt x="170" y="56"/>
                      <a:pt x="170" y="59"/>
                    </a:cubicBezTo>
                    <a:lnTo>
                      <a:pt x="170" y="80"/>
                    </a:lnTo>
                    <a:lnTo>
                      <a:pt x="168" y="186"/>
                    </a:lnTo>
                    <a:cubicBezTo>
                      <a:pt x="168" y="189"/>
                      <a:pt x="169" y="192"/>
                      <a:pt x="171" y="194"/>
                    </a:cubicBezTo>
                    <a:cubicBezTo>
                      <a:pt x="174" y="200"/>
                      <a:pt x="179" y="204"/>
                      <a:pt x="187" y="204"/>
                    </a:cubicBezTo>
                    <a:cubicBezTo>
                      <a:pt x="194" y="204"/>
                      <a:pt x="200" y="200"/>
                      <a:pt x="203" y="194"/>
                    </a:cubicBezTo>
                    <a:cubicBezTo>
                      <a:pt x="204" y="192"/>
                      <a:pt x="205" y="189"/>
                      <a:pt x="205" y="1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6" name="Freeform: Shape 4175">
                <a:extLst>
                  <a:ext uri="{FF2B5EF4-FFF2-40B4-BE49-F238E27FC236}">
                    <a16:creationId xmlns:a16="http://schemas.microsoft.com/office/drawing/2014/main" id="{9C1CD38C-CB75-9848-B743-0828D70F3042}"/>
                  </a:ext>
                </a:extLst>
              </p:cNvPr>
              <p:cNvSpPr/>
              <p:nvPr/>
            </p:nvSpPr>
            <p:spPr>
              <a:xfrm>
                <a:off x="13611292" y="7718057"/>
                <a:ext cx="317989" cy="649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5" h="234">
                    <a:moveTo>
                      <a:pt x="0" y="0"/>
                    </a:moveTo>
                    <a:lnTo>
                      <a:pt x="0" y="213"/>
                    </a:lnTo>
                    <a:cubicBezTo>
                      <a:pt x="0" y="225"/>
                      <a:pt x="10" y="234"/>
                      <a:pt x="22" y="234"/>
                    </a:cubicBezTo>
                    <a:cubicBezTo>
                      <a:pt x="34" y="234"/>
                      <a:pt x="44" y="225"/>
                      <a:pt x="44" y="213"/>
                    </a:cubicBezTo>
                    <a:lnTo>
                      <a:pt x="44" y="95"/>
                    </a:lnTo>
                    <a:lnTo>
                      <a:pt x="44" y="88"/>
                    </a:lnTo>
                    <a:lnTo>
                      <a:pt x="44" y="35"/>
                    </a:lnTo>
                    <a:lnTo>
                      <a:pt x="71" y="35"/>
                    </a:lnTo>
                    <a:lnTo>
                      <a:pt x="71" y="88"/>
                    </a:lnTo>
                    <a:lnTo>
                      <a:pt x="71" y="95"/>
                    </a:lnTo>
                    <a:lnTo>
                      <a:pt x="71" y="213"/>
                    </a:lnTo>
                    <a:cubicBezTo>
                      <a:pt x="71" y="225"/>
                      <a:pt x="81" y="234"/>
                      <a:pt x="93" y="234"/>
                    </a:cubicBezTo>
                    <a:cubicBezTo>
                      <a:pt x="105" y="234"/>
                      <a:pt x="115" y="225"/>
                      <a:pt x="115" y="213"/>
                    </a:cubicBezTo>
                    <a:lnTo>
                      <a:pt x="115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8E09EC3-4402-B046-A3EC-010F89D1BD36}"/>
                </a:ext>
              </a:extLst>
            </p:cNvPr>
            <p:cNvGrpSpPr/>
            <p:nvPr/>
          </p:nvGrpSpPr>
          <p:grpSpPr>
            <a:xfrm>
              <a:off x="9006037" y="9229905"/>
              <a:ext cx="6733546" cy="2635957"/>
              <a:chOff x="9006037" y="9229905"/>
              <a:chExt cx="6733546" cy="2635957"/>
            </a:xfrm>
            <a:solidFill>
              <a:schemeClr val="accent3"/>
            </a:solidFill>
          </p:grpSpPr>
          <p:sp>
            <p:nvSpPr>
              <p:cNvPr id="168" name="Freeform: Shape 4133">
                <a:extLst>
                  <a:ext uri="{FF2B5EF4-FFF2-40B4-BE49-F238E27FC236}">
                    <a16:creationId xmlns:a16="http://schemas.microsoft.com/office/drawing/2014/main" id="{85F82568-8477-1A46-9576-EBDEC7815723}"/>
                  </a:ext>
                </a:extLst>
              </p:cNvPr>
              <p:cNvSpPr/>
              <p:nvPr/>
            </p:nvSpPr>
            <p:spPr>
              <a:xfrm>
                <a:off x="9814955" y="9229905"/>
                <a:ext cx="5020871" cy="263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1" h="946">
                    <a:moveTo>
                      <a:pt x="1593" y="790"/>
                    </a:moveTo>
                    <a:cubicBezTo>
                      <a:pt x="1593" y="819"/>
                      <a:pt x="1570" y="842"/>
                      <a:pt x="1541" y="842"/>
                    </a:cubicBezTo>
                    <a:lnTo>
                      <a:pt x="156" y="842"/>
                    </a:lnTo>
                    <a:cubicBezTo>
                      <a:pt x="127" y="842"/>
                      <a:pt x="104" y="819"/>
                      <a:pt x="104" y="790"/>
                    </a:cubicBezTo>
                    <a:lnTo>
                      <a:pt x="104" y="155"/>
                    </a:lnTo>
                    <a:cubicBezTo>
                      <a:pt x="104" y="127"/>
                      <a:pt x="127" y="103"/>
                      <a:pt x="156" y="103"/>
                    </a:cubicBezTo>
                    <a:lnTo>
                      <a:pt x="1541" y="103"/>
                    </a:lnTo>
                    <a:cubicBezTo>
                      <a:pt x="1570" y="103"/>
                      <a:pt x="1593" y="127"/>
                      <a:pt x="1593" y="155"/>
                    </a:cubicBezTo>
                    <a:close/>
                    <a:moveTo>
                      <a:pt x="1697" y="287"/>
                    </a:moveTo>
                    <a:lnTo>
                      <a:pt x="1697" y="155"/>
                    </a:lnTo>
                    <a:cubicBezTo>
                      <a:pt x="1697" y="69"/>
                      <a:pt x="1627" y="0"/>
                      <a:pt x="1541" y="0"/>
                    </a:cubicBezTo>
                    <a:lnTo>
                      <a:pt x="156" y="0"/>
                    </a:lnTo>
                    <a:cubicBezTo>
                      <a:pt x="70" y="0"/>
                      <a:pt x="0" y="69"/>
                      <a:pt x="0" y="155"/>
                    </a:cubicBezTo>
                    <a:lnTo>
                      <a:pt x="0" y="790"/>
                    </a:lnTo>
                    <a:cubicBezTo>
                      <a:pt x="0" y="876"/>
                      <a:pt x="70" y="946"/>
                      <a:pt x="156" y="946"/>
                    </a:cubicBezTo>
                    <a:lnTo>
                      <a:pt x="1541" y="946"/>
                    </a:lnTo>
                    <a:cubicBezTo>
                      <a:pt x="1627" y="946"/>
                      <a:pt x="1697" y="876"/>
                      <a:pt x="1697" y="790"/>
                    </a:cubicBezTo>
                    <a:lnTo>
                      <a:pt x="1697" y="651"/>
                    </a:lnTo>
                    <a:lnTo>
                      <a:pt x="1801" y="651"/>
                    </a:lnTo>
                    <a:lnTo>
                      <a:pt x="1801" y="28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9" name="Freeform: Shape 4138">
                <a:extLst>
                  <a:ext uri="{FF2B5EF4-FFF2-40B4-BE49-F238E27FC236}">
                    <a16:creationId xmlns:a16="http://schemas.microsoft.com/office/drawing/2014/main" id="{F6FBAAF0-0973-A049-B7C9-7FF2688D5934}"/>
                  </a:ext>
                </a:extLst>
              </p:cNvPr>
              <p:cNvSpPr/>
              <p:nvPr/>
            </p:nvSpPr>
            <p:spPr>
              <a:xfrm>
                <a:off x="15254232" y="10306603"/>
                <a:ext cx="485351" cy="4797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5" h="173">
                    <a:moveTo>
                      <a:pt x="64" y="111"/>
                    </a:moveTo>
                    <a:lnTo>
                      <a:pt x="0" y="111"/>
                    </a:lnTo>
                    <a:lnTo>
                      <a:pt x="0" y="64"/>
                    </a:lnTo>
                    <a:lnTo>
                      <a:pt x="64" y="64"/>
                    </a:lnTo>
                    <a:lnTo>
                      <a:pt x="64" y="0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175" y="64"/>
                    </a:lnTo>
                    <a:lnTo>
                      <a:pt x="175" y="111"/>
                    </a:lnTo>
                    <a:lnTo>
                      <a:pt x="111" y="111"/>
                    </a:lnTo>
                    <a:lnTo>
                      <a:pt x="111" y="173"/>
                    </a:lnTo>
                    <a:lnTo>
                      <a:pt x="64" y="17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0" name="Freeform: Shape 4139">
                <a:extLst>
                  <a:ext uri="{FF2B5EF4-FFF2-40B4-BE49-F238E27FC236}">
                    <a16:creationId xmlns:a16="http://schemas.microsoft.com/office/drawing/2014/main" id="{9EC1BF2D-6750-8040-89E9-9B486001472E}"/>
                  </a:ext>
                </a:extLst>
              </p:cNvPr>
              <p:cNvSpPr/>
              <p:nvPr/>
            </p:nvSpPr>
            <p:spPr>
              <a:xfrm>
                <a:off x="9006037" y="10482333"/>
                <a:ext cx="421195" cy="1311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" h="48">
                    <a:moveTo>
                      <a:pt x="0" y="0"/>
                    </a:moveTo>
                    <a:lnTo>
                      <a:pt x="152" y="0"/>
                    </a:lnTo>
                    <a:lnTo>
                      <a:pt x="152" y="48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0B9B0D7-21BB-CF41-9D97-F4302D48873D}"/>
                  </a:ext>
                </a:extLst>
              </p:cNvPr>
              <p:cNvGrpSpPr/>
              <p:nvPr/>
            </p:nvGrpSpPr>
            <p:grpSpPr>
              <a:xfrm>
                <a:off x="10261255" y="9706887"/>
                <a:ext cx="3793547" cy="1681985"/>
                <a:chOff x="10261255" y="9706887"/>
                <a:chExt cx="3793547" cy="1681985"/>
              </a:xfrm>
              <a:grpFill/>
            </p:grpSpPr>
            <p:sp>
              <p:nvSpPr>
                <p:cNvPr id="172" name="Freeform: Shape 4176">
                  <a:extLst>
                    <a:ext uri="{FF2B5EF4-FFF2-40B4-BE49-F238E27FC236}">
                      <a16:creationId xmlns:a16="http://schemas.microsoft.com/office/drawing/2014/main" id="{9F5B763E-E72B-C04F-BDD0-988F27C6253B}"/>
                    </a:ext>
                  </a:extLst>
                </p:cNvPr>
                <p:cNvSpPr/>
                <p:nvPr/>
              </p:nvSpPr>
              <p:spPr>
                <a:xfrm>
                  <a:off x="10330989" y="9706887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1"/>
                        <a:pt x="121" y="156"/>
                        <a:pt x="78" y="156"/>
                      </a:cubicBezTo>
                      <a:cubicBezTo>
                        <a:pt x="34" y="156"/>
                        <a:pt x="0" y="121"/>
                        <a:pt x="0" y="78"/>
                      </a:cubicBezTo>
                      <a:cubicBezTo>
                        <a:pt x="0" y="35"/>
                        <a:pt x="34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3" name="Freeform: Shape 4177">
                  <a:extLst>
                    <a:ext uri="{FF2B5EF4-FFF2-40B4-BE49-F238E27FC236}">
                      <a16:creationId xmlns:a16="http://schemas.microsoft.com/office/drawing/2014/main" id="{BFC923A6-80FC-2644-B32F-4AAF86C08E80}"/>
                    </a:ext>
                  </a:extLst>
                </p:cNvPr>
                <p:cNvSpPr/>
                <p:nvPr/>
              </p:nvSpPr>
              <p:spPr>
                <a:xfrm>
                  <a:off x="10261255" y="10169923"/>
                  <a:ext cx="569032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8" y="20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8" y="204"/>
                      </a:cubicBezTo>
                      <a:cubicBezTo>
                        <a:pt x="21" y="204"/>
                        <a:pt x="22" y="204"/>
                        <a:pt x="25" y="203"/>
                      </a:cubicBezTo>
                      <a:cubicBezTo>
                        <a:pt x="29" y="202"/>
                        <a:pt x="33" y="199"/>
                        <a:pt x="35" y="195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7" y="54"/>
                        <a:pt x="40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5"/>
                        <a:pt x="50" y="195"/>
                      </a:cubicBezTo>
                      <a:lnTo>
                        <a:pt x="155" y="195"/>
                      </a:lnTo>
                      <a:cubicBezTo>
                        <a:pt x="158" y="195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2" y="54"/>
                        <a:pt x="165" y="54"/>
                      </a:cubicBezTo>
                      <a:cubicBezTo>
                        <a:pt x="167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89"/>
                        <a:pt x="169" y="192"/>
                        <a:pt x="170" y="195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4" y="204"/>
                        <a:pt x="200" y="200"/>
                        <a:pt x="203" y="195"/>
                      </a:cubicBezTo>
                      <a:cubicBezTo>
                        <a:pt x="204" y="192"/>
                        <a:pt x="205" y="189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4" name="Freeform: Shape 4178">
                  <a:extLst>
                    <a:ext uri="{FF2B5EF4-FFF2-40B4-BE49-F238E27FC236}">
                      <a16:creationId xmlns:a16="http://schemas.microsoft.com/office/drawing/2014/main" id="{DA4557F1-0E06-7F42-BC8C-5760FBDAFF20}"/>
                    </a:ext>
                  </a:extLst>
                </p:cNvPr>
                <p:cNvSpPr/>
                <p:nvPr/>
              </p:nvSpPr>
              <p:spPr>
                <a:xfrm>
                  <a:off x="10386777" y="10738948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2" y="234"/>
                      </a:cubicBezTo>
                      <a:cubicBezTo>
                        <a:pt x="35" y="234"/>
                        <a:pt x="44" y="225"/>
                        <a:pt x="44" y="213"/>
                      </a:cubicBezTo>
                      <a:lnTo>
                        <a:pt x="44" y="95"/>
                      </a:lnTo>
                      <a:lnTo>
                        <a:pt x="44" y="88"/>
                      </a:lnTo>
                      <a:lnTo>
                        <a:pt x="44" y="35"/>
                      </a:lnTo>
                      <a:lnTo>
                        <a:pt x="70" y="35"/>
                      </a:lnTo>
                      <a:lnTo>
                        <a:pt x="70" y="88"/>
                      </a:lnTo>
                      <a:lnTo>
                        <a:pt x="70" y="95"/>
                      </a:lnTo>
                      <a:lnTo>
                        <a:pt x="70" y="213"/>
                      </a:lnTo>
                      <a:cubicBezTo>
                        <a:pt x="70" y="225"/>
                        <a:pt x="81" y="234"/>
                        <a:pt x="93" y="234"/>
                      </a:cubicBezTo>
                      <a:cubicBezTo>
                        <a:pt x="105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5" name="Freeform: Shape 4179">
                  <a:extLst>
                    <a:ext uri="{FF2B5EF4-FFF2-40B4-BE49-F238E27FC236}">
                      <a16:creationId xmlns:a16="http://schemas.microsoft.com/office/drawing/2014/main" id="{94FF218B-452E-644E-984E-3CB95EC4CDB7}"/>
                    </a:ext>
                  </a:extLst>
                </p:cNvPr>
                <p:cNvSpPr/>
                <p:nvPr/>
              </p:nvSpPr>
              <p:spPr>
                <a:xfrm>
                  <a:off x="10975334" y="9706887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1"/>
                        <a:pt x="121" y="156"/>
                        <a:pt x="78" y="156"/>
                      </a:cubicBezTo>
                      <a:cubicBezTo>
                        <a:pt x="34" y="156"/>
                        <a:pt x="0" y="121"/>
                        <a:pt x="0" y="78"/>
                      </a:cubicBezTo>
                      <a:cubicBezTo>
                        <a:pt x="0" y="35"/>
                        <a:pt x="34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6" name="Freeform: Shape 4180">
                  <a:extLst>
                    <a:ext uri="{FF2B5EF4-FFF2-40B4-BE49-F238E27FC236}">
                      <a16:creationId xmlns:a16="http://schemas.microsoft.com/office/drawing/2014/main" id="{66FB431F-B7A3-7047-9944-D473D57F092D}"/>
                    </a:ext>
                  </a:extLst>
                </p:cNvPr>
                <p:cNvSpPr/>
                <p:nvPr/>
              </p:nvSpPr>
              <p:spPr>
                <a:xfrm>
                  <a:off x="10905600" y="10169923"/>
                  <a:ext cx="569032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5" y="203"/>
                      </a:cubicBezTo>
                      <a:cubicBezTo>
                        <a:pt x="29" y="202"/>
                        <a:pt x="33" y="199"/>
                        <a:pt x="35" y="195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7" y="54"/>
                        <a:pt x="40" y="54"/>
                      </a:cubicBezTo>
                      <a:lnTo>
                        <a:pt x="41" y="54"/>
                      </a:ln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5"/>
                        <a:pt x="50" y="195"/>
                      </a:cubicBezTo>
                      <a:lnTo>
                        <a:pt x="156" y="195"/>
                      </a:lnTo>
                      <a:cubicBezTo>
                        <a:pt x="158" y="195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3" y="54"/>
                        <a:pt x="165" y="54"/>
                      </a:cubicBez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89"/>
                        <a:pt x="169" y="192"/>
                        <a:pt x="171" y="195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4" y="204"/>
                        <a:pt x="200" y="200"/>
                        <a:pt x="203" y="195"/>
                      </a:cubicBezTo>
                      <a:cubicBezTo>
                        <a:pt x="205" y="192"/>
                        <a:pt x="205" y="189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7" name="Freeform: Shape 4181">
                  <a:extLst>
                    <a:ext uri="{FF2B5EF4-FFF2-40B4-BE49-F238E27FC236}">
                      <a16:creationId xmlns:a16="http://schemas.microsoft.com/office/drawing/2014/main" id="{ADA47DAE-6291-4341-A43F-BCFC31F85D18}"/>
                    </a:ext>
                  </a:extLst>
                </p:cNvPr>
                <p:cNvSpPr/>
                <p:nvPr/>
              </p:nvSpPr>
              <p:spPr>
                <a:xfrm>
                  <a:off x="11031122" y="10738948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2" y="234"/>
                      </a:cubicBezTo>
                      <a:cubicBezTo>
                        <a:pt x="35" y="234"/>
                        <a:pt x="44" y="225"/>
                        <a:pt x="44" y="213"/>
                      </a:cubicBezTo>
                      <a:lnTo>
                        <a:pt x="44" y="95"/>
                      </a:lnTo>
                      <a:lnTo>
                        <a:pt x="44" y="88"/>
                      </a:lnTo>
                      <a:lnTo>
                        <a:pt x="44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3" y="234"/>
                      </a:cubicBezTo>
                      <a:cubicBezTo>
                        <a:pt x="105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8" name="Freeform: Shape 4182">
                  <a:extLst>
                    <a:ext uri="{FF2B5EF4-FFF2-40B4-BE49-F238E27FC236}">
                      <a16:creationId xmlns:a16="http://schemas.microsoft.com/office/drawing/2014/main" id="{79428754-7A81-784C-A7F9-02F58EAC3CD8}"/>
                    </a:ext>
                  </a:extLst>
                </p:cNvPr>
                <p:cNvSpPr/>
                <p:nvPr/>
              </p:nvSpPr>
              <p:spPr>
                <a:xfrm>
                  <a:off x="11619679" y="9706887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1"/>
                        <a:pt x="121" y="156"/>
                        <a:pt x="78" y="156"/>
                      </a:cubicBezTo>
                      <a:cubicBezTo>
                        <a:pt x="35" y="156"/>
                        <a:pt x="0" y="121"/>
                        <a:pt x="0" y="78"/>
                      </a:cubicBezTo>
                      <a:cubicBezTo>
                        <a:pt x="0" y="35"/>
                        <a:pt x="35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9" name="Freeform: Shape 4183">
                  <a:extLst>
                    <a:ext uri="{FF2B5EF4-FFF2-40B4-BE49-F238E27FC236}">
                      <a16:creationId xmlns:a16="http://schemas.microsoft.com/office/drawing/2014/main" id="{5DA8F328-65A9-8045-82CC-639F3584BBB2}"/>
                    </a:ext>
                  </a:extLst>
                </p:cNvPr>
                <p:cNvSpPr/>
                <p:nvPr/>
              </p:nvSpPr>
              <p:spPr>
                <a:xfrm>
                  <a:off x="11549945" y="10169923"/>
                  <a:ext cx="571821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6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7" y="0"/>
                      </a:lnTo>
                      <a:lnTo>
                        <a:pt x="48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2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5" y="203"/>
                      </a:cubicBezTo>
                      <a:cubicBezTo>
                        <a:pt x="29" y="202"/>
                        <a:pt x="33" y="199"/>
                        <a:pt x="35" y="195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8" y="54"/>
                        <a:pt x="41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5"/>
                        <a:pt x="50" y="195"/>
                      </a:cubicBezTo>
                      <a:lnTo>
                        <a:pt x="156" y="195"/>
                      </a:lnTo>
                      <a:cubicBezTo>
                        <a:pt x="158" y="195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2" y="54"/>
                        <a:pt x="165" y="54"/>
                      </a:cubicBezTo>
                      <a:lnTo>
                        <a:pt x="166" y="54"/>
                      </a:ln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9" y="186"/>
                      </a:lnTo>
                      <a:cubicBezTo>
                        <a:pt x="169" y="189"/>
                        <a:pt x="169" y="192"/>
                        <a:pt x="171" y="195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4" y="204"/>
                        <a:pt x="200" y="200"/>
                        <a:pt x="203" y="195"/>
                      </a:cubicBezTo>
                      <a:cubicBezTo>
                        <a:pt x="205" y="192"/>
                        <a:pt x="206" y="189"/>
                        <a:pt x="206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0" name="Freeform: Shape 4184">
                  <a:extLst>
                    <a:ext uri="{FF2B5EF4-FFF2-40B4-BE49-F238E27FC236}">
                      <a16:creationId xmlns:a16="http://schemas.microsoft.com/office/drawing/2014/main" id="{5D3802B0-EE24-C44E-A2DA-75CD58004118}"/>
                    </a:ext>
                  </a:extLst>
                </p:cNvPr>
                <p:cNvSpPr/>
                <p:nvPr/>
              </p:nvSpPr>
              <p:spPr>
                <a:xfrm>
                  <a:off x="11675467" y="10738948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3" y="234"/>
                      </a:cubicBezTo>
                      <a:cubicBezTo>
                        <a:pt x="35" y="234"/>
                        <a:pt x="45" y="225"/>
                        <a:pt x="45" y="213"/>
                      </a:cubicBezTo>
                      <a:lnTo>
                        <a:pt x="45" y="95"/>
                      </a:lnTo>
                      <a:lnTo>
                        <a:pt x="45" y="88"/>
                      </a:lnTo>
                      <a:lnTo>
                        <a:pt x="45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4" y="234"/>
                      </a:cubicBezTo>
                      <a:cubicBezTo>
                        <a:pt x="106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1" name="Freeform: Shape 4185">
                  <a:extLst>
                    <a:ext uri="{FF2B5EF4-FFF2-40B4-BE49-F238E27FC236}">
                      <a16:creationId xmlns:a16="http://schemas.microsoft.com/office/drawing/2014/main" id="{E6D88B60-4438-0D44-9DC3-11B39E04C2C9}"/>
                    </a:ext>
                  </a:extLst>
                </p:cNvPr>
                <p:cNvSpPr/>
                <p:nvPr/>
              </p:nvSpPr>
              <p:spPr>
                <a:xfrm>
                  <a:off x="12264017" y="9706887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1"/>
                        <a:pt x="121" y="156"/>
                        <a:pt x="78" y="156"/>
                      </a:cubicBezTo>
                      <a:cubicBezTo>
                        <a:pt x="35" y="156"/>
                        <a:pt x="0" y="121"/>
                        <a:pt x="0" y="78"/>
                      </a:cubicBezTo>
                      <a:cubicBezTo>
                        <a:pt x="0" y="35"/>
                        <a:pt x="35" y="0"/>
                        <a:pt x="78" y="0"/>
                      </a:cubicBezTo>
                      <a:cubicBezTo>
                        <a:pt x="121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2" name="Freeform: Shape 4186">
                  <a:extLst>
                    <a:ext uri="{FF2B5EF4-FFF2-40B4-BE49-F238E27FC236}">
                      <a16:creationId xmlns:a16="http://schemas.microsoft.com/office/drawing/2014/main" id="{FCEE8A8D-6C95-704A-A0DB-D497B4DAC9FD}"/>
                    </a:ext>
                  </a:extLst>
                </p:cNvPr>
                <p:cNvSpPr/>
                <p:nvPr/>
              </p:nvSpPr>
              <p:spPr>
                <a:xfrm>
                  <a:off x="12194290" y="10169923"/>
                  <a:ext cx="571821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6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4" y="0"/>
                        <a:pt x="158" y="0"/>
                      </a:cubicBezTo>
                      <a:lnTo>
                        <a:pt x="129" y="0"/>
                      </a:lnTo>
                      <a:lnTo>
                        <a:pt x="118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7" y="0"/>
                      </a:lnTo>
                      <a:lnTo>
                        <a:pt x="48" y="0"/>
                      </a:lnTo>
                      <a:cubicBezTo>
                        <a:pt x="23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2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5" y="203"/>
                      </a:cubicBezTo>
                      <a:cubicBezTo>
                        <a:pt x="30" y="202"/>
                        <a:pt x="33" y="199"/>
                        <a:pt x="35" y="195"/>
                      </a:cubicBezTo>
                      <a:cubicBezTo>
                        <a:pt x="37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6" y="59"/>
                      </a:lnTo>
                      <a:cubicBezTo>
                        <a:pt x="36" y="56"/>
                        <a:pt x="38" y="54"/>
                        <a:pt x="41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8" y="195"/>
                        <a:pt x="50" y="195"/>
                      </a:cubicBezTo>
                      <a:lnTo>
                        <a:pt x="156" y="195"/>
                      </a:lnTo>
                      <a:cubicBezTo>
                        <a:pt x="158" y="195"/>
                        <a:pt x="161" y="192"/>
                        <a:pt x="161" y="190"/>
                      </a:cubicBezTo>
                      <a:lnTo>
                        <a:pt x="161" y="59"/>
                      </a:lnTo>
                      <a:cubicBezTo>
                        <a:pt x="161" y="56"/>
                        <a:pt x="163" y="54"/>
                        <a:pt x="166" y="54"/>
                      </a:cubicBez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9" y="186"/>
                      </a:lnTo>
                      <a:cubicBezTo>
                        <a:pt x="169" y="189"/>
                        <a:pt x="170" y="192"/>
                        <a:pt x="171" y="195"/>
                      </a:cubicBezTo>
                      <a:cubicBezTo>
                        <a:pt x="174" y="200"/>
                        <a:pt x="180" y="204"/>
                        <a:pt x="187" y="204"/>
                      </a:cubicBezTo>
                      <a:cubicBezTo>
                        <a:pt x="195" y="204"/>
                        <a:pt x="200" y="200"/>
                        <a:pt x="203" y="195"/>
                      </a:cubicBezTo>
                      <a:cubicBezTo>
                        <a:pt x="205" y="192"/>
                        <a:pt x="206" y="189"/>
                        <a:pt x="206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3" name="Freeform: Shape 4187">
                  <a:extLst>
                    <a:ext uri="{FF2B5EF4-FFF2-40B4-BE49-F238E27FC236}">
                      <a16:creationId xmlns:a16="http://schemas.microsoft.com/office/drawing/2014/main" id="{A4CBAB6A-0325-5A48-B3D5-DF72DFC81B95}"/>
                    </a:ext>
                  </a:extLst>
                </p:cNvPr>
                <p:cNvSpPr/>
                <p:nvPr/>
              </p:nvSpPr>
              <p:spPr>
                <a:xfrm>
                  <a:off x="12319812" y="10738948"/>
                  <a:ext cx="320778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6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3" y="234"/>
                      </a:cubicBezTo>
                      <a:cubicBezTo>
                        <a:pt x="35" y="234"/>
                        <a:pt x="45" y="225"/>
                        <a:pt x="45" y="213"/>
                      </a:cubicBezTo>
                      <a:lnTo>
                        <a:pt x="45" y="95"/>
                      </a:lnTo>
                      <a:lnTo>
                        <a:pt x="45" y="88"/>
                      </a:lnTo>
                      <a:lnTo>
                        <a:pt x="45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4" y="234"/>
                      </a:cubicBezTo>
                      <a:cubicBezTo>
                        <a:pt x="106" y="234"/>
                        <a:pt x="116" y="225"/>
                        <a:pt x="116" y="213"/>
                      </a:cubicBezTo>
                      <a:lnTo>
                        <a:pt x="116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4" name="Freeform: Shape 4188">
                  <a:extLst>
                    <a:ext uri="{FF2B5EF4-FFF2-40B4-BE49-F238E27FC236}">
                      <a16:creationId xmlns:a16="http://schemas.microsoft.com/office/drawing/2014/main" id="{2CBBA005-E441-6148-9781-46DB943940EB}"/>
                    </a:ext>
                  </a:extLst>
                </p:cNvPr>
                <p:cNvSpPr/>
                <p:nvPr/>
              </p:nvSpPr>
              <p:spPr>
                <a:xfrm>
                  <a:off x="12908362" y="9706887"/>
                  <a:ext cx="432353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156">
                      <a:moveTo>
                        <a:pt x="156" y="78"/>
                      </a:moveTo>
                      <a:cubicBezTo>
                        <a:pt x="156" y="121"/>
                        <a:pt x="122" y="156"/>
                        <a:pt x="79" y="156"/>
                      </a:cubicBezTo>
                      <a:cubicBezTo>
                        <a:pt x="35" y="156"/>
                        <a:pt x="0" y="121"/>
                        <a:pt x="0" y="78"/>
                      </a:cubicBezTo>
                      <a:cubicBezTo>
                        <a:pt x="0" y="35"/>
                        <a:pt x="35" y="0"/>
                        <a:pt x="79" y="0"/>
                      </a:cubicBezTo>
                      <a:cubicBezTo>
                        <a:pt x="122" y="0"/>
                        <a:pt x="156" y="35"/>
                        <a:pt x="156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5" name="Freeform: Shape 4189">
                  <a:extLst>
                    <a:ext uri="{FF2B5EF4-FFF2-40B4-BE49-F238E27FC236}">
                      <a16:creationId xmlns:a16="http://schemas.microsoft.com/office/drawing/2014/main" id="{D325F8CA-CC8D-CB4B-94CD-43F0BFB874F4}"/>
                    </a:ext>
                  </a:extLst>
                </p:cNvPr>
                <p:cNvSpPr/>
                <p:nvPr/>
              </p:nvSpPr>
              <p:spPr>
                <a:xfrm>
                  <a:off x="12841425" y="10169923"/>
                  <a:ext cx="569032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4">
                      <a:moveTo>
                        <a:pt x="203" y="80"/>
                      </a:moveTo>
                      <a:lnTo>
                        <a:pt x="203" y="54"/>
                      </a:lnTo>
                      <a:lnTo>
                        <a:pt x="203" y="46"/>
                      </a:lnTo>
                      <a:cubicBezTo>
                        <a:pt x="203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8" y="20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1" y="20"/>
                        <a:pt x="1" y="46"/>
                      </a:cubicBezTo>
                      <a:lnTo>
                        <a:pt x="1" y="54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-1" y="196"/>
                        <a:pt x="8" y="204"/>
                        <a:pt x="18" y="204"/>
                      </a:cubicBezTo>
                      <a:cubicBezTo>
                        <a:pt x="21" y="204"/>
                        <a:pt x="22" y="204"/>
                        <a:pt x="24" y="203"/>
                      </a:cubicBezTo>
                      <a:cubicBezTo>
                        <a:pt x="29" y="202"/>
                        <a:pt x="33" y="199"/>
                        <a:pt x="35" y="195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5" y="80"/>
                      </a:lnTo>
                      <a:lnTo>
                        <a:pt x="35" y="59"/>
                      </a:lnTo>
                      <a:cubicBezTo>
                        <a:pt x="35" y="56"/>
                        <a:pt x="37" y="54"/>
                        <a:pt x="40" y="54"/>
                      </a:cubicBezTo>
                      <a:cubicBezTo>
                        <a:pt x="42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5"/>
                        <a:pt x="50" y="195"/>
                      </a:cubicBezTo>
                      <a:lnTo>
                        <a:pt x="155" y="195"/>
                      </a:lnTo>
                      <a:cubicBezTo>
                        <a:pt x="158" y="195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2" y="54"/>
                        <a:pt x="165" y="54"/>
                      </a:cubicBezTo>
                      <a:cubicBezTo>
                        <a:pt x="167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89"/>
                        <a:pt x="169" y="192"/>
                        <a:pt x="170" y="195"/>
                      </a:cubicBezTo>
                      <a:cubicBezTo>
                        <a:pt x="173" y="200"/>
                        <a:pt x="179" y="204"/>
                        <a:pt x="187" y="204"/>
                      </a:cubicBezTo>
                      <a:cubicBezTo>
                        <a:pt x="194" y="204"/>
                        <a:pt x="200" y="200"/>
                        <a:pt x="203" y="195"/>
                      </a:cubicBezTo>
                      <a:cubicBezTo>
                        <a:pt x="204" y="192"/>
                        <a:pt x="205" y="189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6" name="Freeform: Shape 4190">
                  <a:extLst>
                    <a:ext uri="{FF2B5EF4-FFF2-40B4-BE49-F238E27FC236}">
                      <a16:creationId xmlns:a16="http://schemas.microsoft.com/office/drawing/2014/main" id="{16CC45BA-B56F-054C-8F4B-74DD9C80A786}"/>
                    </a:ext>
                  </a:extLst>
                </p:cNvPr>
                <p:cNvSpPr/>
                <p:nvPr/>
              </p:nvSpPr>
              <p:spPr>
                <a:xfrm>
                  <a:off x="12966946" y="10738948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2" y="234"/>
                      </a:cubicBezTo>
                      <a:cubicBezTo>
                        <a:pt x="34" y="234"/>
                        <a:pt x="44" y="225"/>
                        <a:pt x="44" y="213"/>
                      </a:cubicBezTo>
                      <a:lnTo>
                        <a:pt x="44" y="95"/>
                      </a:lnTo>
                      <a:lnTo>
                        <a:pt x="44" y="88"/>
                      </a:lnTo>
                      <a:lnTo>
                        <a:pt x="44" y="35"/>
                      </a:lnTo>
                      <a:lnTo>
                        <a:pt x="70" y="35"/>
                      </a:lnTo>
                      <a:lnTo>
                        <a:pt x="70" y="88"/>
                      </a:lnTo>
                      <a:lnTo>
                        <a:pt x="70" y="95"/>
                      </a:lnTo>
                      <a:lnTo>
                        <a:pt x="70" y="213"/>
                      </a:lnTo>
                      <a:cubicBezTo>
                        <a:pt x="70" y="225"/>
                        <a:pt x="80" y="234"/>
                        <a:pt x="93" y="234"/>
                      </a:cubicBezTo>
                      <a:cubicBezTo>
                        <a:pt x="105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7" name="Freeform: Shape 4191">
                  <a:extLst>
                    <a:ext uri="{FF2B5EF4-FFF2-40B4-BE49-F238E27FC236}">
                      <a16:creationId xmlns:a16="http://schemas.microsoft.com/office/drawing/2014/main" id="{7657BBFA-EB0A-004C-839E-BB9B4D010FA0}"/>
                    </a:ext>
                  </a:extLst>
                </p:cNvPr>
                <p:cNvSpPr/>
                <p:nvPr/>
              </p:nvSpPr>
              <p:spPr>
                <a:xfrm>
                  <a:off x="13552707" y="9706887"/>
                  <a:ext cx="435142" cy="4323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7" h="156">
                      <a:moveTo>
                        <a:pt x="157" y="78"/>
                      </a:moveTo>
                      <a:cubicBezTo>
                        <a:pt x="157" y="121"/>
                        <a:pt x="122" y="156"/>
                        <a:pt x="79" y="156"/>
                      </a:cubicBezTo>
                      <a:cubicBezTo>
                        <a:pt x="35" y="156"/>
                        <a:pt x="0" y="121"/>
                        <a:pt x="0" y="78"/>
                      </a:cubicBezTo>
                      <a:cubicBezTo>
                        <a:pt x="0" y="35"/>
                        <a:pt x="35" y="0"/>
                        <a:pt x="79" y="0"/>
                      </a:cubicBezTo>
                      <a:cubicBezTo>
                        <a:pt x="122" y="0"/>
                        <a:pt x="157" y="35"/>
                        <a:pt x="157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8" name="Freeform: Shape 4192">
                  <a:extLst>
                    <a:ext uri="{FF2B5EF4-FFF2-40B4-BE49-F238E27FC236}">
                      <a16:creationId xmlns:a16="http://schemas.microsoft.com/office/drawing/2014/main" id="{51DC4A57-E64B-CE49-A025-961383668521}"/>
                    </a:ext>
                  </a:extLst>
                </p:cNvPr>
                <p:cNvSpPr/>
                <p:nvPr/>
              </p:nvSpPr>
              <p:spPr>
                <a:xfrm>
                  <a:off x="13485770" y="10169923"/>
                  <a:ext cx="569032" cy="566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5" h="204">
                      <a:moveTo>
                        <a:pt x="204" y="80"/>
                      </a:moveTo>
                      <a:lnTo>
                        <a:pt x="204" y="54"/>
                      </a:lnTo>
                      <a:lnTo>
                        <a:pt x="204" y="46"/>
                      </a:lnTo>
                      <a:cubicBezTo>
                        <a:pt x="204" y="20"/>
                        <a:pt x="183" y="0"/>
                        <a:pt x="158" y="0"/>
                      </a:cubicBezTo>
                      <a:lnTo>
                        <a:pt x="129" y="0"/>
                      </a:lnTo>
                      <a:lnTo>
                        <a:pt x="117" y="20"/>
                      </a:lnTo>
                      <a:lnTo>
                        <a:pt x="103" y="45"/>
                      </a:lnTo>
                      <a:lnTo>
                        <a:pt x="89" y="20"/>
                      </a:lnTo>
                      <a:lnTo>
                        <a:pt x="76" y="0"/>
                      </a:lnTo>
                      <a:lnTo>
                        <a:pt x="47" y="0"/>
                      </a:lnTo>
                      <a:cubicBezTo>
                        <a:pt x="22" y="0"/>
                        <a:pt x="2" y="20"/>
                        <a:pt x="2" y="46"/>
                      </a:cubicBezTo>
                      <a:lnTo>
                        <a:pt x="2" y="54"/>
                      </a:lnTo>
                      <a:lnTo>
                        <a:pt x="1" y="80"/>
                      </a:lnTo>
                      <a:lnTo>
                        <a:pt x="0" y="186"/>
                      </a:lnTo>
                      <a:cubicBezTo>
                        <a:pt x="0" y="196"/>
                        <a:pt x="8" y="204"/>
                        <a:pt x="19" y="204"/>
                      </a:cubicBezTo>
                      <a:cubicBezTo>
                        <a:pt x="21" y="204"/>
                        <a:pt x="23" y="204"/>
                        <a:pt x="24" y="203"/>
                      </a:cubicBezTo>
                      <a:cubicBezTo>
                        <a:pt x="29" y="202"/>
                        <a:pt x="33" y="199"/>
                        <a:pt x="35" y="195"/>
                      </a:cubicBezTo>
                      <a:cubicBezTo>
                        <a:pt x="36" y="192"/>
                        <a:pt x="37" y="189"/>
                        <a:pt x="37" y="186"/>
                      </a:cubicBezTo>
                      <a:lnTo>
                        <a:pt x="36" y="80"/>
                      </a:lnTo>
                      <a:lnTo>
                        <a:pt x="35" y="59"/>
                      </a:lnTo>
                      <a:cubicBezTo>
                        <a:pt x="35" y="56"/>
                        <a:pt x="37" y="54"/>
                        <a:pt x="40" y="54"/>
                      </a:cubicBezTo>
                      <a:cubicBezTo>
                        <a:pt x="43" y="54"/>
                        <a:pt x="45" y="56"/>
                        <a:pt x="45" y="59"/>
                      </a:cubicBezTo>
                      <a:lnTo>
                        <a:pt x="45" y="190"/>
                      </a:lnTo>
                      <a:cubicBezTo>
                        <a:pt x="45" y="192"/>
                        <a:pt x="47" y="195"/>
                        <a:pt x="50" y="195"/>
                      </a:cubicBezTo>
                      <a:lnTo>
                        <a:pt x="156" y="195"/>
                      </a:lnTo>
                      <a:cubicBezTo>
                        <a:pt x="158" y="195"/>
                        <a:pt x="160" y="192"/>
                        <a:pt x="160" y="190"/>
                      </a:cubicBezTo>
                      <a:lnTo>
                        <a:pt x="160" y="59"/>
                      </a:lnTo>
                      <a:cubicBezTo>
                        <a:pt x="160" y="56"/>
                        <a:pt x="162" y="54"/>
                        <a:pt x="165" y="54"/>
                      </a:cubicBezTo>
                      <a:cubicBezTo>
                        <a:pt x="168" y="54"/>
                        <a:pt x="170" y="56"/>
                        <a:pt x="170" y="59"/>
                      </a:cubicBezTo>
                      <a:lnTo>
                        <a:pt x="170" y="80"/>
                      </a:lnTo>
                      <a:lnTo>
                        <a:pt x="168" y="186"/>
                      </a:lnTo>
                      <a:cubicBezTo>
                        <a:pt x="168" y="189"/>
                        <a:pt x="169" y="192"/>
                        <a:pt x="171" y="195"/>
                      </a:cubicBezTo>
                      <a:cubicBezTo>
                        <a:pt x="174" y="200"/>
                        <a:pt x="179" y="204"/>
                        <a:pt x="187" y="204"/>
                      </a:cubicBezTo>
                      <a:cubicBezTo>
                        <a:pt x="194" y="204"/>
                        <a:pt x="200" y="200"/>
                        <a:pt x="203" y="195"/>
                      </a:cubicBezTo>
                      <a:cubicBezTo>
                        <a:pt x="204" y="192"/>
                        <a:pt x="205" y="189"/>
                        <a:pt x="205" y="18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9" name="Freeform: Shape 4193">
                  <a:extLst>
                    <a:ext uri="{FF2B5EF4-FFF2-40B4-BE49-F238E27FC236}">
                      <a16:creationId xmlns:a16="http://schemas.microsoft.com/office/drawing/2014/main" id="{FDF126CE-DB72-6F48-BE04-4087A024FDFC}"/>
                    </a:ext>
                  </a:extLst>
                </p:cNvPr>
                <p:cNvSpPr/>
                <p:nvPr/>
              </p:nvSpPr>
              <p:spPr>
                <a:xfrm>
                  <a:off x="13611292" y="10738948"/>
                  <a:ext cx="317989" cy="649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" h="234">
                      <a:moveTo>
                        <a:pt x="0" y="0"/>
                      </a:moveTo>
                      <a:lnTo>
                        <a:pt x="0" y="213"/>
                      </a:lnTo>
                      <a:cubicBezTo>
                        <a:pt x="0" y="225"/>
                        <a:pt x="10" y="234"/>
                        <a:pt x="22" y="234"/>
                      </a:cubicBezTo>
                      <a:cubicBezTo>
                        <a:pt x="34" y="234"/>
                        <a:pt x="44" y="225"/>
                        <a:pt x="44" y="213"/>
                      </a:cubicBezTo>
                      <a:lnTo>
                        <a:pt x="44" y="95"/>
                      </a:lnTo>
                      <a:lnTo>
                        <a:pt x="44" y="88"/>
                      </a:lnTo>
                      <a:lnTo>
                        <a:pt x="44" y="35"/>
                      </a:lnTo>
                      <a:lnTo>
                        <a:pt x="71" y="35"/>
                      </a:lnTo>
                      <a:lnTo>
                        <a:pt x="71" y="88"/>
                      </a:lnTo>
                      <a:lnTo>
                        <a:pt x="71" y="95"/>
                      </a:lnTo>
                      <a:lnTo>
                        <a:pt x="71" y="213"/>
                      </a:lnTo>
                      <a:cubicBezTo>
                        <a:pt x="71" y="225"/>
                        <a:pt x="81" y="234"/>
                        <a:pt x="93" y="234"/>
                      </a:cubicBezTo>
                      <a:cubicBezTo>
                        <a:pt x="105" y="234"/>
                        <a:pt x="115" y="225"/>
                        <a:pt x="115" y="213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6C96BAC-540B-0C41-A1C2-A13B5ACCA383}"/>
              </a:ext>
            </a:extLst>
          </p:cNvPr>
          <p:cNvGrpSpPr/>
          <p:nvPr/>
        </p:nvGrpSpPr>
        <p:grpSpPr>
          <a:xfrm>
            <a:off x="5598743" y="5190063"/>
            <a:ext cx="8065928" cy="2550941"/>
            <a:chOff x="3000527" y="4683513"/>
            <a:chExt cx="17988497" cy="5689066"/>
          </a:xfrm>
        </p:grpSpPr>
        <p:sp>
          <p:nvSpPr>
            <p:cNvPr id="191" name="Freeform: Shape 1718">
              <a:extLst>
                <a:ext uri="{FF2B5EF4-FFF2-40B4-BE49-F238E27FC236}">
                  <a16:creationId xmlns:a16="http://schemas.microsoft.com/office/drawing/2014/main" id="{FF2DF8F6-6DED-8B4A-8799-A89AE31469E7}"/>
                </a:ext>
              </a:extLst>
            </p:cNvPr>
            <p:cNvSpPr/>
            <p:nvPr/>
          </p:nvSpPr>
          <p:spPr>
            <a:xfrm>
              <a:off x="3000527" y="4683513"/>
              <a:ext cx="3051451" cy="163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2" h="360">
                  <a:moveTo>
                    <a:pt x="555" y="360"/>
                  </a:moveTo>
                  <a:lnTo>
                    <a:pt x="0" y="360"/>
                  </a:lnTo>
                  <a:lnTo>
                    <a:pt x="0" y="0"/>
                  </a:lnTo>
                  <a:lnTo>
                    <a:pt x="555" y="0"/>
                  </a:lnTo>
                  <a:lnTo>
                    <a:pt x="672" y="169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1719">
              <a:extLst>
                <a:ext uri="{FF2B5EF4-FFF2-40B4-BE49-F238E27FC236}">
                  <a16:creationId xmlns:a16="http://schemas.microsoft.com/office/drawing/2014/main" id="{B7CFB75A-E90F-AD48-95ED-051D0C35A969}"/>
                </a:ext>
              </a:extLst>
            </p:cNvPr>
            <p:cNvSpPr/>
            <p:nvPr/>
          </p:nvSpPr>
          <p:spPr>
            <a:xfrm>
              <a:off x="3000527" y="6716297"/>
              <a:ext cx="3051451" cy="16280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2" h="359">
                  <a:moveTo>
                    <a:pt x="555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555" y="0"/>
                  </a:lnTo>
                  <a:lnTo>
                    <a:pt x="672" y="179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1720">
              <a:extLst>
                <a:ext uri="{FF2B5EF4-FFF2-40B4-BE49-F238E27FC236}">
                  <a16:creationId xmlns:a16="http://schemas.microsoft.com/office/drawing/2014/main" id="{6C35F99C-B8D5-EB42-9313-18AAE4202FE6}"/>
                </a:ext>
              </a:extLst>
            </p:cNvPr>
            <p:cNvSpPr/>
            <p:nvPr/>
          </p:nvSpPr>
          <p:spPr>
            <a:xfrm>
              <a:off x="6845924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1721">
              <a:extLst>
                <a:ext uri="{FF2B5EF4-FFF2-40B4-BE49-F238E27FC236}">
                  <a16:creationId xmlns:a16="http://schemas.microsoft.com/office/drawing/2014/main" id="{042476B8-3B5D-4346-892D-6198A6970FD0}"/>
                </a:ext>
              </a:extLst>
            </p:cNvPr>
            <p:cNvSpPr/>
            <p:nvPr/>
          </p:nvSpPr>
          <p:spPr>
            <a:xfrm>
              <a:off x="6682222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8" y="12"/>
                    <a:pt x="102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0" y="141"/>
                    <a:pt x="83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3" y="60"/>
                    <a:pt x="134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1722">
              <a:extLst>
                <a:ext uri="{FF2B5EF4-FFF2-40B4-BE49-F238E27FC236}">
                  <a16:creationId xmlns:a16="http://schemas.microsoft.com/office/drawing/2014/main" id="{9C2DB811-BEAD-BB46-BD8A-C1C6ACEB9ADE}"/>
                </a:ext>
              </a:extLst>
            </p:cNvPr>
            <p:cNvSpPr/>
            <p:nvPr/>
          </p:nvSpPr>
          <p:spPr>
            <a:xfrm>
              <a:off x="6586710" y="5083703"/>
              <a:ext cx="950452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199">
                  <a:moveTo>
                    <a:pt x="155" y="54"/>
                  </a:moveTo>
                  <a:cubicBezTo>
                    <a:pt x="159" y="53"/>
                    <a:pt x="161" y="55"/>
                    <a:pt x="162" y="58"/>
                  </a:cubicBezTo>
                  <a:lnTo>
                    <a:pt x="181" y="151"/>
                  </a:lnTo>
                  <a:lnTo>
                    <a:pt x="210" y="151"/>
                  </a:lnTo>
                  <a:cubicBezTo>
                    <a:pt x="210" y="151"/>
                    <a:pt x="175" y="0"/>
                    <a:pt x="170" y="0"/>
                  </a:cubicBezTo>
                  <a:lnTo>
                    <a:pt x="151" y="0"/>
                  </a:lnTo>
                  <a:cubicBezTo>
                    <a:pt x="140" y="14"/>
                    <a:pt x="124" y="23"/>
                    <a:pt x="105" y="23"/>
                  </a:cubicBezTo>
                  <a:cubicBezTo>
                    <a:pt x="86" y="23"/>
                    <a:pt x="70" y="14"/>
                    <a:pt x="59" y="0"/>
                  </a:cubicBezTo>
                  <a:lnTo>
                    <a:pt x="40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30" y="151"/>
                  </a:lnTo>
                  <a:lnTo>
                    <a:pt x="49" y="58"/>
                  </a:lnTo>
                  <a:cubicBezTo>
                    <a:pt x="49" y="55"/>
                    <a:pt x="52" y="53"/>
                    <a:pt x="55" y="54"/>
                  </a:cubicBezTo>
                  <a:cubicBezTo>
                    <a:pt x="58" y="55"/>
                    <a:pt x="60" y="58"/>
                    <a:pt x="59" y="61"/>
                  </a:cubicBezTo>
                  <a:lnTo>
                    <a:pt x="33" y="199"/>
                  </a:lnTo>
                  <a:lnTo>
                    <a:pt x="177" y="199"/>
                  </a:lnTo>
                  <a:lnTo>
                    <a:pt x="151" y="61"/>
                  </a:lnTo>
                  <a:cubicBezTo>
                    <a:pt x="151" y="58"/>
                    <a:pt x="153" y="55"/>
                    <a:pt x="155" y="5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1723">
              <a:extLst>
                <a:ext uri="{FF2B5EF4-FFF2-40B4-BE49-F238E27FC236}">
                  <a16:creationId xmlns:a16="http://schemas.microsoft.com/office/drawing/2014/main" id="{7B7A1711-DFCC-2D44-B682-2DAA4E90F19C}"/>
                </a:ext>
              </a:extLst>
            </p:cNvPr>
            <p:cNvSpPr/>
            <p:nvPr/>
          </p:nvSpPr>
          <p:spPr>
            <a:xfrm>
              <a:off x="6841376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1724">
              <a:extLst>
                <a:ext uri="{FF2B5EF4-FFF2-40B4-BE49-F238E27FC236}">
                  <a16:creationId xmlns:a16="http://schemas.microsoft.com/office/drawing/2014/main" id="{965AD8CB-AB7A-B641-AC71-C5F03ABD56A8}"/>
                </a:ext>
              </a:extLst>
            </p:cNvPr>
            <p:cNvSpPr/>
            <p:nvPr/>
          </p:nvSpPr>
          <p:spPr>
            <a:xfrm>
              <a:off x="7105151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1725">
              <a:extLst>
                <a:ext uri="{FF2B5EF4-FFF2-40B4-BE49-F238E27FC236}">
                  <a16:creationId xmlns:a16="http://schemas.microsoft.com/office/drawing/2014/main" id="{F99FE703-96B6-D642-83B7-A4757D52F46D}"/>
                </a:ext>
              </a:extLst>
            </p:cNvPr>
            <p:cNvSpPr/>
            <p:nvPr/>
          </p:nvSpPr>
          <p:spPr>
            <a:xfrm>
              <a:off x="6886865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1726">
              <a:extLst>
                <a:ext uri="{FF2B5EF4-FFF2-40B4-BE49-F238E27FC236}">
                  <a16:creationId xmlns:a16="http://schemas.microsoft.com/office/drawing/2014/main" id="{4315ED2E-4CEB-8E41-B779-4E8ED769EFF7}"/>
                </a:ext>
              </a:extLst>
            </p:cNvPr>
            <p:cNvSpPr/>
            <p:nvPr/>
          </p:nvSpPr>
          <p:spPr>
            <a:xfrm>
              <a:off x="8069245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1727">
              <a:extLst>
                <a:ext uri="{FF2B5EF4-FFF2-40B4-BE49-F238E27FC236}">
                  <a16:creationId xmlns:a16="http://schemas.microsoft.com/office/drawing/2014/main" id="{42B07EE6-9BA8-E042-9F21-7413865C8807}"/>
                </a:ext>
              </a:extLst>
            </p:cNvPr>
            <p:cNvSpPr/>
            <p:nvPr/>
          </p:nvSpPr>
          <p:spPr>
            <a:xfrm>
              <a:off x="7905531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4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3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1728">
              <a:extLst>
                <a:ext uri="{FF2B5EF4-FFF2-40B4-BE49-F238E27FC236}">
                  <a16:creationId xmlns:a16="http://schemas.microsoft.com/office/drawing/2014/main" id="{AAF5148A-12B1-764C-9AF5-98C92F1DF4CD}"/>
                </a:ext>
              </a:extLst>
            </p:cNvPr>
            <p:cNvSpPr/>
            <p:nvPr/>
          </p:nvSpPr>
          <p:spPr>
            <a:xfrm>
              <a:off x="7814579" y="5083703"/>
              <a:ext cx="941357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99">
                  <a:moveTo>
                    <a:pt x="155" y="54"/>
                  </a:moveTo>
                  <a:cubicBezTo>
                    <a:pt x="157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8" y="151"/>
                  </a:lnTo>
                  <a:cubicBezTo>
                    <a:pt x="208" y="151"/>
                    <a:pt x="175" y="0"/>
                    <a:pt x="168" y="0"/>
                  </a:cubicBezTo>
                  <a:lnTo>
                    <a:pt x="150" y="0"/>
                  </a:lnTo>
                  <a:cubicBezTo>
                    <a:pt x="139" y="14"/>
                    <a:pt x="123" y="23"/>
                    <a:pt x="104" y="23"/>
                  </a:cubicBezTo>
                  <a:cubicBezTo>
                    <a:pt x="85" y="23"/>
                    <a:pt x="69" y="14"/>
                    <a:pt x="58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6" y="199"/>
                  </a:lnTo>
                  <a:lnTo>
                    <a:pt x="150" y="61"/>
                  </a:lnTo>
                  <a:cubicBezTo>
                    <a:pt x="150" y="58"/>
                    <a:pt x="152" y="55"/>
                    <a:pt x="155" y="5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1729">
              <a:extLst>
                <a:ext uri="{FF2B5EF4-FFF2-40B4-BE49-F238E27FC236}">
                  <a16:creationId xmlns:a16="http://schemas.microsoft.com/office/drawing/2014/main" id="{EADB109B-18F3-944D-A302-11E2FC75CB5C}"/>
                </a:ext>
              </a:extLst>
            </p:cNvPr>
            <p:cNvSpPr/>
            <p:nvPr/>
          </p:nvSpPr>
          <p:spPr>
            <a:xfrm>
              <a:off x="8064698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1730">
              <a:extLst>
                <a:ext uri="{FF2B5EF4-FFF2-40B4-BE49-F238E27FC236}">
                  <a16:creationId xmlns:a16="http://schemas.microsoft.com/office/drawing/2014/main" id="{2BFC0E4C-D758-BA41-8419-B4B773A18D78}"/>
                </a:ext>
              </a:extLst>
            </p:cNvPr>
            <p:cNvSpPr/>
            <p:nvPr/>
          </p:nvSpPr>
          <p:spPr>
            <a:xfrm>
              <a:off x="8328460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1731">
              <a:extLst>
                <a:ext uri="{FF2B5EF4-FFF2-40B4-BE49-F238E27FC236}">
                  <a16:creationId xmlns:a16="http://schemas.microsoft.com/office/drawing/2014/main" id="{8A4C43BB-4BC0-554F-9222-5BA5DAD0FF53}"/>
                </a:ext>
              </a:extLst>
            </p:cNvPr>
            <p:cNvSpPr/>
            <p:nvPr/>
          </p:nvSpPr>
          <p:spPr>
            <a:xfrm>
              <a:off x="8110174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1732">
              <a:extLst>
                <a:ext uri="{FF2B5EF4-FFF2-40B4-BE49-F238E27FC236}">
                  <a16:creationId xmlns:a16="http://schemas.microsoft.com/office/drawing/2014/main" id="{C63B6EFC-35C7-C042-9C81-46F4BA80016A}"/>
                </a:ext>
              </a:extLst>
            </p:cNvPr>
            <p:cNvSpPr/>
            <p:nvPr/>
          </p:nvSpPr>
          <p:spPr>
            <a:xfrm>
              <a:off x="9292554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1733">
              <a:extLst>
                <a:ext uri="{FF2B5EF4-FFF2-40B4-BE49-F238E27FC236}">
                  <a16:creationId xmlns:a16="http://schemas.microsoft.com/office/drawing/2014/main" id="{8CC32E1E-C284-274A-88CA-3C83FC8C48BB}"/>
                </a:ext>
              </a:extLst>
            </p:cNvPr>
            <p:cNvSpPr/>
            <p:nvPr/>
          </p:nvSpPr>
          <p:spPr>
            <a:xfrm>
              <a:off x="9128840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8" y="12"/>
                    <a:pt x="101" y="20"/>
                    <a:pt x="84" y="20"/>
                  </a:cubicBezTo>
                  <a:cubicBezTo>
                    <a:pt x="67" y="20"/>
                    <a:pt x="50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0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3" y="60"/>
                    <a:pt x="135" y="60"/>
                  </a:cubicBezTo>
                  <a:cubicBezTo>
                    <a:pt x="138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1734">
              <a:extLst>
                <a:ext uri="{FF2B5EF4-FFF2-40B4-BE49-F238E27FC236}">
                  <a16:creationId xmlns:a16="http://schemas.microsoft.com/office/drawing/2014/main" id="{D967B523-8F15-B24E-9EB4-B320EAEC5C32}"/>
                </a:ext>
              </a:extLst>
            </p:cNvPr>
            <p:cNvSpPr/>
            <p:nvPr/>
          </p:nvSpPr>
          <p:spPr>
            <a:xfrm>
              <a:off x="9037888" y="5083703"/>
              <a:ext cx="945904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99">
                  <a:moveTo>
                    <a:pt x="154" y="54"/>
                  </a:moveTo>
                  <a:cubicBezTo>
                    <a:pt x="158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9" y="151"/>
                  </a:lnTo>
                  <a:cubicBezTo>
                    <a:pt x="209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39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6" y="199"/>
                  </a:lnTo>
                  <a:lnTo>
                    <a:pt x="150" y="61"/>
                  </a:lnTo>
                  <a:cubicBezTo>
                    <a:pt x="150" y="58"/>
                    <a:pt x="151" y="55"/>
                    <a:pt x="154" y="5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1735">
              <a:extLst>
                <a:ext uri="{FF2B5EF4-FFF2-40B4-BE49-F238E27FC236}">
                  <a16:creationId xmlns:a16="http://schemas.microsoft.com/office/drawing/2014/main" id="{AC1DF6EC-E28D-A14A-97FB-A635E50000FD}"/>
                </a:ext>
              </a:extLst>
            </p:cNvPr>
            <p:cNvSpPr/>
            <p:nvPr/>
          </p:nvSpPr>
          <p:spPr>
            <a:xfrm>
              <a:off x="9288007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1736">
              <a:extLst>
                <a:ext uri="{FF2B5EF4-FFF2-40B4-BE49-F238E27FC236}">
                  <a16:creationId xmlns:a16="http://schemas.microsoft.com/office/drawing/2014/main" id="{6857BF93-38F1-CA4E-86C1-4D6868FC9B85}"/>
                </a:ext>
              </a:extLst>
            </p:cNvPr>
            <p:cNvSpPr/>
            <p:nvPr/>
          </p:nvSpPr>
          <p:spPr>
            <a:xfrm>
              <a:off x="9551768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1737">
              <a:extLst>
                <a:ext uri="{FF2B5EF4-FFF2-40B4-BE49-F238E27FC236}">
                  <a16:creationId xmlns:a16="http://schemas.microsoft.com/office/drawing/2014/main" id="{5CEA5A2C-3D85-FD4A-98D4-6B827E83EF34}"/>
                </a:ext>
              </a:extLst>
            </p:cNvPr>
            <p:cNvSpPr/>
            <p:nvPr/>
          </p:nvSpPr>
          <p:spPr>
            <a:xfrm>
              <a:off x="9333483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1738">
              <a:extLst>
                <a:ext uri="{FF2B5EF4-FFF2-40B4-BE49-F238E27FC236}">
                  <a16:creationId xmlns:a16="http://schemas.microsoft.com/office/drawing/2014/main" id="{CE3BECCC-640A-CE41-84AF-2F5F85DEA16E}"/>
                </a:ext>
              </a:extLst>
            </p:cNvPr>
            <p:cNvSpPr/>
            <p:nvPr/>
          </p:nvSpPr>
          <p:spPr>
            <a:xfrm>
              <a:off x="10515863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1739">
              <a:extLst>
                <a:ext uri="{FF2B5EF4-FFF2-40B4-BE49-F238E27FC236}">
                  <a16:creationId xmlns:a16="http://schemas.microsoft.com/office/drawing/2014/main" id="{C55BEC7D-982E-8341-AEB2-CBFF3ED94678}"/>
                </a:ext>
              </a:extLst>
            </p:cNvPr>
            <p:cNvSpPr/>
            <p:nvPr/>
          </p:nvSpPr>
          <p:spPr>
            <a:xfrm>
              <a:off x="10352149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1740">
              <a:extLst>
                <a:ext uri="{FF2B5EF4-FFF2-40B4-BE49-F238E27FC236}">
                  <a16:creationId xmlns:a16="http://schemas.microsoft.com/office/drawing/2014/main" id="{DC403BDB-8FA4-C34B-AD50-5C4F42B4A017}"/>
                </a:ext>
              </a:extLst>
            </p:cNvPr>
            <p:cNvSpPr/>
            <p:nvPr/>
          </p:nvSpPr>
          <p:spPr>
            <a:xfrm>
              <a:off x="10261197" y="5083703"/>
              <a:ext cx="941357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99">
                  <a:moveTo>
                    <a:pt x="154" y="54"/>
                  </a:moveTo>
                  <a:cubicBezTo>
                    <a:pt x="157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8" y="151"/>
                  </a:lnTo>
                  <a:cubicBezTo>
                    <a:pt x="208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39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3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0" y="61"/>
                  </a:lnTo>
                  <a:cubicBezTo>
                    <a:pt x="150" y="58"/>
                    <a:pt x="152" y="55"/>
                    <a:pt x="154" y="5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1741">
              <a:extLst>
                <a:ext uri="{FF2B5EF4-FFF2-40B4-BE49-F238E27FC236}">
                  <a16:creationId xmlns:a16="http://schemas.microsoft.com/office/drawing/2014/main" id="{B776991D-DBFB-884F-B1CD-863041DC1A41}"/>
                </a:ext>
              </a:extLst>
            </p:cNvPr>
            <p:cNvSpPr/>
            <p:nvPr/>
          </p:nvSpPr>
          <p:spPr>
            <a:xfrm>
              <a:off x="10511316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1742">
              <a:extLst>
                <a:ext uri="{FF2B5EF4-FFF2-40B4-BE49-F238E27FC236}">
                  <a16:creationId xmlns:a16="http://schemas.microsoft.com/office/drawing/2014/main" id="{CEE893A7-305E-E743-9B95-4F091E02B61E}"/>
                </a:ext>
              </a:extLst>
            </p:cNvPr>
            <p:cNvSpPr/>
            <p:nvPr/>
          </p:nvSpPr>
          <p:spPr>
            <a:xfrm>
              <a:off x="10775077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1743">
              <a:extLst>
                <a:ext uri="{FF2B5EF4-FFF2-40B4-BE49-F238E27FC236}">
                  <a16:creationId xmlns:a16="http://schemas.microsoft.com/office/drawing/2014/main" id="{3E7F44A4-8AE8-5D4A-85AE-10F5A34F9F5A}"/>
                </a:ext>
              </a:extLst>
            </p:cNvPr>
            <p:cNvSpPr/>
            <p:nvPr/>
          </p:nvSpPr>
          <p:spPr>
            <a:xfrm>
              <a:off x="10556792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1744">
              <a:extLst>
                <a:ext uri="{FF2B5EF4-FFF2-40B4-BE49-F238E27FC236}">
                  <a16:creationId xmlns:a16="http://schemas.microsoft.com/office/drawing/2014/main" id="{B6188660-DE76-9E40-9D5C-6E3F0941B9CA}"/>
                </a:ext>
              </a:extLst>
            </p:cNvPr>
            <p:cNvSpPr/>
            <p:nvPr/>
          </p:nvSpPr>
          <p:spPr>
            <a:xfrm>
              <a:off x="11739172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1745">
              <a:extLst>
                <a:ext uri="{FF2B5EF4-FFF2-40B4-BE49-F238E27FC236}">
                  <a16:creationId xmlns:a16="http://schemas.microsoft.com/office/drawing/2014/main" id="{75AF04FF-9557-CB45-ACFF-EA9B5723EBD5}"/>
                </a:ext>
              </a:extLst>
            </p:cNvPr>
            <p:cNvSpPr/>
            <p:nvPr/>
          </p:nvSpPr>
          <p:spPr>
            <a:xfrm>
              <a:off x="11575445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4" y="20"/>
                  </a:cubicBezTo>
                  <a:cubicBezTo>
                    <a:pt x="66" y="20"/>
                    <a:pt x="50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4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0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1746">
              <a:extLst>
                <a:ext uri="{FF2B5EF4-FFF2-40B4-BE49-F238E27FC236}">
                  <a16:creationId xmlns:a16="http://schemas.microsoft.com/office/drawing/2014/main" id="{ECFA6C12-7DAA-CF43-AE70-01A7391B4B8A}"/>
                </a:ext>
              </a:extLst>
            </p:cNvPr>
            <p:cNvSpPr/>
            <p:nvPr/>
          </p:nvSpPr>
          <p:spPr>
            <a:xfrm>
              <a:off x="11484493" y="5083703"/>
              <a:ext cx="945904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99">
                  <a:moveTo>
                    <a:pt x="155" y="54"/>
                  </a:moveTo>
                  <a:cubicBezTo>
                    <a:pt x="157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9" y="151"/>
                  </a:lnTo>
                  <a:cubicBezTo>
                    <a:pt x="209" y="151"/>
                    <a:pt x="175" y="0"/>
                    <a:pt x="169" y="0"/>
                  </a:cubicBezTo>
                  <a:lnTo>
                    <a:pt x="150" y="0"/>
                  </a:lnTo>
                  <a:cubicBezTo>
                    <a:pt x="139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0" y="61"/>
                  </a:lnTo>
                  <a:cubicBezTo>
                    <a:pt x="150" y="58"/>
                    <a:pt x="151" y="55"/>
                    <a:pt x="155" y="5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1747">
              <a:extLst>
                <a:ext uri="{FF2B5EF4-FFF2-40B4-BE49-F238E27FC236}">
                  <a16:creationId xmlns:a16="http://schemas.microsoft.com/office/drawing/2014/main" id="{4917103F-4116-1749-8384-381867F7A926}"/>
                </a:ext>
              </a:extLst>
            </p:cNvPr>
            <p:cNvSpPr/>
            <p:nvPr/>
          </p:nvSpPr>
          <p:spPr>
            <a:xfrm>
              <a:off x="11734624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1748">
              <a:extLst>
                <a:ext uri="{FF2B5EF4-FFF2-40B4-BE49-F238E27FC236}">
                  <a16:creationId xmlns:a16="http://schemas.microsoft.com/office/drawing/2014/main" id="{57343F0B-19F7-6242-9F22-2088C7DEF745}"/>
                </a:ext>
              </a:extLst>
            </p:cNvPr>
            <p:cNvSpPr/>
            <p:nvPr/>
          </p:nvSpPr>
          <p:spPr>
            <a:xfrm>
              <a:off x="11998386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1749">
              <a:extLst>
                <a:ext uri="{FF2B5EF4-FFF2-40B4-BE49-F238E27FC236}">
                  <a16:creationId xmlns:a16="http://schemas.microsoft.com/office/drawing/2014/main" id="{29D5D133-CACD-8C4E-9E5A-5C2A8502E0DE}"/>
                </a:ext>
              </a:extLst>
            </p:cNvPr>
            <p:cNvSpPr/>
            <p:nvPr/>
          </p:nvSpPr>
          <p:spPr>
            <a:xfrm>
              <a:off x="11780101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1750">
              <a:extLst>
                <a:ext uri="{FF2B5EF4-FFF2-40B4-BE49-F238E27FC236}">
                  <a16:creationId xmlns:a16="http://schemas.microsoft.com/office/drawing/2014/main" id="{59E52D5F-3148-6347-91D1-3F75118152CE}"/>
                </a:ext>
              </a:extLst>
            </p:cNvPr>
            <p:cNvSpPr/>
            <p:nvPr/>
          </p:nvSpPr>
          <p:spPr>
            <a:xfrm>
              <a:off x="12962481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1751">
              <a:extLst>
                <a:ext uri="{FF2B5EF4-FFF2-40B4-BE49-F238E27FC236}">
                  <a16:creationId xmlns:a16="http://schemas.microsoft.com/office/drawing/2014/main" id="{9D2B2B97-18EF-5D49-BE0D-8240205D4943}"/>
                </a:ext>
              </a:extLst>
            </p:cNvPr>
            <p:cNvSpPr/>
            <p:nvPr/>
          </p:nvSpPr>
          <p:spPr>
            <a:xfrm>
              <a:off x="12798767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1752">
              <a:extLst>
                <a:ext uri="{FF2B5EF4-FFF2-40B4-BE49-F238E27FC236}">
                  <a16:creationId xmlns:a16="http://schemas.microsoft.com/office/drawing/2014/main" id="{466F3815-86B5-7544-A389-936A72683F66}"/>
                </a:ext>
              </a:extLst>
            </p:cNvPr>
            <p:cNvSpPr/>
            <p:nvPr/>
          </p:nvSpPr>
          <p:spPr>
            <a:xfrm>
              <a:off x="12707814" y="5083703"/>
              <a:ext cx="945904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99">
                  <a:moveTo>
                    <a:pt x="154" y="54"/>
                  </a:moveTo>
                  <a:cubicBezTo>
                    <a:pt x="157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9" y="151"/>
                  </a:lnTo>
                  <a:cubicBezTo>
                    <a:pt x="209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39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3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0" y="61"/>
                  </a:lnTo>
                  <a:cubicBezTo>
                    <a:pt x="150" y="58"/>
                    <a:pt x="152" y="55"/>
                    <a:pt x="154" y="5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1753">
              <a:extLst>
                <a:ext uri="{FF2B5EF4-FFF2-40B4-BE49-F238E27FC236}">
                  <a16:creationId xmlns:a16="http://schemas.microsoft.com/office/drawing/2014/main" id="{FF18701A-20A8-8040-9291-5EA2EF9B8582}"/>
                </a:ext>
              </a:extLst>
            </p:cNvPr>
            <p:cNvSpPr/>
            <p:nvPr/>
          </p:nvSpPr>
          <p:spPr>
            <a:xfrm>
              <a:off x="12957933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1754">
              <a:extLst>
                <a:ext uri="{FF2B5EF4-FFF2-40B4-BE49-F238E27FC236}">
                  <a16:creationId xmlns:a16="http://schemas.microsoft.com/office/drawing/2014/main" id="{5FC4A47E-E063-B249-9E45-9E25F4AC8F6A}"/>
                </a:ext>
              </a:extLst>
            </p:cNvPr>
            <p:cNvSpPr/>
            <p:nvPr/>
          </p:nvSpPr>
          <p:spPr>
            <a:xfrm>
              <a:off x="13221682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1755">
              <a:extLst>
                <a:ext uri="{FF2B5EF4-FFF2-40B4-BE49-F238E27FC236}">
                  <a16:creationId xmlns:a16="http://schemas.microsoft.com/office/drawing/2014/main" id="{E3A21EC0-757F-874F-8931-19C3D34031DD}"/>
                </a:ext>
              </a:extLst>
            </p:cNvPr>
            <p:cNvSpPr/>
            <p:nvPr/>
          </p:nvSpPr>
          <p:spPr>
            <a:xfrm>
              <a:off x="13003397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1756">
              <a:extLst>
                <a:ext uri="{FF2B5EF4-FFF2-40B4-BE49-F238E27FC236}">
                  <a16:creationId xmlns:a16="http://schemas.microsoft.com/office/drawing/2014/main" id="{C551931E-CD07-1D46-AA42-BA9A54DE0986}"/>
                </a:ext>
              </a:extLst>
            </p:cNvPr>
            <p:cNvSpPr/>
            <p:nvPr/>
          </p:nvSpPr>
          <p:spPr>
            <a:xfrm>
              <a:off x="14185790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1757">
              <a:extLst>
                <a:ext uri="{FF2B5EF4-FFF2-40B4-BE49-F238E27FC236}">
                  <a16:creationId xmlns:a16="http://schemas.microsoft.com/office/drawing/2014/main" id="{48E827A0-DE6B-AC4D-BB23-F6B180F96817}"/>
                </a:ext>
              </a:extLst>
            </p:cNvPr>
            <p:cNvSpPr/>
            <p:nvPr/>
          </p:nvSpPr>
          <p:spPr>
            <a:xfrm>
              <a:off x="14022076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4" y="60"/>
                  </a:cubicBezTo>
                  <a:cubicBezTo>
                    <a:pt x="36" y="60"/>
                    <a:pt x="37" y="62"/>
                    <a:pt x="37" y="64"/>
                  </a:cubicBezTo>
                  <a:lnTo>
                    <a:pt x="37" y="96"/>
                  </a:lnTo>
                  <a:lnTo>
                    <a:pt x="37" y="97"/>
                  </a:lnTo>
                  <a:lnTo>
                    <a:pt x="37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1" y="97"/>
                  </a:lnTo>
                  <a:lnTo>
                    <a:pt x="131" y="64"/>
                  </a:lnTo>
                  <a:cubicBezTo>
                    <a:pt x="131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1758">
              <a:extLst>
                <a:ext uri="{FF2B5EF4-FFF2-40B4-BE49-F238E27FC236}">
                  <a16:creationId xmlns:a16="http://schemas.microsoft.com/office/drawing/2014/main" id="{B35F3AD6-2B59-C447-A6EF-48BAE14CD5A1}"/>
                </a:ext>
              </a:extLst>
            </p:cNvPr>
            <p:cNvSpPr/>
            <p:nvPr/>
          </p:nvSpPr>
          <p:spPr>
            <a:xfrm>
              <a:off x="13931111" y="5083703"/>
              <a:ext cx="941357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99">
                  <a:moveTo>
                    <a:pt x="155" y="54"/>
                  </a:moveTo>
                  <a:cubicBezTo>
                    <a:pt x="157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8" y="151"/>
                  </a:lnTo>
                  <a:cubicBezTo>
                    <a:pt x="208" y="151"/>
                    <a:pt x="175" y="0"/>
                    <a:pt x="169" y="0"/>
                  </a:cubicBezTo>
                  <a:lnTo>
                    <a:pt x="150" y="0"/>
                  </a:lnTo>
                  <a:cubicBezTo>
                    <a:pt x="139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7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0" y="61"/>
                  </a:lnTo>
                  <a:cubicBezTo>
                    <a:pt x="150" y="58"/>
                    <a:pt x="152" y="55"/>
                    <a:pt x="155" y="54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1759">
              <a:extLst>
                <a:ext uri="{FF2B5EF4-FFF2-40B4-BE49-F238E27FC236}">
                  <a16:creationId xmlns:a16="http://schemas.microsoft.com/office/drawing/2014/main" id="{AB3A4BD4-0275-B24E-90B8-EFB4ABE0CE24}"/>
                </a:ext>
              </a:extLst>
            </p:cNvPr>
            <p:cNvSpPr/>
            <p:nvPr/>
          </p:nvSpPr>
          <p:spPr>
            <a:xfrm>
              <a:off x="14181242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1760">
              <a:extLst>
                <a:ext uri="{FF2B5EF4-FFF2-40B4-BE49-F238E27FC236}">
                  <a16:creationId xmlns:a16="http://schemas.microsoft.com/office/drawing/2014/main" id="{0F83B22C-9A0E-5047-9D20-B075EE45BAC9}"/>
                </a:ext>
              </a:extLst>
            </p:cNvPr>
            <p:cNvSpPr/>
            <p:nvPr/>
          </p:nvSpPr>
          <p:spPr>
            <a:xfrm>
              <a:off x="14444991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1761">
              <a:extLst>
                <a:ext uri="{FF2B5EF4-FFF2-40B4-BE49-F238E27FC236}">
                  <a16:creationId xmlns:a16="http://schemas.microsoft.com/office/drawing/2014/main" id="{29887E67-37F0-D54C-A115-E9847CE24AC4}"/>
                </a:ext>
              </a:extLst>
            </p:cNvPr>
            <p:cNvSpPr/>
            <p:nvPr/>
          </p:nvSpPr>
          <p:spPr>
            <a:xfrm>
              <a:off x="14226718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1762">
              <a:extLst>
                <a:ext uri="{FF2B5EF4-FFF2-40B4-BE49-F238E27FC236}">
                  <a16:creationId xmlns:a16="http://schemas.microsoft.com/office/drawing/2014/main" id="{42B8A9C0-CB49-3740-AF87-A6B1D8E473AE}"/>
                </a:ext>
              </a:extLst>
            </p:cNvPr>
            <p:cNvSpPr/>
            <p:nvPr/>
          </p:nvSpPr>
          <p:spPr>
            <a:xfrm>
              <a:off x="15409099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1763">
              <a:extLst>
                <a:ext uri="{FF2B5EF4-FFF2-40B4-BE49-F238E27FC236}">
                  <a16:creationId xmlns:a16="http://schemas.microsoft.com/office/drawing/2014/main" id="{4B72F6B6-BE71-6D4D-BEF2-A81220D4C656}"/>
                </a:ext>
              </a:extLst>
            </p:cNvPr>
            <p:cNvSpPr/>
            <p:nvPr/>
          </p:nvSpPr>
          <p:spPr>
            <a:xfrm>
              <a:off x="15245384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8" y="12"/>
                    <a:pt x="102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1" y="97"/>
                  </a:lnTo>
                  <a:lnTo>
                    <a:pt x="131" y="64"/>
                  </a:lnTo>
                  <a:cubicBezTo>
                    <a:pt x="131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1764">
              <a:extLst>
                <a:ext uri="{FF2B5EF4-FFF2-40B4-BE49-F238E27FC236}">
                  <a16:creationId xmlns:a16="http://schemas.microsoft.com/office/drawing/2014/main" id="{A0E174F3-665A-DB45-B993-6EC11AD50AC7}"/>
                </a:ext>
              </a:extLst>
            </p:cNvPr>
            <p:cNvSpPr/>
            <p:nvPr/>
          </p:nvSpPr>
          <p:spPr>
            <a:xfrm>
              <a:off x="15154432" y="5083703"/>
              <a:ext cx="945904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99">
                  <a:moveTo>
                    <a:pt x="154" y="54"/>
                  </a:moveTo>
                  <a:cubicBezTo>
                    <a:pt x="157" y="53"/>
                    <a:pt x="160" y="55"/>
                    <a:pt x="161" y="58"/>
                  </a:cubicBezTo>
                  <a:lnTo>
                    <a:pt x="180" y="151"/>
                  </a:lnTo>
                  <a:lnTo>
                    <a:pt x="209" y="151"/>
                  </a:lnTo>
                  <a:cubicBezTo>
                    <a:pt x="209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40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3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0" y="61"/>
                  </a:lnTo>
                  <a:cubicBezTo>
                    <a:pt x="150" y="58"/>
                    <a:pt x="151" y="55"/>
                    <a:pt x="154" y="54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1765">
              <a:extLst>
                <a:ext uri="{FF2B5EF4-FFF2-40B4-BE49-F238E27FC236}">
                  <a16:creationId xmlns:a16="http://schemas.microsoft.com/office/drawing/2014/main" id="{42D7CCBD-62DA-AD41-BC89-316DC39442D9}"/>
                </a:ext>
              </a:extLst>
            </p:cNvPr>
            <p:cNvSpPr/>
            <p:nvPr/>
          </p:nvSpPr>
          <p:spPr>
            <a:xfrm>
              <a:off x="15404551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1766">
              <a:extLst>
                <a:ext uri="{FF2B5EF4-FFF2-40B4-BE49-F238E27FC236}">
                  <a16:creationId xmlns:a16="http://schemas.microsoft.com/office/drawing/2014/main" id="{53A7769F-908E-ED4E-94DB-4896E57685E7}"/>
                </a:ext>
              </a:extLst>
            </p:cNvPr>
            <p:cNvSpPr/>
            <p:nvPr/>
          </p:nvSpPr>
          <p:spPr>
            <a:xfrm>
              <a:off x="15668313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1767">
              <a:extLst>
                <a:ext uri="{FF2B5EF4-FFF2-40B4-BE49-F238E27FC236}">
                  <a16:creationId xmlns:a16="http://schemas.microsoft.com/office/drawing/2014/main" id="{BA7E28F3-5F9D-9144-B4ED-91FB6DFE47C9}"/>
                </a:ext>
              </a:extLst>
            </p:cNvPr>
            <p:cNvSpPr/>
            <p:nvPr/>
          </p:nvSpPr>
          <p:spPr>
            <a:xfrm>
              <a:off x="15450027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1768">
              <a:extLst>
                <a:ext uri="{FF2B5EF4-FFF2-40B4-BE49-F238E27FC236}">
                  <a16:creationId xmlns:a16="http://schemas.microsoft.com/office/drawing/2014/main" id="{28572814-1BC3-384E-AA3D-0C73858E1E1E}"/>
                </a:ext>
              </a:extLst>
            </p:cNvPr>
            <p:cNvSpPr/>
            <p:nvPr/>
          </p:nvSpPr>
          <p:spPr>
            <a:xfrm>
              <a:off x="16632395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1769">
              <a:extLst>
                <a:ext uri="{FF2B5EF4-FFF2-40B4-BE49-F238E27FC236}">
                  <a16:creationId xmlns:a16="http://schemas.microsoft.com/office/drawing/2014/main" id="{CC436CD8-B1C3-4042-A855-BA907E7A02AA}"/>
                </a:ext>
              </a:extLst>
            </p:cNvPr>
            <p:cNvSpPr/>
            <p:nvPr/>
          </p:nvSpPr>
          <p:spPr>
            <a:xfrm>
              <a:off x="16468693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4" y="20"/>
                  </a:cubicBezTo>
                  <a:cubicBezTo>
                    <a:pt x="66" y="20"/>
                    <a:pt x="51" y="12"/>
                    <a:pt x="41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7" y="62"/>
                    <a:pt x="37" y="64"/>
                  </a:cubicBezTo>
                  <a:lnTo>
                    <a:pt x="37" y="96"/>
                  </a:lnTo>
                  <a:lnTo>
                    <a:pt x="37" y="97"/>
                  </a:lnTo>
                  <a:lnTo>
                    <a:pt x="37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1" y="266"/>
                  </a:lnTo>
                  <a:lnTo>
                    <a:pt x="131" y="97"/>
                  </a:lnTo>
                  <a:lnTo>
                    <a:pt x="131" y="64"/>
                  </a:lnTo>
                  <a:cubicBezTo>
                    <a:pt x="131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1770">
              <a:extLst>
                <a:ext uri="{FF2B5EF4-FFF2-40B4-BE49-F238E27FC236}">
                  <a16:creationId xmlns:a16="http://schemas.microsoft.com/office/drawing/2014/main" id="{0CEA758C-3A07-FA4C-8129-D77D7E234BB2}"/>
                </a:ext>
              </a:extLst>
            </p:cNvPr>
            <p:cNvSpPr/>
            <p:nvPr/>
          </p:nvSpPr>
          <p:spPr>
            <a:xfrm>
              <a:off x="16377728" y="5083703"/>
              <a:ext cx="941357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99">
                  <a:moveTo>
                    <a:pt x="154" y="54"/>
                  </a:moveTo>
                  <a:cubicBezTo>
                    <a:pt x="158" y="53"/>
                    <a:pt x="160" y="55"/>
                    <a:pt x="162" y="58"/>
                  </a:cubicBezTo>
                  <a:lnTo>
                    <a:pt x="180" y="151"/>
                  </a:lnTo>
                  <a:lnTo>
                    <a:pt x="208" y="151"/>
                  </a:lnTo>
                  <a:cubicBezTo>
                    <a:pt x="208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40" y="14"/>
                    <a:pt x="123" y="23"/>
                    <a:pt x="104" y="23"/>
                  </a:cubicBezTo>
                  <a:cubicBezTo>
                    <a:pt x="85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7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0" y="61"/>
                  </a:lnTo>
                  <a:cubicBezTo>
                    <a:pt x="150" y="58"/>
                    <a:pt x="152" y="55"/>
                    <a:pt x="154" y="54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771">
              <a:extLst>
                <a:ext uri="{FF2B5EF4-FFF2-40B4-BE49-F238E27FC236}">
                  <a16:creationId xmlns:a16="http://schemas.microsoft.com/office/drawing/2014/main" id="{45193E29-97EB-0649-A516-5C2003EDE573}"/>
                </a:ext>
              </a:extLst>
            </p:cNvPr>
            <p:cNvSpPr/>
            <p:nvPr/>
          </p:nvSpPr>
          <p:spPr>
            <a:xfrm>
              <a:off x="16627847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772">
              <a:extLst>
                <a:ext uri="{FF2B5EF4-FFF2-40B4-BE49-F238E27FC236}">
                  <a16:creationId xmlns:a16="http://schemas.microsoft.com/office/drawing/2014/main" id="{22760D25-8EDF-9949-B67D-E468AB9E9AEA}"/>
                </a:ext>
              </a:extLst>
            </p:cNvPr>
            <p:cNvSpPr/>
            <p:nvPr/>
          </p:nvSpPr>
          <p:spPr>
            <a:xfrm>
              <a:off x="16891609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773">
              <a:extLst>
                <a:ext uri="{FF2B5EF4-FFF2-40B4-BE49-F238E27FC236}">
                  <a16:creationId xmlns:a16="http://schemas.microsoft.com/office/drawing/2014/main" id="{48E027F5-B08E-2042-8FD8-198F3278E43F}"/>
                </a:ext>
              </a:extLst>
            </p:cNvPr>
            <p:cNvSpPr/>
            <p:nvPr/>
          </p:nvSpPr>
          <p:spPr>
            <a:xfrm>
              <a:off x="16673323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774">
              <a:extLst>
                <a:ext uri="{FF2B5EF4-FFF2-40B4-BE49-F238E27FC236}">
                  <a16:creationId xmlns:a16="http://schemas.microsoft.com/office/drawing/2014/main" id="{CDFD52AC-1B05-0C49-A90C-E03E0B4B18A5}"/>
                </a:ext>
              </a:extLst>
            </p:cNvPr>
            <p:cNvSpPr/>
            <p:nvPr/>
          </p:nvSpPr>
          <p:spPr>
            <a:xfrm>
              <a:off x="17855716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775">
              <a:extLst>
                <a:ext uri="{FF2B5EF4-FFF2-40B4-BE49-F238E27FC236}">
                  <a16:creationId xmlns:a16="http://schemas.microsoft.com/office/drawing/2014/main" id="{50F3993B-8B3D-2E43-B0DC-B6D28C69EEEE}"/>
                </a:ext>
              </a:extLst>
            </p:cNvPr>
            <p:cNvSpPr/>
            <p:nvPr/>
          </p:nvSpPr>
          <p:spPr>
            <a:xfrm>
              <a:off x="17692002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1" y="20"/>
                    <a:pt x="84" y="20"/>
                  </a:cubicBezTo>
                  <a:cubicBezTo>
                    <a:pt x="66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8" y="62"/>
                    <a:pt x="38" y="64"/>
                  </a:cubicBezTo>
                  <a:lnTo>
                    <a:pt x="38" y="96"/>
                  </a:lnTo>
                  <a:lnTo>
                    <a:pt x="38" y="97"/>
                  </a:lnTo>
                  <a:lnTo>
                    <a:pt x="38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1" y="266"/>
                  </a:lnTo>
                  <a:lnTo>
                    <a:pt x="131" y="97"/>
                  </a:lnTo>
                  <a:lnTo>
                    <a:pt x="131" y="64"/>
                  </a:lnTo>
                  <a:cubicBezTo>
                    <a:pt x="131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776">
              <a:extLst>
                <a:ext uri="{FF2B5EF4-FFF2-40B4-BE49-F238E27FC236}">
                  <a16:creationId xmlns:a16="http://schemas.microsoft.com/office/drawing/2014/main" id="{E01EBCA0-DAC3-BA4C-8DF7-34768A7D697C}"/>
                </a:ext>
              </a:extLst>
            </p:cNvPr>
            <p:cNvSpPr/>
            <p:nvPr/>
          </p:nvSpPr>
          <p:spPr>
            <a:xfrm>
              <a:off x="17601050" y="5083703"/>
              <a:ext cx="945904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99">
                  <a:moveTo>
                    <a:pt x="155" y="54"/>
                  </a:moveTo>
                  <a:cubicBezTo>
                    <a:pt x="158" y="53"/>
                    <a:pt x="161" y="55"/>
                    <a:pt x="161" y="58"/>
                  </a:cubicBezTo>
                  <a:lnTo>
                    <a:pt x="180" y="151"/>
                  </a:lnTo>
                  <a:lnTo>
                    <a:pt x="209" y="151"/>
                  </a:lnTo>
                  <a:cubicBezTo>
                    <a:pt x="209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40" y="14"/>
                    <a:pt x="123" y="23"/>
                    <a:pt x="104" y="23"/>
                  </a:cubicBezTo>
                  <a:cubicBezTo>
                    <a:pt x="86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1" y="61"/>
                  </a:lnTo>
                  <a:cubicBezTo>
                    <a:pt x="150" y="58"/>
                    <a:pt x="152" y="55"/>
                    <a:pt x="155" y="54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777">
              <a:extLst>
                <a:ext uri="{FF2B5EF4-FFF2-40B4-BE49-F238E27FC236}">
                  <a16:creationId xmlns:a16="http://schemas.microsoft.com/office/drawing/2014/main" id="{872067EA-8151-F545-B3B1-D0CC5C489EC3}"/>
                </a:ext>
              </a:extLst>
            </p:cNvPr>
            <p:cNvSpPr/>
            <p:nvPr/>
          </p:nvSpPr>
          <p:spPr>
            <a:xfrm>
              <a:off x="17851169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3" y="98"/>
                    <a:pt x="0" y="76"/>
                    <a:pt x="0" y="49"/>
                  </a:cubicBezTo>
                  <a:cubicBezTo>
                    <a:pt x="0" y="22"/>
                    <a:pt x="23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78">
              <a:extLst>
                <a:ext uri="{FF2B5EF4-FFF2-40B4-BE49-F238E27FC236}">
                  <a16:creationId xmlns:a16="http://schemas.microsoft.com/office/drawing/2014/main" id="{D85D8DBC-F637-6540-B07F-02F52F6B5454}"/>
                </a:ext>
              </a:extLst>
            </p:cNvPr>
            <p:cNvSpPr/>
            <p:nvPr/>
          </p:nvSpPr>
          <p:spPr>
            <a:xfrm>
              <a:off x="18114930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779">
              <a:extLst>
                <a:ext uri="{FF2B5EF4-FFF2-40B4-BE49-F238E27FC236}">
                  <a16:creationId xmlns:a16="http://schemas.microsoft.com/office/drawing/2014/main" id="{3B301250-0CB9-F94D-A4EF-8D31F721292A}"/>
                </a:ext>
              </a:extLst>
            </p:cNvPr>
            <p:cNvSpPr/>
            <p:nvPr/>
          </p:nvSpPr>
          <p:spPr>
            <a:xfrm>
              <a:off x="17896645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780">
              <a:extLst>
                <a:ext uri="{FF2B5EF4-FFF2-40B4-BE49-F238E27FC236}">
                  <a16:creationId xmlns:a16="http://schemas.microsoft.com/office/drawing/2014/main" id="{D916773C-6FDD-C245-B960-EFB236847A5E}"/>
                </a:ext>
              </a:extLst>
            </p:cNvPr>
            <p:cNvSpPr/>
            <p:nvPr/>
          </p:nvSpPr>
          <p:spPr>
            <a:xfrm>
              <a:off x="19079025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781">
              <a:extLst>
                <a:ext uri="{FF2B5EF4-FFF2-40B4-BE49-F238E27FC236}">
                  <a16:creationId xmlns:a16="http://schemas.microsoft.com/office/drawing/2014/main" id="{C02C3CC3-CB19-0C42-AB0F-140F5B86BD4C}"/>
                </a:ext>
              </a:extLst>
            </p:cNvPr>
            <p:cNvSpPr/>
            <p:nvPr/>
          </p:nvSpPr>
          <p:spPr>
            <a:xfrm>
              <a:off x="18919858" y="7043725"/>
              <a:ext cx="754904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66">
                  <a:moveTo>
                    <a:pt x="128" y="0"/>
                  </a:moveTo>
                  <a:lnTo>
                    <a:pt x="127" y="0"/>
                  </a:lnTo>
                  <a:cubicBezTo>
                    <a:pt x="116" y="12"/>
                    <a:pt x="101" y="20"/>
                    <a:pt x="83" y="20"/>
                  </a:cubicBezTo>
                  <a:cubicBezTo>
                    <a:pt x="66" y="20"/>
                    <a:pt x="50" y="12"/>
                    <a:pt x="40" y="0"/>
                  </a:cubicBezTo>
                  <a:lnTo>
                    <a:pt x="38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8" y="137"/>
                  </a:lnTo>
                  <a:lnTo>
                    <a:pt x="28" y="64"/>
                  </a:lnTo>
                  <a:cubicBezTo>
                    <a:pt x="28" y="62"/>
                    <a:pt x="30" y="60"/>
                    <a:pt x="32" y="60"/>
                  </a:cubicBezTo>
                  <a:cubicBezTo>
                    <a:pt x="35" y="60"/>
                    <a:pt x="37" y="62"/>
                    <a:pt x="37" y="64"/>
                  </a:cubicBezTo>
                  <a:lnTo>
                    <a:pt x="37" y="96"/>
                  </a:lnTo>
                  <a:lnTo>
                    <a:pt x="37" y="97"/>
                  </a:lnTo>
                  <a:lnTo>
                    <a:pt x="37" y="266"/>
                  </a:lnTo>
                  <a:lnTo>
                    <a:pt x="78" y="266"/>
                  </a:lnTo>
                  <a:lnTo>
                    <a:pt x="78" y="147"/>
                  </a:lnTo>
                  <a:cubicBezTo>
                    <a:pt x="78" y="144"/>
                    <a:pt x="80" y="141"/>
                    <a:pt x="83" y="141"/>
                  </a:cubicBezTo>
                  <a:cubicBezTo>
                    <a:pt x="86" y="141"/>
                    <a:pt x="88" y="144"/>
                    <a:pt x="88" y="147"/>
                  </a:cubicBezTo>
                  <a:lnTo>
                    <a:pt x="88" y="266"/>
                  </a:lnTo>
                  <a:lnTo>
                    <a:pt x="130" y="266"/>
                  </a:lnTo>
                  <a:lnTo>
                    <a:pt x="130" y="97"/>
                  </a:lnTo>
                  <a:lnTo>
                    <a:pt x="130" y="64"/>
                  </a:lnTo>
                  <a:cubicBezTo>
                    <a:pt x="130" y="62"/>
                    <a:pt x="132" y="60"/>
                    <a:pt x="134" y="60"/>
                  </a:cubicBezTo>
                  <a:cubicBezTo>
                    <a:pt x="136" y="60"/>
                    <a:pt x="138" y="62"/>
                    <a:pt x="138" y="64"/>
                  </a:cubicBezTo>
                  <a:lnTo>
                    <a:pt x="138" y="137"/>
                  </a:lnTo>
                  <a:lnTo>
                    <a:pt x="167" y="137"/>
                  </a:lnTo>
                  <a:lnTo>
                    <a:pt x="167" y="38"/>
                  </a:lnTo>
                  <a:cubicBezTo>
                    <a:pt x="167" y="17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782">
              <a:extLst>
                <a:ext uri="{FF2B5EF4-FFF2-40B4-BE49-F238E27FC236}">
                  <a16:creationId xmlns:a16="http://schemas.microsoft.com/office/drawing/2014/main" id="{07BD94E4-FA64-894A-8DF2-04468D889E52}"/>
                </a:ext>
              </a:extLst>
            </p:cNvPr>
            <p:cNvSpPr/>
            <p:nvPr/>
          </p:nvSpPr>
          <p:spPr>
            <a:xfrm>
              <a:off x="18824359" y="5083703"/>
              <a:ext cx="941357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99">
                  <a:moveTo>
                    <a:pt x="155" y="54"/>
                  </a:moveTo>
                  <a:cubicBezTo>
                    <a:pt x="158" y="53"/>
                    <a:pt x="161" y="55"/>
                    <a:pt x="162" y="58"/>
                  </a:cubicBezTo>
                  <a:lnTo>
                    <a:pt x="180" y="151"/>
                  </a:lnTo>
                  <a:lnTo>
                    <a:pt x="208" y="151"/>
                  </a:lnTo>
                  <a:cubicBezTo>
                    <a:pt x="208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40" y="14"/>
                    <a:pt x="123" y="23"/>
                    <a:pt x="104" y="23"/>
                  </a:cubicBezTo>
                  <a:cubicBezTo>
                    <a:pt x="86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8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1" y="61"/>
                  </a:lnTo>
                  <a:cubicBezTo>
                    <a:pt x="150" y="58"/>
                    <a:pt x="152" y="55"/>
                    <a:pt x="155" y="54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783">
              <a:extLst>
                <a:ext uri="{FF2B5EF4-FFF2-40B4-BE49-F238E27FC236}">
                  <a16:creationId xmlns:a16="http://schemas.microsoft.com/office/drawing/2014/main" id="{93EFEC69-5606-E647-8407-6AF25BEB98A4}"/>
                </a:ext>
              </a:extLst>
            </p:cNvPr>
            <p:cNvSpPr/>
            <p:nvPr/>
          </p:nvSpPr>
          <p:spPr>
            <a:xfrm>
              <a:off x="19074465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784">
              <a:extLst>
                <a:ext uri="{FF2B5EF4-FFF2-40B4-BE49-F238E27FC236}">
                  <a16:creationId xmlns:a16="http://schemas.microsoft.com/office/drawing/2014/main" id="{D10B6529-2018-6A4A-8085-B5F60BE08BA3}"/>
                </a:ext>
              </a:extLst>
            </p:cNvPr>
            <p:cNvSpPr/>
            <p:nvPr/>
          </p:nvSpPr>
          <p:spPr>
            <a:xfrm>
              <a:off x="19338239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785">
              <a:extLst>
                <a:ext uri="{FF2B5EF4-FFF2-40B4-BE49-F238E27FC236}">
                  <a16:creationId xmlns:a16="http://schemas.microsoft.com/office/drawing/2014/main" id="{5DEE9EFC-EE76-8040-9576-936EEFF096DE}"/>
                </a:ext>
              </a:extLst>
            </p:cNvPr>
            <p:cNvSpPr/>
            <p:nvPr/>
          </p:nvSpPr>
          <p:spPr>
            <a:xfrm>
              <a:off x="19115393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786">
              <a:extLst>
                <a:ext uri="{FF2B5EF4-FFF2-40B4-BE49-F238E27FC236}">
                  <a16:creationId xmlns:a16="http://schemas.microsoft.com/office/drawing/2014/main" id="{75AAEC40-4B28-1A4A-AF38-81BBBF4E6F60}"/>
                </a:ext>
              </a:extLst>
            </p:cNvPr>
            <p:cNvSpPr/>
            <p:nvPr/>
          </p:nvSpPr>
          <p:spPr>
            <a:xfrm>
              <a:off x="20302334" y="662989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9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9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787">
              <a:extLst>
                <a:ext uri="{FF2B5EF4-FFF2-40B4-BE49-F238E27FC236}">
                  <a16:creationId xmlns:a16="http://schemas.microsoft.com/office/drawing/2014/main" id="{3792EDC7-DE09-3140-8611-6FEF9A207400}"/>
                </a:ext>
              </a:extLst>
            </p:cNvPr>
            <p:cNvSpPr/>
            <p:nvPr/>
          </p:nvSpPr>
          <p:spPr>
            <a:xfrm>
              <a:off x="20138620" y="7043725"/>
              <a:ext cx="759452" cy="12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6">
                  <a:moveTo>
                    <a:pt x="129" y="0"/>
                  </a:moveTo>
                  <a:lnTo>
                    <a:pt x="128" y="0"/>
                  </a:lnTo>
                  <a:cubicBezTo>
                    <a:pt x="117" y="12"/>
                    <a:pt x="102" y="20"/>
                    <a:pt x="85" y="20"/>
                  </a:cubicBezTo>
                  <a:cubicBezTo>
                    <a:pt x="67" y="20"/>
                    <a:pt x="51" y="12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8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4"/>
                  </a:lnTo>
                  <a:cubicBezTo>
                    <a:pt x="29" y="62"/>
                    <a:pt x="31" y="60"/>
                    <a:pt x="33" y="60"/>
                  </a:cubicBezTo>
                  <a:cubicBezTo>
                    <a:pt x="36" y="60"/>
                    <a:pt x="37" y="62"/>
                    <a:pt x="37" y="64"/>
                  </a:cubicBezTo>
                  <a:lnTo>
                    <a:pt x="37" y="96"/>
                  </a:lnTo>
                  <a:lnTo>
                    <a:pt x="37" y="97"/>
                  </a:lnTo>
                  <a:lnTo>
                    <a:pt x="37" y="266"/>
                  </a:lnTo>
                  <a:lnTo>
                    <a:pt x="79" y="266"/>
                  </a:lnTo>
                  <a:lnTo>
                    <a:pt x="79" y="147"/>
                  </a:lnTo>
                  <a:cubicBezTo>
                    <a:pt x="79" y="144"/>
                    <a:pt x="81" y="141"/>
                    <a:pt x="84" y="141"/>
                  </a:cubicBezTo>
                  <a:cubicBezTo>
                    <a:pt x="87" y="141"/>
                    <a:pt x="89" y="144"/>
                    <a:pt x="89" y="147"/>
                  </a:cubicBezTo>
                  <a:lnTo>
                    <a:pt x="89" y="266"/>
                  </a:lnTo>
                  <a:lnTo>
                    <a:pt x="131" y="266"/>
                  </a:lnTo>
                  <a:lnTo>
                    <a:pt x="131" y="97"/>
                  </a:lnTo>
                  <a:lnTo>
                    <a:pt x="131" y="64"/>
                  </a:lnTo>
                  <a:cubicBezTo>
                    <a:pt x="131" y="62"/>
                    <a:pt x="133" y="60"/>
                    <a:pt x="135" y="60"/>
                  </a:cubicBezTo>
                  <a:cubicBezTo>
                    <a:pt x="137" y="60"/>
                    <a:pt x="139" y="62"/>
                    <a:pt x="139" y="64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8"/>
                  </a:lnTo>
                  <a:cubicBezTo>
                    <a:pt x="168" y="17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788">
              <a:extLst>
                <a:ext uri="{FF2B5EF4-FFF2-40B4-BE49-F238E27FC236}">
                  <a16:creationId xmlns:a16="http://schemas.microsoft.com/office/drawing/2014/main" id="{01BAB5DA-945A-BC45-A11F-BEF72179882E}"/>
                </a:ext>
              </a:extLst>
            </p:cNvPr>
            <p:cNvSpPr/>
            <p:nvPr/>
          </p:nvSpPr>
          <p:spPr>
            <a:xfrm>
              <a:off x="6845924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789">
              <a:extLst>
                <a:ext uri="{FF2B5EF4-FFF2-40B4-BE49-F238E27FC236}">
                  <a16:creationId xmlns:a16="http://schemas.microsoft.com/office/drawing/2014/main" id="{53E0541F-3FD1-6E47-9F2F-6D13CC389570}"/>
                </a:ext>
              </a:extLst>
            </p:cNvPr>
            <p:cNvSpPr/>
            <p:nvPr/>
          </p:nvSpPr>
          <p:spPr>
            <a:xfrm>
              <a:off x="6682222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8" y="13"/>
                    <a:pt x="102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0" y="143"/>
                    <a:pt x="83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3" y="61"/>
                    <a:pt x="134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790">
              <a:extLst>
                <a:ext uri="{FF2B5EF4-FFF2-40B4-BE49-F238E27FC236}">
                  <a16:creationId xmlns:a16="http://schemas.microsoft.com/office/drawing/2014/main" id="{A9ED6806-10F2-E54C-B038-C22D79F523EF}"/>
                </a:ext>
              </a:extLst>
            </p:cNvPr>
            <p:cNvSpPr/>
            <p:nvPr/>
          </p:nvSpPr>
          <p:spPr>
            <a:xfrm>
              <a:off x="8069245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791">
              <a:extLst>
                <a:ext uri="{FF2B5EF4-FFF2-40B4-BE49-F238E27FC236}">
                  <a16:creationId xmlns:a16="http://schemas.microsoft.com/office/drawing/2014/main" id="{6B046D10-934B-F24E-809E-8CDAB98E8B1E}"/>
                </a:ext>
              </a:extLst>
            </p:cNvPr>
            <p:cNvSpPr/>
            <p:nvPr/>
          </p:nvSpPr>
          <p:spPr>
            <a:xfrm>
              <a:off x="7905531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4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3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792">
              <a:extLst>
                <a:ext uri="{FF2B5EF4-FFF2-40B4-BE49-F238E27FC236}">
                  <a16:creationId xmlns:a16="http://schemas.microsoft.com/office/drawing/2014/main" id="{85234019-CA98-A942-A202-01782F1B5B77}"/>
                </a:ext>
              </a:extLst>
            </p:cNvPr>
            <p:cNvSpPr/>
            <p:nvPr/>
          </p:nvSpPr>
          <p:spPr>
            <a:xfrm>
              <a:off x="9292554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793">
              <a:extLst>
                <a:ext uri="{FF2B5EF4-FFF2-40B4-BE49-F238E27FC236}">
                  <a16:creationId xmlns:a16="http://schemas.microsoft.com/office/drawing/2014/main" id="{74CF97F4-FF1B-2B4B-89E2-6F64AA87C2EB}"/>
                </a:ext>
              </a:extLst>
            </p:cNvPr>
            <p:cNvSpPr/>
            <p:nvPr/>
          </p:nvSpPr>
          <p:spPr>
            <a:xfrm>
              <a:off x="9128840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8" y="13"/>
                    <a:pt x="101" y="20"/>
                    <a:pt x="84" y="20"/>
                  </a:cubicBezTo>
                  <a:cubicBezTo>
                    <a:pt x="67" y="20"/>
                    <a:pt x="50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0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3" y="61"/>
                    <a:pt x="135" y="61"/>
                  </a:cubicBezTo>
                  <a:cubicBezTo>
                    <a:pt x="138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794">
              <a:extLst>
                <a:ext uri="{FF2B5EF4-FFF2-40B4-BE49-F238E27FC236}">
                  <a16:creationId xmlns:a16="http://schemas.microsoft.com/office/drawing/2014/main" id="{0AF86175-DC61-2144-AA92-1350D3190ED8}"/>
                </a:ext>
              </a:extLst>
            </p:cNvPr>
            <p:cNvSpPr/>
            <p:nvPr/>
          </p:nvSpPr>
          <p:spPr>
            <a:xfrm>
              <a:off x="10515863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1795">
              <a:extLst>
                <a:ext uri="{FF2B5EF4-FFF2-40B4-BE49-F238E27FC236}">
                  <a16:creationId xmlns:a16="http://schemas.microsoft.com/office/drawing/2014/main" id="{530CB78C-7263-C244-89E1-1AB8DBEA97BA}"/>
                </a:ext>
              </a:extLst>
            </p:cNvPr>
            <p:cNvSpPr/>
            <p:nvPr/>
          </p:nvSpPr>
          <p:spPr>
            <a:xfrm>
              <a:off x="10352149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796">
              <a:extLst>
                <a:ext uri="{FF2B5EF4-FFF2-40B4-BE49-F238E27FC236}">
                  <a16:creationId xmlns:a16="http://schemas.microsoft.com/office/drawing/2014/main" id="{912EE5B2-6CC8-474A-A229-ACD6AF5094F6}"/>
                </a:ext>
              </a:extLst>
            </p:cNvPr>
            <p:cNvSpPr/>
            <p:nvPr/>
          </p:nvSpPr>
          <p:spPr>
            <a:xfrm>
              <a:off x="11739172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797">
              <a:extLst>
                <a:ext uri="{FF2B5EF4-FFF2-40B4-BE49-F238E27FC236}">
                  <a16:creationId xmlns:a16="http://schemas.microsoft.com/office/drawing/2014/main" id="{9BC8FCAD-1EF4-594D-ABD2-F8C8D1684BB8}"/>
                </a:ext>
              </a:extLst>
            </p:cNvPr>
            <p:cNvSpPr/>
            <p:nvPr/>
          </p:nvSpPr>
          <p:spPr>
            <a:xfrm>
              <a:off x="11575445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4" y="20"/>
                  </a:cubicBezTo>
                  <a:cubicBezTo>
                    <a:pt x="66" y="20"/>
                    <a:pt x="50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4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0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1798">
              <a:extLst>
                <a:ext uri="{FF2B5EF4-FFF2-40B4-BE49-F238E27FC236}">
                  <a16:creationId xmlns:a16="http://schemas.microsoft.com/office/drawing/2014/main" id="{916A1C24-9288-3545-8CC3-5333666CB820}"/>
                </a:ext>
              </a:extLst>
            </p:cNvPr>
            <p:cNvSpPr/>
            <p:nvPr/>
          </p:nvSpPr>
          <p:spPr>
            <a:xfrm>
              <a:off x="12962481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1799">
              <a:extLst>
                <a:ext uri="{FF2B5EF4-FFF2-40B4-BE49-F238E27FC236}">
                  <a16:creationId xmlns:a16="http://schemas.microsoft.com/office/drawing/2014/main" id="{38D6A77E-0A2E-C440-B210-DFD2A4302340}"/>
                </a:ext>
              </a:extLst>
            </p:cNvPr>
            <p:cNvSpPr/>
            <p:nvPr/>
          </p:nvSpPr>
          <p:spPr>
            <a:xfrm>
              <a:off x="12798767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800">
              <a:extLst>
                <a:ext uri="{FF2B5EF4-FFF2-40B4-BE49-F238E27FC236}">
                  <a16:creationId xmlns:a16="http://schemas.microsoft.com/office/drawing/2014/main" id="{3850624F-F097-D249-B37F-6C0F3BC2A743}"/>
                </a:ext>
              </a:extLst>
            </p:cNvPr>
            <p:cNvSpPr/>
            <p:nvPr/>
          </p:nvSpPr>
          <p:spPr>
            <a:xfrm>
              <a:off x="14185790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801">
              <a:extLst>
                <a:ext uri="{FF2B5EF4-FFF2-40B4-BE49-F238E27FC236}">
                  <a16:creationId xmlns:a16="http://schemas.microsoft.com/office/drawing/2014/main" id="{47E38158-9853-F340-9A70-6269C82FFE0D}"/>
                </a:ext>
              </a:extLst>
            </p:cNvPr>
            <p:cNvSpPr/>
            <p:nvPr/>
          </p:nvSpPr>
          <p:spPr>
            <a:xfrm>
              <a:off x="14022076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7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4" y="61"/>
                  </a:cubicBezTo>
                  <a:cubicBezTo>
                    <a:pt x="36" y="61"/>
                    <a:pt x="37" y="63"/>
                    <a:pt x="37" y="65"/>
                  </a:cubicBezTo>
                  <a:lnTo>
                    <a:pt x="37" y="97"/>
                  </a:lnTo>
                  <a:lnTo>
                    <a:pt x="37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1" y="97"/>
                  </a:lnTo>
                  <a:lnTo>
                    <a:pt x="131" y="65"/>
                  </a:lnTo>
                  <a:cubicBezTo>
                    <a:pt x="131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802">
              <a:extLst>
                <a:ext uri="{FF2B5EF4-FFF2-40B4-BE49-F238E27FC236}">
                  <a16:creationId xmlns:a16="http://schemas.microsoft.com/office/drawing/2014/main" id="{220AC5FD-5191-D74D-8ADD-40C10ECC7EBC}"/>
                </a:ext>
              </a:extLst>
            </p:cNvPr>
            <p:cNvSpPr/>
            <p:nvPr/>
          </p:nvSpPr>
          <p:spPr>
            <a:xfrm>
              <a:off x="15409099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803">
              <a:extLst>
                <a:ext uri="{FF2B5EF4-FFF2-40B4-BE49-F238E27FC236}">
                  <a16:creationId xmlns:a16="http://schemas.microsoft.com/office/drawing/2014/main" id="{A7EE21D4-EF99-2E4B-9D34-416CF5A36256}"/>
                </a:ext>
              </a:extLst>
            </p:cNvPr>
            <p:cNvSpPr/>
            <p:nvPr/>
          </p:nvSpPr>
          <p:spPr>
            <a:xfrm>
              <a:off x="15245384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8" y="13"/>
                    <a:pt x="102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1" y="97"/>
                  </a:lnTo>
                  <a:lnTo>
                    <a:pt x="131" y="65"/>
                  </a:lnTo>
                  <a:cubicBezTo>
                    <a:pt x="131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804">
              <a:extLst>
                <a:ext uri="{FF2B5EF4-FFF2-40B4-BE49-F238E27FC236}">
                  <a16:creationId xmlns:a16="http://schemas.microsoft.com/office/drawing/2014/main" id="{9E08CF22-2EE2-0148-8936-906E26F768AD}"/>
                </a:ext>
              </a:extLst>
            </p:cNvPr>
            <p:cNvSpPr/>
            <p:nvPr/>
          </p:nvSpPr>
          <p:spPr>
            <a:xfrm>
              <a:off x="16632395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805">
              <a:extLst>
                <a:ext uri="{FF2B5EF4-FFF2-40B4-BE49-F238E27FC236}">
                  <a16:creationId xmlns:a16="http://schemas.microsoft.com/office/drawing/2014/main" id="{8D29DFF5-ADD6-BA49-B3CD-F1704CF41270}"/>
                </a:ext>
              </a:extLst>
            </p:cNvPr>
            <p:cNvSpPr/>
            <p:nvPr/>
          </p:nvSpPr>
          <p:spPr>
            <a:xfrm>
              <a:off x="16468693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4" y="20"/>
                  </a:cubicBezTo>
                  <a:cubicBezTo>
                    <a:pt x="66" y="20"/>
                    <a:pt x="51" y="13"/>
                    <a:pt x="41" y="0"/>
                  </a:cubicBezTo>
                  <a:lnTo>
                    <a:pt x="39" y="0"/>
                  </a:lnTo>
                  <a:cubicBezTo>
                    <a:pt x="17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7" y="63"/>
                    <a:pt x="37" y="65"/>
                  </a:cubicBezTo>
                  <a:lnTo>
                    <a:pt x="37" y="97"/>
                  </a:lnTo>
                  <a:lnTo>
                    <a:pt x="37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1" y="267"/>
                  </a:lnTo>
                  <a:lnTo>
                    <a:pt x="131" y="97"/>
                  </a:lnTo>
                  <a:lnTo>
                    <a:pt x="131" y="65"/>
                  </a:lnTo>
                  <a:cubicBezTo>
                    <a:pt x="131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806">
              <a:extLst>
                <a:ext uri="{FF2B5EF4-FFF2-40B4-BE49-F238E27FC236}">
                  <a16:creationId xmlns:a16="http://schemas.microsoft.com/office/drawing/2014/main" id="{D96EE73E-D18F-654B-BB98-FE2EE65A3027}"/>
                </a:ext>
              </a:extLst>
            </p:cNvPr>
            <p:cNvSpPr/>
            <p:nvPr/>
          </p:nvSpPr>
          <p:spPr>
            <a:xfrm>
              <a:off x="17855716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807">
              <a:extLst>
                <a:ext uri="{FF2B5EF4-FFF2-40B4-BE49-F238E27FC236}">
                  <a16:creationId xmlns:a16="http://schemas.microsoft.com/office/drawing/2014/main" id="{83687D13-75B0-F241-B27B-E6C3BB4CFEC1}"/>
                </a:ext>
              </a:extLst>
            </p:cNvPr>
            <p:cNvSpPr/>
            <p:nvPr/>
          </p:nvSpPr>
          <p:spPr>
            <a:xfrm>
              <a:off x="17692002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1" y="20"/>
                    <a:pt x="84" y="20"/>
                  </a:cubicBezTo>
                  <a:cubicBezTo>
                    <a:pt x="66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8" y="63"/>
                    <a:pt x="38" y="65"/>
                  </a:cubicBezTo>
                  <a:lnTo>
                    <a:pt x="38" y="97"/>
                  </a:lnTo>
                  <a:lnTo>
                    <a:pt x="38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1" y="267"/>
                  </a:lnTo>
                  <a:lnTo>
                    <a:pt x="131" y="97"/>
                  </a:lnTo>
                  <a:lnTo>
                    <a:pt x="131" y="65"/>
                  </a:lnTo>
                  <a:cubicBezTo>
                    <a:pt x="131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808">
              <a:extLst>
                <a:ext uri="{FF2B5EF4-FFF2-40B4-BE49-F238E27FC236}">
                  <a16:creationId xmlns:a16="http://schemas.microsoft.com/office/drawing/2014/main" id="{C6A42B47-036E-1549-85D1-062368E6A93C}"/>
                </a:ext>
              </a:extLst>
            </p:cNvPr>
            <p:cNvSpPr/>
            <p:nvPr/>
          </p:nvSpPr>
          <p:spPr>
            <a:xfrm>
              <a:off x="19079025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809">
              <a:extLst>
                <a:ext uri="{FF2B5EF4-FFF2-40B4-BE49-F238E27FC236}">
                  <a16:creationId xmlns:a16="http://schemas.microsoft.com/office/drawing/2014/main" id="{0A585DCF-3555-084B-B1BF-A9E169C783D3}"/>
                </a:ext>
              </a:extLst>
            </p:cNvPr>
            <p:cNvSpPr/>
            <p:nvPr/>
          </p:nvSpPr>
          <p:spPr>
            <a:xfrm>
              <a:off x="18919858" y="9021937"/>
              <a:ext cx="754904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267">
                  <a:moveTo>
                    <a:pt x="128" y="0"/>
                  </a:moveTo>
                  <a:lnTo>
                    <a:pt x="127" y="0"/>
                  </a:lnTo>
                  <a:cubicBezTo>
                    <a:pt x="116" y="13"/>
                    <a:pt x="101" y="20"/>
                    <a:pt x="83" y="20"/>
                  </a:cubicBezTo>
                  <a:cubicBezTo>
                    <a:pt x="66" y="20"/>
                    <a:pt x="50" y="13"/>
                    <a:pt x="40" y="0"/>
                  </a:cubicBezTo>
                  <a:lnTo>
                    <a:pt x="38" y="0"/>
                  </a:lnTo>
                  <a:cubicBezTo>
                    <a:pt x="17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8" y="137"/>
                  </a:lnTo>
                  <a:lnTo>
                    <a:pt x="28" y="65"/>
                  </a:lnTo>
                  <a:cubicBezTo>
                    <a:pt x="28" y="63"/>
                    <a:pt x="30" y="61"/>
                    <a:pt x="32" y="61"/>
                  </a:cubicBezTo>
                  <a:cubicBezTo>
                    <a:pt x="35" y="61"/>
                    <a:pt x="37" y="63"/>
                    <a:pt x="37" y="65"/>
                  </a:cubicBezTo>
                  <a:lnTo>
                    <a:pt x="37" y="97"/>
                  </a:lnTo>
                  <a:lnTo>
                    <a:pt x="37" y="267"/>
                  </a:lnTo>
                  <a:lnTo>
                    <a:pt x="78" y="267"/>
                  </a:lnTo>
                  <a:lnTo>
                    <a:pt x="78" y="148"/>
                  </a:lnTo>
                  <a:cubicBezTo>
                    <a:pt x="78" y="145"/>
                    <a:pt x="80" y="143"/>
                    <a:pt x="83" y="143"/>
                  </a:cubicBezTo>
                  <a:cubicBezTo>
                    <a:pt x="86" y="143"/>
                    <a:pt x="88" y="145"/>
                    <a:pt x="88" y="148"/>
                  </a:cubicBezTo>
                  <a:lnTo>
                    <a:pt x="88" y="267"/>
                  </a:lnTo>
                  <a:lnTo>
                    <a:pt x="130" y="267"/>
                  </a:lnTo>
                  <a:lnTo>
                    <a:pt x="130" y="97"/>
                  </a:lnTo>
                  <a:lnTo>
                    <a:pt x="130" y="65"/>
                  </a:lnTo>
                  <a:cubicBezTo>
                    <a:pt x="130" y="63"/>
                    <a:pt x="132" y="61"/>
                    <a:pt x="134" y="61"/>
                  </a:cubicBezTo>
                  <a:cubicBezTo>
                    <a:pt x="136" y="61"/>
                    <a:pt x="138" y="63"/>
                    <a:pt x="138" y="65"/>
                  </a:cubicBezTo>
                  <a:lnTo>
                    <a:pt x="138" y="137"/>
                  </a:lnTo>
                  <a:lnTo>
                    <a:pt x="167" y="137"/>
                  </a:lnTo>
                  <a:lnTo>
                    <a:pt x="167" y="39"/>
                  </a:lnTo>
                  <a:cubicBezTo>
                    <a:pt x="167" y="18"/>
                    <a:pt x="149" y="0"/>
                    <a:pt x="128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810">
              <a:extLst>
                <a:ext uri="{FF2B5EF4-FFF2-40B4-BE49-F238E27FC236}">
                  <a16:creationId xmlns:a16="http://schemas.microsoft.com/office/drawing/2014/main" id="{A036ADF5-2634-F348-9ACD-23F5F4CE5ED5}"/>
                </a:ext>
              </a:extLst>
            </p:cNvPr>
            <p:cNvSpPr/>
            <p:nvPr/>
          </p:nvSpPr>
          <p:spPr>
            <a:xfrm>
              <a:off x="20302334" y="8612652"/>
              <a:ext cx="436571" cy="4365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9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1"/>
                    <a:pt x="21" y="0"/>
                    <a:pt x="49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811">
              <a:extLst>
                <a:ext uri="{FF2B5EF4-FFF2-40B4-BE49-F238E27FC236}">
                  <a16:creationId xmlns:a16="http://schemas.microsoft.com/office/drawing/2014/main" id="{CF3FEFA2-61A8-B341-B366-7007126BA3BA}"/>
                </a:ext>
              </a:extLst>
            </p:cNvPr>
            <p:cNvSpPr/>
            <p:nvPr/>
          </p:nvSpPr>
          <p:spPr>
            <a:xfrm>
              <a:off x="20138620" y="9021937"/>
              <a:ext cx="759452" cy="1209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267">
                  <a:moveTo>
                    <a:pt x="129" y="0"/>
                  </a:moveTo>
                  <a:lnTo>
                    <a:pt x="128" y="0"/>
                  </a:lnTo>
                  <a:cubicBezTo>
                    <a:pt x="117" y="13"/>
                    <a:pt x="102" y="20"/>
                    <a:pt x="85" y="20"/>
                  </a:cubicBezTo>
                  <a:cubicBezTo>
                    <a:pt x="67" y="20"/>
                    <a:pt x="51" y="13"/>
                    <a:pt x="40" y="0"/>
                  </a:cubicBezTo>
                  <a:lnTo>
                    <a:pt x="39" y="0"/>
                  </a:lnTo>
                  <a:cubicBezTo>
                    <a:pt x="18" y="0"/>
                    <a:pt x="0" y="18"/>
                    <a:pt x="0" y="39"/>
                  </a:cubicBezTo>
                  <a:lnTo>
                    <a:pt x="0" y="137"/>
                  </a:lnTo>
                  <a:lnTo>
                    <a:pt x="29" y="137"/>
                  </a:lnTo>
                  <a:lnTo>
                    <a:pt x="29" y="65"/>
                  </a:lnTo>
                  <a:cubicBezTo>
                    <a:pt x="29" y="63"/>
                    <a:pt x="31" y="61"/>
                    <a:pt x="33" y="61"/>
                  </a:cubicBezTo>
                  <a:cubicBezTo>
                    <a:pt x="36" y="61"/>
                    <a:pt x="37" y="63"/>
                    <a:pt x="37" y="65"/>
                  </a:cubicBezTo>
                  <a:lnTo>
                    <a:pt x="37" y="97"/>
                  </a:lnTo>
                  <a:lnTo>
                    <a:pt x="37" y="267"/>
                  </a:lnTo>
                  <a:lnTo>
                    <a:pt x="79" y="267"/>
                  </a:lnTo>
                  <a:lnTo>
                    <a:pt x="79" y="148"/>
                  </a:lnTo>
                  <a:cubicBezTo>
                    <a:pt x="79" y="145"/>
                    <a:pt x="81" y="143"/>
                    <a:pt x="84" y="143"/>
                  </a:cubicBezTo>
                  <a:cubicBezTo>
                    <a:pt x="87" y="143"/>
                    <a:pt x="89" y="145"/>
                    <a:pt x="89" y="148"/>
                  </a:cubicBezTo>
                  <a:lnTo>
                    <a:pt x="89" y="267"/>
                  </a:lnTo>
                  <a:lnTo>
                    <a:pt x="131" y="267"/>
                  </a:lnTo>
                  <a:lnTo>
                    <a:pt x="131" y="97"/>
                  </a:lnTo>
                  <a:lnTo>
                    <a:pt x="131" y="65"/>
                  </a:lnTo>
                  <a:cubicBezTo>
                    <a:pt x="131" y="63"/>
                    <a:pt x="133" y="61"/>
                    <a:pt x="135" y="61"/>
                  </a:cubicBezTo>
                  <a:cubicBezTo>
                    <a:pt x="137" y="61"/>
                    <a:pt x="139" y="63"/>
                    <a:pt x="139" y="65"/>
                  </a:cubicBezTo>
                  <a:lnTo>
                    <a:pt x="139" y="137"/>
                  </a:lnTo>
                  <a:lnTo>
                    <a:pt x="168" y="137"/>
                  </a:lnTo>
                  <a:lnTo>
                    <a:pt x="168" y="39"/>
                  </a:lnTo>
                  <a:cubicBezTo>
                    <a:pt x="168" y="18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1812">
              <a:extLst>
                <a:ext uri="{FF2B5EF4-FFF2-40B4-BE49-F238E27FC236}">
                  <a16:creationId xmlns:a16="http://schemas.microsoft.com/office/drawing/2014/main" id="{1FFC842D-0EF5-3E41-8A18-9D1840997E3C}"/>
                </a:ext>
              </a:extLst>
            </p:cNvPr>
            <p:cNvSpPr/>
            <p:nvPr/>
          </p:nvSpPr>
          <p:spPr>
            <a:xfrm>
              <a:off x="20047667" y="5083703"/>
              <a:ext cx="941357" cy="90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99">
                  <a:moveTo>
                    <a:pt x="155" y="54"/>
                  </a:moveTo>
                  <a:cubicBezTo>
                    <a:pt x="158" y="53"/>
                    <a:pt x="161" y="55"/>
                    <a:pt x="161" y="58"/>
                  </a:cubicBezTo>
                  <a:lnTo>
                    <a:pt x="180" y="151"/>
                  </a:lnTo>
                  <a:lnTo>
                    <a:pt x="208" y="151"/>
                  </a:lnTo>
                  <a:cubicBezTo>
                    <a:pt x="208" y="151"/>
                    <a:pt x="174" y="0"/>
                    <a:pt x="169" y="0"/>
                  </a:cubicBezTo>
                  <a:lnTo>
                    <a:pt x="150" y="0"/>
                  </a:lnTo>
                  <a:cubicBezTo>
                    <a:pt x="140" y="14"/>
                    <a:pt x="123" y="23"/>
                    <a:pt x="105" y="23"/>
                  </a:cubicBezTo>
                  <a:cubicBezTo>
                    <a:pt x="86" y="23"/>
                    <a:pt x="69" y="14"/>
                    <a:pt x="59" y="0"/>
                  </a:cubicBezTo>
                  <a:lnTo>
                    <a:pt x="39" y="0"/>
                  </a:lnTo>
                  <a:cubicBezTo>
                    <a:pt x="34" y="0"/>
                    <a:pt x="0" y="151"/>
                    <a:pt x="0" y="151"/>
                  </a:cubicBezTo>
                  <a:lnTo>
                    <a:pt x="29" y="151"/>
                  </a:lnTo>
                  <a:lnTo>
                    <a:pt x="47" y="58"/>
                  </a:lnTo>
                  <a:cubicBezTo>
                    <a:pt x="48" y="55"/>
                    <a:pt x="51" y="53"/>
                    <a:pt x="54" y="54"/>
                  </a:cubicBezTo>
                  <a:cubicBezTo>
                    <a:pt x="57" y="55"/>
                    <a:pt x="59" y="58"/>
                    <a:pt x="58" y="61"/>
                  </a:cubicBezTo>
                  <a:lnTo>
                    <a:pt x="32" y="199"/>
                  </a:lnTo>
                  <a:lnTo>
                    <a:pt x="177" y="199"/>
                  </a:lnTo>
                  <a:lnTo>
                    <a:pt x="151" y="61"/>
                  </a:lnTo>
                  <a:cubicBezTo>
                    <a:pt x="150" y="58"/>
                    <a:pt x="152" y="55"/>
                    <a:pt x="155" y="54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813">
              <a:extLst>
                <a:ext uri="{FF2B5EF4-FFF2-40B4-BE49-F238E27FC236}">
                  <a16:creationId xmlns:a16="http://schemas.microsoft.com/office/drawing/2014/main" id="{5D1EB480-DF63-9C42-8372-C77B7E3D9851}"/>
                </a:ext>
              </a:extLst>
            </p:cNvPr>
            <p:cNvSpPr/>
            <p:nvPr/>
          </p:nvSpPr>
          <p:spPr>
            <a:xfrm>
              <a:off x="20297786" y="4683513"/>
              <a:ext cx="441119" cy="441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" h="98">
                  <a:moveTo>
                    <a:pt x="98" y="49"/>
                  </a:moveTo>
                  <a:cubicBezTo>
                    <a:pt x="98" y="76"/>
                    <a:pt x="76" y="98"/>
                    <a:pt x="50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6" y="0"/>
                    <a:pt x="98" y="22"/>
                    <a:pt x="98" y="49"/>
                  </a:cubicBez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814">
              <a:extLst>
                <a:ext uri="{FF2B5EF4-FFF2-40B4-BE49-F238E27FC236}">
                  <a16:creationId xmlns:a16="http://schemas.microsoft.com/office/drawing/2014/main" id="{C0D4373F-225A-F941-8065-2C289A38F121}"/>
                </a:ext>
              </a:extLst>
            </p:cNvPr>
            <p:cNvSpPr/>
            <p:nvPr/>
          </p:nvSpPr>
          <p:spPr>
            <a:xfrm>
              <a:off x="20561548" y="5743107"/>
              <a:ext cx="136428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127">
                  <a:moveTo>
                    <a:pt x="31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815">
              <a:extLst>
                <a:ext uri="{FF2B5EF4-FFF2-40B4-BE49-F238E27FC236}">
                  <a16:creationId xmlns:a16="http://schemas.microsoft.com/office/drawing/2014/main" id="{3FBF277F-4AA1-3845-9914-0A1E9D1D4B06}"/>
                </a:ext>
              </a:extLst>
            </p:cNvPr>
            <p:cNvSpPr/>
            <p:nvPr/>
          </p:nvSpPr>
          <p:spPr>
            <a:xfrm>
              <a:off x="20343262" y="5743107"/>
              <a:ext cx="131881" cy="57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27">
                  <a:moveTo>
                    <a:pt x="30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FDA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719">
              <a:extLst>
                <a:ext uri="{FF2B5EF4-FFF2-40B4-BE49-F238E27FC236}">
                  <a16:creationId xmlns:a16="http://schemas.microsoft.com/office/drawing/2014/main" id="{7BFD7AE3-6D41-1849-8BE1-98342207E446}"/>
                </a:ext>
              </a:extLst>
            </p:cNvPr>
            <p:cNvSpPr/>
            <p:nvPr/>
          </p:nvSpPr>
          <p:spPr>
            <a:xfrm>
              <a:off x="3000527" y="8744533"/>
              <a:ext cx="3051451" cy="16280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2" h="359">
                  <a:moveTo>
                    <a:pt x="555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555" y="0"/>
                  </a:lnTo>
                  <a:lnTo>
                    <a:pt x="672" y="179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F110356C-9AA5-374B-9A2B-A426327013F2}"/>
                </a:ext>
              </a:extLst>
            </p:cNvPr>
            <p:cNvSpPr txBox="1"/>
            <p:nvPr/>
          </p:nvSpPr>
          <p:spPr>
            <a:xfrm>
              <a:off x="3346966" y="4900198"/>
              <a:ext cx="2138558" cy="1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50%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F9647DD-C0EA-D64C-BDC4-77FAF127EA91}"/>
                </a:ext>
              </a:extLst>
            </p:cNvPr>
            <p:cNvSpPr txBox="1"/>
            <p:nvPr/>
          </p:nvSpPr>
          <p:spPr>
            <a:xfrm>
              <a:off x="3346966" y="6971046"/>
              <a:ext cx="2138558" cy="1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30%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64CF3E4-DF5C-CC4D-9841-3E4B0BA7C686}"/>
                </a:ext>
              </a:extLst>
            </p:cNvPr>
            <p:cNvSpPr txBox="1"/>
            <p:nvPr/>
          </p:nvSpPr>
          <p:spPr>
            <a:xfrm>
              <a:off x="3346966" y="8957461"/>
              <a:ext cx="2138558" cy="1304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60%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A8D4A3C-87F9-FE48-9AFC-CCC32E668C15}"/>
              </a:ext>
            </a:extLst>
          </p:cNvPr>
          <p:cNvGrpSpPr/>
          <p:nvPr/>
        </p:nvGrpSpPr>
        <p:grpSpPr>
          <a:xfrm>
            <a:off x="15384890" y="5285452"/>
            <a:ext cx="7216145" cy="4057893"/>
            <a:chOff x="4852387" y="3836020"/>
            <a:chExt cx="14596676" cy="8208226"/>
          </a:xfrm>
        </p:grpSpPr>
        <p:sp>
          <p:nvSpPr>
            <p:cNvPr id="294" name="Freeform: Shape 2037">
              <a:extLst>
                <a:ext uri="{FF2B5EF4-FFF2-40B4-BE49-F238E27FC236}">
                  <a16:creationId xmlns:a16="http://schemas.microsoft.com/office/drawing/2014/main" id="{57B11560-95B5-D14D-BB29-3CC8DC2E69D0}"/>
                </a:ext>
              </a:extLst>
            </p:cNvPr>
            <p:cNvSpPr/>
            <p:nvPr/>
          </p:nvSpPr>
          <p:spPr>
            <a:xfrm>
              <a:off x="4852387" y="9358599"/>
              <a:ext cx="14596676" cy="7443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9" h="185">
                  <a:moveTo>
                    <a:pt x="3609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tx1">
                <a:alpha val="7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2186">
              <a:extLst>
                <a:ext uri="{FF2B5EF4-FFF2-40B4-BE49-F238E27FC236}">
                  <a16:creationId xmlns:a16="http://schemas.microsoft.com/office/drawing/2014/main" id="{2E18F881-4B8B-C443-A453-B109A97CE213}"/>
                </a:ext>
              </a:extLst>
            </p:cNvPr>
            <p:cNvSpPr/>
            <p:nvPr/>
          </p:nvSpPr>
          <p:spPr>
            <a:xfrm>
              <a:off x="11054356" y="7610604"/>
              <a:ext cx="2176555" cy="17558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9" h="435">
                  <a:moveTo>
                    <a:pt x="0" y="435"/>
                  </a:moveTo>
                  <a:lnTo>
                    <a:pt x="269" y="0"/>
                  </a:lnTo>
                  <a:lnTo>
                    <a:pt x="539" y="435"/>
                  </a:lnTo>
                  <a:close/>
                </a:path>
              </a:pathLst>
            </a:custGeom>
            <a:solidFill>
              <a:schemeClr val="tx1">
                <a:alpha val="7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2187">
              <a:extLst>
                <a:ext uri="{FF2B5EF4-FFF2-40B4-BE49-F238E27FC236}">
                  <a16:creationId xmlns:a16="http://schemas.microsoft.com/office/drawing/2014/main" id="{52B2165E-C515-F148-93A4-33341B4B73CD}"/>
                </a:ext>
              </a:extLst>
            </p:cNvPr>
            <p:cNvSpPr/>
            <p:nvPr/>
          </p:nvSpPr>
          <p:spPr>
            <a:xfrm>
              <a:off x="7210996" y="6146081"/>
              <a:ext cx="9709541" cy="18731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1" h="464">
                  <a:moveTo>
                    <a:pt x="2361" y="0"/>
                  </a:moveTo>
                  <a:cubicBezTo>
                    <a:pt x="2341" y="2"/>
                    <a:pt x="2327" y="21"/>
                    <a:pt x="2329" y="40"/>
                  </a:cubicBezTo>
                  <a:cubicBezTo>
                    <a:pt x="2330" y="46"/>
                    <a:pt x="2332" y="51"/>
                    <a:pt x="2335" y="56"/>
                  </a:cubicBezTo>
                  <a:lnTo>
                    <a:pt x="2167" y="237"/>
                  </a:lnTo>
                  <a:lnTo>
                    <a:pt x="275" y="445"/>
                  </a:lnTo>
                  <a:lnTo>
                    <a:pt x="70" y="304"/>
                  </a:lnTo>
                  <a:cubicBezTo>
                    <a:pt x="71" y="299"/>
                    <a:pt x="72" y="293"/>
                    <a:pt x="72" y="288"/>
                  </a:cubicBezTo>
                  <a:cubicBezTo>
                    <a:pt x="70" y="268"/>
                    <a:pt x="52" y="254"/>
                    <a:pt x="32" y="256"/>
                  </a:cubicBezTo>
                  <a:cubicBezTo>
                    <a:pt x="12" y="258"/>
                    <a:pt x="-2" y="276"/>
                    <a:pt x="0" y="296"/>
                  </a:cubicBezTo>
                  <a:cubicBezTo>
                    <a:pt x="2" y="316"/>
                    <a:pt x="20" y="330"/>
                    <a:pt x="40" y="328"/>
                  </a:cubicBezTo>
                  <a:cubicBezTo>
                    <a:pt x="47" y="327"/>
                    <a:pt x="54" y="324"/>
                    <a:pt x="59" y="319"/>
                  </a:cubicBezTo>
                  <a:lnTo>
                    <a:pt x="270" y="464"/>
                  </a:lnTo>
                  <a:lnTo>
                    <a:pt x="2176" y="255"/>
                  </a:lnTo>
                  <a:lnTo>
                    <a:pt x="2349" y="69"/>
                  </a:lnTo>
                  <a:cubicBezTo>
                    <a:pt x="2356" y="72"/>
                    <a:pt x="2362" y="73"/>
                    <a:pt x="2369" y="72"/>
                  </a:cubicBezTo>
                  <a:cubicBezTo>
                    <a:pt x="2389" y="70"/>
                    <a:pt x="2403" y="52"/>
                    <a:pt x="2401" y="32"/>
                  </a:cubicBezTo>
                  <a:cubicBezTo>
                    <a:pt x="2399" y="12"/>
                    <a:pt x="2381" y="-2"/>
                    <a:pt x="2361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2188">
              <a:extLst>
                <a:ext uri="{FF2B5EF4-FFF2-40B4-BE49-F238E27FC236}">
                  <a16:creationId xmlns:a16="http://schemas.microsoft.com/office/drawing/2014/main" id="{7D7FFF5D-A038-894A-8F00-6FA6C2E42F3D}"/>
                </a:ext>
              </a:extLst>
            </p:cNvPr>
            <p:cNvSpPr/>
            <p:nvPr/>
          </p:nvSpPr>
          <p:spPr>
            <a:xfrm>
              <a:off x="8072718" y="4972845"/>
              <a:ext cx="2285788" cy="2285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6" h="566">
                  <a:moveTo>
                    <a:pt x="99" y="468"/>
                  </a:moveTo>
                  <a:cubicBezTo>
                    <a:pt x="28" y="397"/>
                    <a:pt x="28" y="282"/>
                    <a:pt x="99" y="211"/>
                  </a:cubicBezTo>
                  <a:cubicBezTo>
                    <a:pt x="170" y="140"/>
                    <a:pt x="285" y="140"/>
                    <a:pt x="355" y="211"/>
                  </a:cubicBezTo>
                  <a:cubicBezTo>
                    <a:pt x="426" y="282"/>
                    <a:pt x="426" y="397"/>
                    <a:pt x="355" y="468"/>
                  </a:cubicBezTo>
                  <a:cubicBezTo>
                    <a:pt x="285" y="538"/>
                    <a:pt x="170" y="538"/>
                    <a:pt x="99" y="468"/>
                  </a:cubicBezTo>
                  <a:close/>
                  <a:moveTo>
                    <a:pt x="402" y="196"/>
                  </a:moveTo>
                  <a:lnTo>
                    <a:pt x="521" y="77"/>
                  </a:lnTo>
                  <a:lnTo>
                    <a:pt x="521" y="190"/>
                  </a:lnTo>
                  <a:cubicBezTo>
                    <a:pt x="521" y="203"/>
                    <a:pt x="531" y="213"/>
                    <a:pt x="544" y="213"/>
                  </a:cubicBezTo>
                  <a:cubicBezTo>
                    <a:pt x="556" y="213"/>
                    <a:pt x="566" y="203"/>
                    <a:pt x="566" y="190"/>
                  </a:cubicBezTo>
                  <a:lnTo>
                    <a:pt x="566" y="23"/>
                  </a:lnTo>
                  <a:cubicBezTo>
                    <a:pt x="566" y="10"/>
                    <a:pt x="556" y="0"/>
                    <a:pt x="544" y="0"/>
                  </a:cubicBezTo>
                  <a:lnTo>
                    <a:pt x="376" y="0"/>
                  </a:lnTo>
                  <a:cubicBezTo>
                    <a:pt x="363" y="0"/>
                    <a:pt x="353" y="10"/>
                    <a:pt x="353" y="23"/>
                  </a:cubicBezTo>
                  <a:cubicBezTo>
                    <a:pt x="353" y="35"/>
                    <a:pt x="363" y="45"/>
                    <a:pt x="376" y="45"/>
                  </a:cubicBezTo>
                  <a:lnTo>
                    <a:pt x="489" y="45"/>
                  </a:lnTo>
                  <a:lnTo>
                    <a:pt x="371" y="164"/>
                  </a:lnTo>
                  <a:cubicBezTo>
                    <a:pt x="282" y="91"/>
                    <a:pt x="150" y="96"/>
                    <a:pt x="67" y="179"/>
                  </a:cubicBezTo>
                  <a:cubicBezTo>
                    <a:pt x="-22" y="268"/>
                    <a:pt x="-22" y="411"/>
                    <a:pt x="67" y="500"/>
                  </a:cubicBezTo>
                  <a:cubicBezTo>
                    <a:pt x="155" y="588"/>
                    <a:pt x="299" y="588"/>
                    <a:pt x="387" y="500"/>
                  </a:cubicBezTo>
                  <a:cubicBezTo>
                    <a:pt x="470" y="417"/>
                    <a:pt x="475" y="285"/>
                    <a:pt x="402" y="19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2192">
              <a:extLst>
                <a:ext uri="{FF2B5EF4-FFF2-40B4-BE49-F238E27FC236}">
                  <a16:creationId xmlns:a16="http://schemas.microsoft.com/office/drawing/2014/main" id="{21BBA41F-A651-8E49-92C9-85B2C0A3656B}"/>
                </a:ext>
              </a:extLst>
            </p:cNvPr>
            <p:cNvSpPr/>
            <p:nvPr/>
          </p:nvSpPr>
          <p:spPr>
            <a:xfrm>
              <a:off x="14404148" y="3836020"/>
              <a:ext cx="1828630" cy="27631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684">
                  <a:moveTo>
                    <a:pt x="227" y="46"/>
                  </a:moveTo>
                  <a:cubicBezTo>
                    <a:pt x="327" y="46"/>
                    <a:pt x="408" y="127"/>
                    <a:pt x="408" y="227"/>
                  </a:cubicBezTo>
                  <a:cubicBezTo>
                    <a:pt x="408" y="327"/>
                    <a:pt x="327" y="408"/>
                    <a:pt x="227" y="408"/>
                  </a:cubicBezTo>
                  <a:cubicBezTo>
                    <a:pt x="126" y="408"/>
                    <a:pt x="45" y="327"/>
                    <a:pt x="45" y="227"/>
                  </a:cubicBezTo>
                  <a:cubicBezTo>
                    <a:pt x="45" y="127"/>
                    <a:pt x="126" y="46"/>
                    <a:pt x="227" y="46"/>
                  </a:cubicBezTo>
                  <a:close/>
                  <a:moveTo>
                    <a:pt x="204" y="452"/>
                  </a:moveTo>
                  <a:lnTo>
                    <a:pt x="204" y="550"/>
                  </a:lnTo>
                  <a:lnTo>
                    <a:pt x="122" y="550"/>
                  </a:lnTo>
                  <a:cubicBezTo>
                    <a:pt x="110" y="550"/>
                    <a:pt x="100" y="560"/>
                    <a:pt x="100" y="572"/>
                  </a:cubicBezTo>
                  <a:cubicBezTo>
                    <a:pt x="100" y="585"/>
                    <a:pt x="110" y="595"/>
                    <a:pt x="122" y="595"/>
                  </a:cubicBezTo>
                  <a:lnTo>
                    <a:pt x="204" y="595"/>
                  </a:lnTo>
                  <a:lnTo>
                    <a:pt x="204" y="662"/>
                  </a:lnTo>
                  <a:cubicBezTo>
                    <a:pt x="204" y="674"/>
                    <a:pt x="214" y="684"/>
                    <a:pt x="227" y="684"/>
                  </a:cubicBezTo>
                  <a:cubicBezTo>
                    <a:pt x="239" y="684"/>
                    <a:pt x="249" y="674"/>
                    <a:pt x="249" y="662"/>
                  </a:cubicBezTo>
                  <a:lnTo>
                    <a:pt x="249" y="595"/>
                  </a:lnTo>
                  <a:lnTo>
                    <a:pt x="330" y="595"/>
                  </a:lnTo>
                  <a:cubicBezTo>
                    <a:pt x="343" y="595"/>
                    <a:pt x="353" y="585"/>
                    <a:pt x="353" y="572"/>
                  </a:cubicBezTo>
                  <a:cubicBezTo>
                    <a:pt x="353" y="560"/>
                    <a:pt x="343" y="550"/>
                    <a:pt x="330" y="550"/>
                  </a:cubicBezTo>
                  <a:lnTo>
                    <a:pt x="249" y="550"/>
                  </a:lnTo>
                  <a:lnTo>
                    <a:pt x="249" y="452"/>
                  </a:lnTo>
                  <a:cubicBezTo>
                    <a:pt x="364" y="441"/>
                    <a:pt x="453" y="344"/>
                    <a:pt x="453" y="227"/>
                  </a:cubicBezTo>
                  <a:cubicBezTo>
                    <a:pt x="453" y="102"/>
                    <a:pt x="352" y="0"/>
                    <a:pt x="227" y="0"/>
                  </a:cubicBezTo>
                  <a:cubicBezTo>
                    <a:pt x="102" y="0"/>
                    <a:pt x="0" y="102"/>
                    <a:pt x="0" y="227"/>
                  </a:cubicBezTo>
                  <a:cubicBezTo>
                    <a:pt x="0" y="344"/>
                    <a:pt x="90" y="441"/>
                    <a:pt x="204" y="45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Text Placeholder 33">
              <a:extLst>
                <a:ext uri="{FF2B5EF4-FFF2-40B4-BE49-F238E27FC236}">
                  <a16:creationId xmlns:a16="http://schemas.microsoft.com/office/drawing/2014/main" id="{63F04D79-5DCD-A346-A932-81F143B7BEAA}"/>
                </a:ext>
              </a:extLst>
            </p:cNvPr>
            <p:cNvSpPr txBox="1">
              <a:spLocks/>
            </p:cNvSpPr>
            <p:nvPr/>
          </p:nvSpPr>
          <p:spPr>
            <a:xfrm>
              <a:off x="8406305" y="6069671"/>
              <a:ext cx="1102616" cy="529522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2000" b="1" dirty="0">
                  <a:solidFill>
                    <a:schemeClr val="accent1"/>
                  </a:solidFill>
                  <a:latin typeface="Roboto Regular"/>
                  <a:cs typeface="Roboto Regular"/>
                </a:rPr>
                <a:t>30%</a:t>
              </a:r>
              <a:endParaRPr lang="en-AU" sz="2000" dirty="0">
                <a:solidFill>
                  <a:schemeClr val="accent1"/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300" name="Text Placeholder 33">
              <a:extLst>
                <a:ext uri="{FF2B5EF4-FFF2-40B4-BE49-F238E27FC236}">
                  <a16:creationId xmlns:a16="http://schemas.microsoft.com/office/drawing/2014/main" id="{128A7A2B-6DB0-6844-9D28-73368B9A56B4}"/>
                </a:ext>
              </a:extLst>
            </p:cNvPr>
            <p:cNvSpPr txBox="1">
              <a:spLocks/>
            </p:cNvSpPr>
            <p:nvPr/>
          </p:nvSpPr>
          <p:spPr>
            <a:xfrm>
              <a:off x="14771233" y="4458399"/>
              <a:ext cx="1102616" cy="529522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2000" b="1">
                  <a:solidFill>
                    <a:schemeClr val="accent2"/>
                  </a:solidFill>
                  <a:latin typeface="Roboto Regular"/>
                  <a:cs typeface="Roboto Regular"/>
                </a:rPr>
                <a:t>35%</a:t>
              </a:r>
              <a:endParaRPr lang="en-AU" sz="2000" dirty="0">
                <a:solidFill>
                  <a:schemeClr val="accent2"/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2115D67-5763-0244-8FDC-E1D311DCC1A4}"/>
                </a:ext>
              </a:extLst>
            </p:cNvPr>
            <p:cNvSpPr txBox="1"/>
            <p:nvPr/>
          </p:nvSpPr>
          <p:spPr>
            <a:xfrm>
              <a:off x="6314074" y="10363322"/>
              <a:ext cx="4176125" cy="168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 Light" charset="0"/>
                  <a:ea typeface="Lato Light" charset="0"/>
                  <a:cs typeface="Lato Light" charset="0"/>
                </a:rPr>
                <a:t>Defined as a greater likelihood that users Fill share content posted to their social</a:t>
              </a:r>
            </a:p>
          </p:txBody>
        </p:sp>
        <p:sp>
          <p:nvSpPr>
            <p:cNvPr id="302" name="Text Placeholder 33">
              <a:extLst>
                <a:ext uri="{FF2B5EF4-FFF2-40B4-BE49-F238E27FC236}">
                  <a16:creationId xmlns:a16="http://schemas.microsoft.com/office/drawing/2014/main" id="{C9306F30-4B21-B542-B5F2-3B407524BD6F}"/>
                </a:ext>
              </a:extLst>
            </p:cNvPr>
            <p:cNvSpPr txBox="1">
              <a:spLocks/>
            </p:cNvSpPr>
            <p:nvPr/>
          </p:nvSpPr>
          <p:spPr>
            <a:xfrm>
              <a:off x="6685074" y="9502081"/>
              <a:ext cx="3436768" cy="466120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800" b="1" dirty="0">
                  <a:latin typeface="Roboto Regular"/>
                  <a:cs typeface="Roboto Regular"/>
                </a:rPr>
                <a:t>Your Title</a:t>
              </a:r>
              <a:endParaRPr lang="en-AU" sz="1800" dirty="0">
                <a:latin typeface="Roboto Regular"/>
                <a:cs typeface="Roboto Regular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C94A925-B8A7-F047-AE40-6DE7FAA04BBA}"/>
                </a:ext>
              </a:extLst>
            </p:cNvPr>
            <p:cNvSpPr txBox="1"/>
            <p:nvPr/>
          </p:nvSpPr>
          <p:spPr>
            <a:xfrm>
              <a:off x="14027085" y="10363322"/>
              <a:ext cx="4176125" cy="168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 Light" charset="0"/>
                  <a:ea typeface="Lato Light" charset="0"/>
                  <a:cs typeface="Lato Light" charset="0"/>
                </a:rPr>
                <a:t>Defined as a greater likelihood that users Fill share content posted to their social</a:t>
              </a:r>
            </a:p>
          </p:txBody>
        </p:sp>
        <p:sp>
          <p:nvSpPr>
            <p:cNvPr id="304" name="Text Placeholder 33">
              <a:extLst>
                <a:ext uri="{FF2B5EF4-FFF2-40B4-BE49-F238E27FC236}">
                  <a16:creationId xmlns:a16="http://schemas.microsoft.com/office/drawing/2014/main" id="{C69D8A8F-296F-014B-90B9-29EAD9FC16C3}"/>
                </a:ext>
              </a:extLst>
            </p:cNvPr>
            <p:cNvSpPr txBox="1">
              <a:spLocks/>
            </p:cNvSpPr>
            <p:nvPr/>
          </p:nvSpPr>
          <p:spPr>
            <a:xfrm>
              <a:off x="14398086" y="9502081"/>
              <a:ext cx="3436768" cy="466120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800" b="1" dirty="0">
                  <a:latin typeface="Roboto Regular"/>
                  <a:cs typeface="Roboto Regular"/>
                </a:rPr>
                <a:t>Your Title</a:t>
              </a:r>
              <a:endParaRPr lang="en-AU" sz="1800" dirty="0">
                <a:latin typeface="Roboto Regular"/>
                <a:cs typeface="Roboto Regular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6332F52-D408-9C43-A66D-38EDEA98DE28}"/>
              </a:ext>
            </a:extLst>
          </p:cNvPr>
          <p:cNvGrpSpPr/>
          <p:nvPr/>
        </p:nvGrpSpPr>
        <p:grpSpPr>
          <a:xfrm>
            <a:off x="1450130" y="9215340"/>
            <a:ext cx="7652306" cy="3303287"/>
            <a:chOff x="2322967" y="3959557"/>
            <a:chExt cx="19731712" cy="8517629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AB0F812-16F2-3C41-92D9-F6F181D6388F}"/>
                </a:ext>
              </a:extLst>
            </p:cNvPr>
            <p:cNvCxnSpPr>
              <a:cxnSpLocks/>
              <a:stCxn id="340" idx="1"/>
            </p:cNvCxnSpPr>
            <p:nvPr/>
          </p:nvCxnSpPr>
          <p:spPr>
            <a:xfrm flipV="1">
              <a:off x="10967186" y="5486405"/>
              <a:ext cx="1" cy="137168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CED5DC23-900B-AD41-AD5E-8CDC535996F6}"/>
                </a:ext>
              </a:extLst>
            </p:cNvPr>
            <p:cNvGrpSpPr/>
            <p:nvPr/>
          </p:nvGrpSpPr>
          <p:grpSpPr>
            <a:xfrm>
              <a:off x="2322967" y="6662660"/>
              <a:ext cx="19731712" cy="4597002"/>
              <a:chOff x="1164895" y="4607415"/>
              <a:chExt cx="22134498" cy="4597002"/>
            </a:xfrm>
          </p:grpSpPr>
          <p:sp>
            <p:nvSpPr>
              <p:cNvPr id="338" name="Isosceles Triangle 26">
                <a:extLst>
                  <a:ext uri="{FF2B5EF4-FFF2-40B4-BE49-F238E27FC236}">
                    <a16:creationId xmlns:a16="http://schemas.microsoft.com/office/drawing/2014/main" id="{7755D5A4-DDD7-9F44-915E-A16AB9F70FC8}"/>
                  </a:ext>
                </a:extLst>
              </p:cNvPr>
              <p:cNvSpPr/>
              <p:nvPr/>
            </p:nvSpPr>
            <p:spPr bwMode="auto">
              <a:xfrm>
                <a:off x="1164895" y="6155538"/>
                <a:ext cx="6970071" cy="3048878"/>
              </a:xfrm>
              <a:custGeom>
                <a:avLst/>
                <a:gdLst>
                  <a:gd name="connsiteX0" fmla="*/ 0 w 1523036"/>
                  <a:gd name="connsiteY0" fmla="*/ 1312962 h 1312962"/>
                  <a:gd name="connsiteX1" fmla="*/ 761518 w 1523036"/>
                  <a:gd name="connsiteY1" fmla="*/ 0 h 1312962"/>
                  <a:gd name="connsiteX2" fmla="*/ 1523036 w 1523036"/>
                  <a:gd name="connsiteY2" fmla="*/ 1312962 h 1312962"/>
                  <a:gd name="connsiteX3" fmla="*/ 0 w 1523036"/>
                  <a:gd name="connsiteY3" fmla="*/ 1312962 h 1312962"/>
                  <a:gd name="connsiteX0" fmla="*/ 0 w 1523036"/>
                  <a:gd name="connsiteY0" fmla="*/ 1122131 h 1122131"/>
                  <a:gd name="connsiteX1" fmla="*/ 761518 w 1523036"/>
                  <a:gd name="connsiteY1" fmla="*/ 0 h 1122131"/>
                  <a:gd name="connsiteX2" fmla="*/ 1523036 w 1523036"/>
                  <a:gd name="connsiteY2" fmla="*/ 1122131 h 1122131"/>
                  <a:gd name="connsiteX3" fmla="*/ 0 w 1523036"/>
                  <a:gd name="connsiteY3" fmla="*/ 1122131 h 1122131"/>
                  <a:gd name="connsiteX0" fmla="*/ 0 w 1523036"/>
                  <a:gd name="connsiteY0" fmla="*/ 1122198 h 1122198"/>
                  <a:gd name="connsiteX1" fmla="*/ 761518 w 1523036"/>
                  <a:gd name="connsiteY1" fmla="*/ 67 h 1122198"/>
                  <a:gd name="connsiteX2" fmla="*/ 1523036 w 1523036"/>
                  <a:gd name="connsiteY2" fmla="*/ 1122198 h 1122198"/>
                  <a:gd name="connsiteX3" fmla="*/ 0 w 1523036"/>
                  <a:gd name="connsiteY3" fmla="*/ 1122198 h 1122198"/>
                  <a:gd name="connsiteX0" fmla="*/ 0 w 1523036"/>
                  <a:gd name="connsiteY0" fmla="*/ 1678761 h 1678761"/>
                  <a:gd name="connsiteX1" fmla="*/ 769469 w 1523036"/>
                  <a:gd name="connsiteY1" fmla="*/ 39 h 1678761"/>
                  <a:gd name="connsiteX2" fmla="*/ 1523036 w 1523036"/>
                  <a:gd name="connsiteY2" fmla="*/ 1678761 h 1678761"/>
                  <a:gd name="connsiteX3" fmla="*/ 0 w 1523036"/>
                  <a:gd name="connsiteY3" fmla="*/ 1678761 h 1678761"/>
                  <a:gd name="connsiteX0" fmla="*/ 0 w 1523036"/>
                  <a:gd name="connsiteY0" fmla="*/ 1678756 h 1678756"/>
                  <a:gd name="connsiteX1" fmla="*/ 769469 w 1523036"/>
                  <a:gd name="connsiteY1" fmla="*/ 34 h 1678756"/>
                  <a:gd name="connsiteX2" fmla="*/ 1523036 w 1523036"/>
                  <a:gd name="connsiteY2" fmla="*/ 1678756 h 1678756"/>
                  <a:gd name="connsiteX3" fmla="*/ 0 w 1523036"/>
                  <a:gd name="connsiteY3" fmla="*/ 1678756 h 167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3036" h="1678756">
                    <a:moveTo>
                      <a:pt x="0" y="1678756"/>
                    </a:moveTo>
                    <a:cubicBezTo>
                      <a:pt x="253839" y="1304712"/>
                      <a:pt x="634900" y="7652"/>
                      <a:pt x="769469" y="34"/>
                    </a:cubicBezTo>
                    <a:cubicBezTo>
                      <a:pt x="904038" y="-7584"/>
                      <a:pt x="1269197" y="1304712"/>
                      <a:pt x="1523036" y="1678756"/>
                    </a:cubicBezTo>
                    <a:lnTo>
                      <a:pt x="0" y="1678756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39" name="Isosceles Triangle 26">
                <a:extLst>
                  <a:ext uri="{FF2B5EF4-FFF2-40B4-BE49-F238E27FC236}">
                    <a16:creationId xmlns:a16="http://schemas.microsoft.com/office/drawing/2014/main" id="{B1016194-FD4E-7640-AD53-12D44D56F4E2}"/>
                  </a:ext>
                </a:extLst>
              </p:cNvPr>
              <p:cNvSpPr/>
              <p:nvPr/>
            </p:nvSpPr>
            <p:spPr bwMode="auto">
              <a:xfrm>
                <a:off x="4330244" y="5164653"/>
                <a:ext cx="6970071" cy="4039763"/>
              </a:xfrm>
              <a:custGeom>
                <a:avLst/>
                <a:gdLst>
                  <a:gd name="connsiteX0" fmla="*/ 0 w 1523036"/>
                  <a:gd name="connsiteY0" fmla="*/ 1312962 h 1312962"/>
                  <a:gd name="connsiteX1" fmla="*/ 761518 w 1523036"/>
                  <a:gd name="connsiteY1" fmla="*/ 0 h 1312962"/>
                  <a:gd name="connsiteX2" fmla="*/ 1523036 w 1523036"/>
                  <a:gd name="connsiteY2" fmla="*/ 1312962 h 1312962"/>
                  <a:gd name="connsiteX3" fmla="*/ 0 w 1523036"/>
                  <a:gd name="connsiteY3" fmla="*/ 1312962 h 1312962"/>
                  <a:gd name="connsiteX0" fmla="*/ 0 w 1523036"/>
                  <a:gd name="connsiteY0" fmla="*/ 1122131 h 1122131"/>
                  <a:gd name="connsiteX1" fmla="*/ 761518 w 1523036"/>
                  <a:gd name="connsiteY1" fmla="*/ 0 h 1122131"/>
                  <a:gd name="connsiteX2" fmla="*/ 1523036 w 1523036"/>
                  <a:gd name="connsiteY2" fmla="*/ 1122131 h 1122131"/>
                  <a:gd name="connsiteX3" fmla="*/ 0 w 1523036"/>
                  <a:gd name="connsiteY3" fmla="*/ 1122131 h 1122131"/>
                  <a:gd name="connsiteX0" fmla="*/ 0 w 1523036"/>
                  <a:gd name="connsiteY0" fmla="*/ 1122198 h 1122198"/>
                  <a:gd name="connsiteX1" fmla="*/ 761518 w 1523036"/>
                  <a:gd name="connsiteY1" fmla="*/ 67 h 1122198"/>
                  <a:gd name="connsiteX2" fmla="*/ 1523036 w 1523036"/>
                  <a:gd name="connsiteY2" fmla="*/ 1122198 h 1122198"/>
                  <a:gd name="connsiteX3" fmla="*/ 0 w 1523036"/>
                  <a:gd name="connsiteY3" fmla="*/ 1122198 h 1122198"/>
                  <a:gd name="connsiteX0" fmla="*/ 0 w 1523036"/>
                  <a:gd name="connsiteY0" fmla="*/ 1678761 h 1678761"/>
                  <a:gd name="connsiteX1" fmla="*/ 769469 w 1523036"/>
                  <a:gd name="connsiteY1" fmla="*/ 39 h 1678761"/>
                  <a:gd name="connsiteX2" fmla="*/ 1523036 w 1523036"/>
                  <a:gd name="connsiteY2" fmla="*/ 1678761 h 1678761"/>
                  <a:gd name="connsiteX3" fmla="*/ 0 w 1523036"/>
                  <a:gd name="connsiteY3" fmla="*/ 1678761 h 1678761"/>
                  <a:gd name="connsiteX0" fmla="*/ 0 w 1523036"/>
                  <a:gd name="connsiteY0" fmla="*/ 1678756 h 1678756"/>
                  <a:gd name="connsiteX1" fmla="*/ 769469 w 1523036"/>
                  <a:gd name="connsiteY1" fmla="*/ 34 h 1678756"/>
                  <a:gd name="connsiteX2" fmla="*/ 1523036 w 1523036"/>
                  <a:gd name="connsiteY2" fmla="*/ 1678756 h 1678756"/>
                  <a:gd name="connsiteX3" fmla="*/ 0 w 1523036"/>
                  <a:gd name="connsiteY3" fmla="*/ 1678756 h 167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3036" h="1678756">
                    <a:moveTo>
                      <a:pt x="0" y="1678756"/>
                    </a:moveTo>
                    <a:cubicBezTo>
                      <a:pt x="253839" y="1304712"/>
                      <a:pt x="634900" y="7652"/>
                      <a:pt x="769469" y="34"/>
                    </a:cubicBezTo>
                    <a:cubicBezTo>
                      <a:pt x="904038" y="-7584"/>
                      <a:pt x="1269197" y="1304712"/>
                      <a:pt x="1523036" y="1678756"/>
                    </a:cubicBezTo>
                    <a:lnTo>
                      <a:pt x="0" y="1678756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0" name="Isosceles Triangle 26">
                <a:extLst>
                  <a:ext uri="{FF2B5EF4-FFF2-40B4-BE49-F238E27FC236}">
                    <a16:creationId xmlns:a16="http://schemas.microsoft.com/office/drawing/2014/main" id="{F51E8D7D-9233-BA48-BB69-19A2714AA109}"/>
                  </a:ext>
                </a:extLst>
              </p:cNvPr>
              <p:cNvSpPr/>
              <p:nvPr/>
            </p:nvSpPr>
            <p:spPr bwMode="auto">
              <a:xfrm>
                <a:off x="7340322" y="4802755"/>
                <a:ext cx="6970071" cy="4401661"/>
              </a:xfrm>
              <a:custGeom>
                <a:avLst/>
                <a:gdLst>
                  <a:gd name="connsiteX0" fmla="*/ 0 w 1523036"/>
                  <a:gd name="connsiteY0" fmla="*/ 1312962 h 1312962"/>
                  <a:gd name="connsiteX1" fmla="*/ 761518 w 1523036"/>
                  <a:gd name="connsiteY1" fmla="*/ 0 h 1312962"/>
                  <a:gd name="connsiteX2" fmla="*/ 1523036 w 1523036"/>
                  <a:gd name="connsiteY2" fmla="*/ 1312962 h 1312962"/>
                  <a:gd name="connsiteX3" fmla="*/ 0 w 1523036"/>
                  <a:gd name="connsiteY3" fmla="*/ 1312962 h 1312962"/>
                  <a:gd name="connsiteX0" fmla="*/ 0 w 1523036"/>
                  <a:gd name="connsiteY0" fmla="*/ 1122131 h 1122131"/>
                  <a:gd name="connsiteX1" fmla="*/ 761518 w 1523036"/>
                  <a:gd name="connsiteY1" fmla="*/ 0 h 1122131"/>
                  <a:gd name="connsiteX2" fmla="*/ 1523036 w 1523036"/>
                  <a:gd name="connsiteY2" fmla="*/ 1122131 h 1122131"/>
                  <a:gd name="connsiteX3" fmla="*/ 0 w 1523036"/>
                  <a:gd name="connsiteY3" fmla="*/ 1122131 h 1122131"/>
                  <a:gd name="connsiteX0" fmla="*/ 0 w 1523036"/>
                  <a:gd name="connsiteY0" fmla="*/ 1122198 h 1122198"/>
                  <a:gd name="connsiteX1" fmla="*/ 761518 w 1523036"/>
                  <a:gd name="connsiteY1" fmla="*/ 67 h 1122198"/>
                  <a:gd name="connsiteX2" fmla="*/ 1523036 w 1523036"/>
                  <a:gd name="connsiteY2" fmla="*/ 1122198 h 1122198"/>
                  <a:gd name="connsiteX3" fmla="*/ 0 w 1523036"/>
                  <a:gd name="connsiteY3" fmla="*/ 1122198 h 1122198"/>
                  <a:gd name="connsiteX0" fmla="*/ 0 w 1523036"/>
                  <a:gd name="connsiteY0" fmla="*/ 1678761 h 1678761"/>
                  <a:gd name="connsiteX1" fmla="*/ 769469 w 1523036"/>
                  <a:gd name="connsiteY1" fmla="*/ 39 h 1678761"/>
                  <a:gd name="connsiteX2" fmla="*/ 1523036 w 1523036"/>
                  <a:gd name="connsiteY2" fmla="*/ 1678761 h 1678761"/>
                  <a:gd name="connsiteX3" fmla="*/ 0 w 1523036"/>
                  <a:gd name="connsiteY3" fmla="*/ 1678761 h 1678761"/>
                  <a:gd name="connsiteX0" fmla="*/ 0 w 1523036"/>
                  <a:gd name="connsiteY0" fmla="*/ 1678756 h 1678756"/>
                  <a:gd name="connsiteX1" fmla="*/ 769469 w 1523036"/>
                  <a:gd name="connsiteY1" fmla="*/ 34 h 1678756"/>
                  <a:gd name="connsiteX2" fmla="*/ 1523036 w 1523036"/>
                  <a:gd name="connsiteY2" fmla="*/ 1678756 h 1678756"/>
                  <a:gd name="connsiteX3" fmla="*/ 0 w 1523036"/>
                  <a:gd name="connsiteY3" fmla="*/ 1678756 h 167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3036" h="1678756">
                    <a:moveTo>
                      <a:pt x="0" y="1678756"/>
                    </a:moveTo>
                    <a:cubicBezTo>
                      <a:pt x="253839" y="1304712"/>
                      <a:pt x="634900" y="7652"/>
                      <a:pt x="769469" y="34"/>
                    </a:cubicBezTo>
                    <a:cubicBezTo>
                      <a:pt x="904038" y="-7584"/>
                      <a:pt x="1269197" y="1304712"/>
                      <a:pt x="1523036" y="1678756"/>
                    </a:cubicBezTo>
                    <a:lnTo>
                      <a:pt x="0" y="1678756"/>
                    </a:ln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1" name="Isosceles Triangle 26">
                <a:extLst>
                  <a:ext uri="{FF2B5EF4-FFF2-40B4-BE49-F238E27FC236}">
                    <a16:creationId xmlns:a16="http://schemas.microsoft.com/office/drawing/2014/main" id="{8A40BE60-E4F1-E04D-A673-4F23E4A71548}"/>
                  </a:ext>
                </a:extLst>
              </p:cNvPr>
              <p:cNvSpPr/>
              <p:nvPr/>
            </p:nvSpPr>
            <p:spPr bwMode="auto">
              <a:xfrm>
                <a:off x="10315971" y="6155538"/>
                <a:ext cx="6970071" cy="3048879"/>
              </a:xfrm>
              <a:custGeom>
                <a:avLst/>
                <a:gdLst>
                  <a:gd name="connsiteX0" fmla="*/ 0 w 1523036"/>
                  <a:gd name="connsiteY0" fmla="*/ 1312962 h 1312962"/>
                  <a:gd name="connsiteX1" fmla="*/ 761518 w 1523036"/>
                  <a:gd name="connsiteY1" fmla="*/ 0 h 1312962"/>
                  <a:gd name="connsiteX2" fmla="*/ 1523036 w 1523036"/>
                  <a:gd name="connsiteY2" fmla="*/ 1312962 h 1312962"/>
                  <a:gd name="connsiteX3" fmla="*/ 0 w 1523036"/>
                  <a:gd name="connsiteY3" fmla="*/ 1312962 h 1312962"/>
                  <a:gd name="connsiteX0" fmla="*/ 0 w 1523036"/>
                  <a:gd name="connsiteY0" fmla="*/ 1122131 h 1122131"/>
                  <a:gd name="connsiteX1" fmla="*/ 761518 w 1523036"/>
                  <a:gd name="connsiteY1" fmla="*/ 0 h 1122131"/>
                  <a:gd name="connsiteX2" fmla="*/ 1523036 w 1523036"/>
                  <a:gd name="connsiteY2" fmla="*/ 1122131 h 1122131"/>
                  <a:gd name="connsiteX3" fmla="*/ 0 w 1523036"/>
                  <a:gd name="connsiteY3" fmla="*/ 1122131 h 1122131"/>
                  <a:gd name="connsiteX0" fmla="*/ 0 w 1523036"/>
                  <a:gd name="connsiteY0" fmla="*/ 1122198 h 1122198"/>
                  <a:gd name="connsiteX1" fmla="*/ 761518 w 1523036"/>
                  <a:gd name="connsiteY1" fmla="*/ 67 h 1122198"/>
                  <a:gd name="connsiteX2" fmla="*/ 1523036 w 1523036"/>
                  <a:gd name="connsiteY2" fmla="*/ 1122198 h 1122198"/>
                  <a:gd name="connsiteX3" fmla="*/ 0 w 1523036"/>
                  <a:gd name="connsiteY3" fmla="*/ 1122198 h 1122198"/>
                  <a:gd name="connsiteX0" fmla="*/ 0 w 1523036"/>
                  <a:gd name="connsiteY0" fmla="*/ 1678761 h 1678761"/>
                  <a:gd name="connsiteX1" fmla="*/ 769469 w 1523036"/>
                  <a:gd name="connsiteY1" fmla="*/ 39 h 1678761"/>
                  <a:gd name="connsiteX2" fmla="*/ 1523036 w 1523036"/>
                  <a:gd name="connsiteY2" fmla="*/ 1678761 h 1678761"/>
                  <a:gd name="connsiteX3" fmla="*/ 0 w 1523036"/>
                  <a:gd name="connsiteY3" fmla="*/ 1678761 h 1678761"/>
                  <a:gd name="connsiteX0" fmla="*/ 0 w 1523036"/>
                  <a:gd name="connsiteY0" fmla="*/ 1678756 h 1678756"/>
                  <a:gd name="connsiteX1" fmla="*/ 769469 w 1523036"/>
                  <a:gd name="connsiteY1" fmla="*/ 34 h 1678756"/>
                  <a:gd name="connsiteX2" fmla="*/ 1523036 w 1523036"/>
                  <a:gd name="connsiteY2" fmla="*/ 1678756 h 1678756"/>
                  <a:gd name="connsiteX3" fmla="*/ 0 w 1523036"/>
                  <a:gd name="connsiteY3" fmla="*/ 1678756 h 167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3036" h="1678756">
                    <a:moveTo>
                      <a:pt x="0" y="1678756"/>
                    </a:moveTo>
                    <a:cubicBezTo>
                      <a:pt x="253839" y="1304712"/>
                      <a:pt x="634900" y="7652"/>
                      <a:pt x="769469" y="34"/>
                    </a:cubicBezTo>
                    <a:cubicBezTo>
                      <a:pt x="904038" y="-7584"/>
                      <a:pt x="1269197" y="1304712"/>
                      <a:pt x="1523036" y="1678756"/>
                    </a:cubicBezTo>
                    <a:lnTo>
                      <a:pt x="0" y="1678756"/>
                    </a:ln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2" name="Isosceles Triangle 26">
                <a:extLst>
                  <a:ext uri="{FF2B5EF4-FFF2-40B4-BE49-F238E27FC236}">
                    <a16:creationId xmlns:a16="http://schemas.microsoft.com/office/drawing/2014/main" id="{9CE54855-7513-A247-A9BF-0BF17A76F9E8}"/>
                  </a:ext>
                </a:extLst>
              </p:cNvPr>
              <p:cNvSpPr/>
              <p:nvPr/>
            </p:nvSpPr>
            <p:spPr bwMode="auto">
              <a:xfrm>
                <a:off x="13246234" y="5163835"/>
                <a:ext cx="6970071" cy="4039763"/>
              </a:xfrm>
              <a:custGeom>
                <a:avLst/>
                <a:gdLst>
                  <a:gd name="connsiteX0" fmla="*/ 0 w 1523036"/>
                  <a:gd name="connsiteY0" fmla="*/ 1312962 h 1312962"/>
                  <a:gd name="connsiteX1" fmla="*/ 761518 w 1523036"/>
                  <a:gd name="connsiteY1" fmla="*/ 0 h 1312962"/>
                  <a:gd name="connsiteX2" fmla="*/ 1523036 w 1523036"/>
                  <a:gd name="connsiteY2" fmla="*/ 1312962 h 1312962"/>
                  <a:gd name="connsiteX3" fmla="*/ 0 w 1523036"/>
                  <a:gd name="connsiteY3" fmla="*/ 1312962 h 1312962"/>
                  <a:gd name="connsiteX0" fmla="*/ 0 w 1523036"/>
                  <a:gd name="connsiteY0" fmla="*/ 1122131 h 1122131"/>
                  <a:gd name="connsiteX1" fmla="*/ 761518 w 1523036"/>
                  <a:gd name="connsiteY1" fmla="*/ 0 h 1122131"/>
                  <a:gd name="connsiteX2" fmla="*/ 1523036 w 1523036"/>
                  <a:gd name="connsiteY2" fmla="*/ 1122131 h 1122131"/>
                  <a:gd name="connsiteX3" fmla="*/ 0 w 1523036"/>
                  <a:gd name="connsiteY3" fmla="*/ 1122131 h 1122131"/>
                  <a:gd name="connsiteX0" fmla="*/ 0 w 1523036"/>
                  <a:gd name="connsiteY0" fmla="*/ 1122198 h 1122198"/>
                  <a:gd name="connsiteX1" fmla="*/ 761518 w 1523036"/>
                  <a:gd name="connsiteY1" fmla="*/ 67 h 1122198"/>
                  <a:gd name="connsiteX2" fmla="*/ 1523036 w 1523036"/>
                  <a:gd name="connsiteY2" fmla="*/ 1122198 h 1122198"/>
                  <a:gd name="connsiteX3" fmla="*/ 0 w 1523036"/>
                  <a:gd name="connsiteY3" fmla="*/ 1122198 h 1122198"/>
                  <a:gd name="connsiteX0" fmla="*/ 0 w 1523036"/>
                  <a:gd name="connsiteY0" fmla="*/ 1678761 h 1678761"/>
                  <a:gd name="connsiteX1" fmla="*/ 769469 w 1523036"/>
                  <a:gd name="connsiteY1" fmla="*/ 39 h 1678761"/>
                  <a:gd name="connsiteX2" fmla="*/ 1523036 w 1523036"/>
                  <a:gd name="connsiteY2" fmla="*/ 1678761 h 1678761"/>
                  <a:gd name="connsiteX3" fmla="*/ 0 w 1523036"/>
                  <a:gd name="connsiteY3" fmla="*/ 1678761 h 1678761"/>
                  <a:gd name="connsiteX0" fmla="*/ 0 w 1523036"/>
                  <a:gd name="connsiteY0" fmla="*/ 1678756 h 1678756"/>
                  <a:gd name="connsiteX1" fmla="*/ 769469 w 1523036"/>
                  <a:gd name="connsiteY1" fmla="*/ 34 h 1678756"/>
                  <a:gd name="connsiteX2" fmla="*/ 1523036 w 1523036"/>
                  <a:gd name="connsiteY2" fmla="*/ 1678756 h 1678756"/>
                  <a:gd name="connsiteX3" fmla="*/ 0 w 1523036"/>
                  <a:gd name="connsiteY3" fmla="*/ 1678756 h 167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3036" h="1678756">
                    <a:moveTo>
                      <a:pt x="0" y="1678756"/>
                    </a:moveTo>
                    <a:cubicBezTo>
                      <a:pt x="253839" y="1304712"/>
                      <a:pt x="634900" y="7652"/>
                      <a:pt x="769469" y="34"/>
                    </a:cubicBezTo>
                    <a:cubicBezTo>
                      <a:pt x="904038" y="-7584"/>
                      <a:pt x="1269197" y="1304712"/>
                      <a:pt x="1523036" y="1678756"/>
                    </a:cubicBezTo>
                    <a:lnTo>
                      <a:pt x="0" y="1678756"/>
                    </a:lnTo>
                    <a:close/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43" name="Isosceles Triangle 26">
                <a:extLst>
                  <a:ext uri="{FF2B5EF4-FFF2-40B4-BE49-F238E27FC236}">
                    <a16:creationId xmlns:a16="http://schemas.microsoft.com/office/drawing/2014/main" id="{680DA1C7-695F-C24B-A7C0-4246004DED2E}"/>
                  </a:ext>
                </a:extLst>
              </p:cNvPr>
              <p:cNvSpPr/>
              <p:nvPr/>
            </p:nvSpPr>
            <p:spPr bwMode="auto">
              <a:xfrm>
                <a:off x="16329322" y="4607415"/>
                <a:ext cx="6970071" cy="4596183"/>
              </a:xfrm>
              <a:custGeom>
                <a:avLst/>
                <a:gdLst>
                  <a:gd name="connsiteX0" fmla="*/ 0 w 1523036"/>
                  <a:gd name="connsiteY0" fmla="*/ 1312962 h 1312962"/>
                  <a:gd name="connsiteX1" fmla="*/ 761518 w 1523036"/>
                  <a:gd name="connsiteY1" fmla="*/ 0 h 1312962"/>
                  <a:gd name="connsiteX2" fmla="*/ 1523036 w 1523036"/>
                  <a:gd name="connsiteY2" fmla="*/ 1312962 h 1312962"/>
                  <a:gd name="connsiteX3" fmla="*/ 0 w 1523036"/>
                  <a:gd name="connsiteY3" fmla="*/ 1312962 h 1312962"/>
                  <a:gd name="connsiteX0" fmla="*/ 0 w 1523036"/>
                  <a:gd name="connsiteY0" fmla="*/ 1122131 h 1122131"/>
                  <a:gd name="connsiteX1" fmla="*/ 761518 w 1523036"/>
                  <a:gd name="connsiteY1" fmla="*/ 0 h 1122131"/>
                  <a:gd name="connsiteX2" fmla="*/ 1523036 w 1523036"/>
                  <a:gd name="connsiteY2" fmla="*/ 1122131 h 1122131"/>
                  <a:gd name="connsiteX3" fmla="*/ 0 w 1523036"/>
                  <a:gd name="connsiteY3" fmla="*/ 1122131 h 1122131"/>
                  <a:gd name="connsiteX0" fmla="*/ 0 w 1523036"/>
                  <a:gd name="connsiteY0" fmla="*/ 1122198 h 1122198"/>
                  <a:gd name="connsiteX1" fmla="*/ 761518 w 1523036"/>
                  <a:gd name="connsiteY1" fmla="*/ 67 h 1122198"/>
                  <a:gd name="connsiteX2" fmla="*/ 1523036 w 1523036"/>
                  <a:gd name="connsiteY2" fmla="*/ 1122198 h 1122198"/>
                  <a:gd name="connsiteX3" fmla="*/ 0 w 1523036"/>
                  <a:gd name="connsiteY3" fmla="*/ 1122198 h 1122198"/>
                  <a:gd name="connsiteX0" fmla="*/ 0 w 1523036"/>
                  <a:gd name="connsiteY0" fmla="*/ 1678761 h 1678761"/>
                  <a:gd name="connsiteX1" fmla="*/ 769469 w 1523036"/>
                  <a:gd name="connsiteY1" fmla="*/ 39 h 1678761"/>
                  <a:gd name="connsiteX2" fmla="*/ 1523036 w 1523036"/>
                  <a:gd name="connsiteY2" fmla="*/ 1678761 h 1678761"/>
                  <a:gd name="connsiteX3" fmla="*/ 0 w 1523036"/>
                  <a:gd name="connsiteY3" fmla="*/ 1678761 h 1678761"/>
                  <a:gd name="connsiteX0" fmla="*/ 0 w 1523036"/>
                  <a:gd name="connsiteY0" fmla="*/ 1678756 h 1678756"/>
                  <a:gd name="connsiteX1" fmla="*/ 769469 w 1523036"/>
                  <a:gd name="connsiteY1" fmla="*/ 34 h 1678756"/>
                  <a:gd name="connsiteX2" fmla="*/ 1523036 w 1523036"/>
                  <a:gd name="connsiteY2" fmla="*/ 1678756 h 1678756"/>
                  <a:gd name="connsiteX3" fmla="*/ 0 w 1523036"/>
                  <a:gd name="connsiteY3" fmla="*/ 1678756 h 167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3036" h="1678756">
                    <a:moveTo>
                      <a:pt x="0" y="1678756"/>
                    </a:moveTo>
                    <a:cubicBezTo>
                      <a:pt x="253839" y="1304712"/>
                      <a:pt x="634900" y="7652"/>
                      <a:pt x="769469" y="34"/>
                    </a:cubicBezTo>
                    <a:cubicBezTo>
                      <a:pt x="904038" y="-7584"/>
                      <a:pt x="1269197" y="1304712"/>
                      <a:pt x="1523036" y="1678756"/>
                    </a:cubicBezTo>
                    <a:lnTo>
                      <a:pt x="0" y="1678756"/>
                    </a:ln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6808987-55ED-E346-8ED2-2DA983CAC606}"/>
                </a:ext>
              </a:extLst>
            </p:cNvPr>
            <p:cNvCxnSpPr>
              <a:stCxn id="338" idx="1"/>
            </p:cNvCxnSpPr>
            <p:nvPr/>
          </p:nvCxnSpPr>
          <p:spPr>
            <a:xfrm flipH="1" flipV="1">
              <a:off x="5429688" y="5486400"/>
              <a:ext cx="32438" cy="27244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96D2563-AB0B-D94F-9E3D-430946720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864" y="5486403"/>
              <a:ext cx="1" cy="17326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ABFDC80-42AA-D448-8237-C6EF792ABA7D}"/>
                </a:ext>
              </a:extLst>
            </p:cNvPr>
            <p:cNvCxnSpPr/>
            <p:nvPr/>
          </p:nvCxnSpPr>
          <p:spPr>
            <a:xfrm flipH="1" flipV="1">
              <a:off x="13588343" y="5486400"/>
              <a:ext cx="32438" cy="272444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B163B80-CA1C-5541-992F-70C6F656906F}"/>
                </a:ext>
              </a:extLst>
            </p:cNvPr>
            <p:cNvCxnSpPr>
              <a:cxnSpLocks/>
              <a:stCxn id="342" idx="1"/>
            </p:cNvCxnSpPr>
            <p:nvPr/>
          </p:nvCxnSpPr>
          <p:spPr>
            <a:xfrm flipH="1" flipV="1">
              <a:off x="16224987" y="5486406"/>
              <a:ext cx="7002" cy="173275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9CE40E0-281D-5349-9857-94D481A64565}"/>
                </a:ext>
              </a:extLst>
            </p:cNvPr>
            <p:cNvCxnSpPr>
              <a:cxnSpLocks/>
              <a:stCxn id="343" idx="1"/>
            </p:cNvCxnSpPr>
            <p:nvPr/>
          </p:nvCxnSpPr>
          <p:spPr>
            <a:xfrm flipV="1">
              <a:off x="18980395" y="5486407"/>
              <a:ext cx="3401" cy="117634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D4AD86-A89D-7B43-90D0-D8E50CCC2364}"/>
                </a:ext>
              </a:extLst>
            </p:cNvPr>
            <p:cNvSpPr/>
            <p:nvPr/>
          </p:nvSpPr>
          <p:spPr>
            <a:xfrm>
              <a:off x="4611541" y="3959557"/>
              <a:ext cx="1636294" cy="16362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4C22A36-B372-514A-9213-B831152B64D3}"/>
                </a:ext>
              </a:extLst>
            </p:cNvPr>
            <p:cNvSpPr/>
            <p:nvPr/>
          </p:nvSpPr>
          <p:spPr>
            <a:xfrm>
              <a:off x="7465717" y="3959557"/>
              <a:ext cx="1636294" cy="16362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5DCB0D1F-130F-4B42-8CC9-1B201C8AFC68}"/>
                </a:ext>
              </a:extLst>
            </p:cNvPr>
            <p:cNvSpPr/>
            <p:nvPr/>
          </p:nvSpPr>
          <p:spPr>
            <a:xfrm>
              <a:off x="10146786" y="3959557"/>
              <a:ext cx="1636294" cy="16362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701BD76D-FB51-5F49-B7F6-AE6591A5882B}"/>
                </a:ext>
              </a:extLst>
            </p:cNvPr>
            <p:cNvSpPr/>
            <p:nvPr/>
          </p:nvSpPr>
          <p:spPr>
            <a:xfrm>
              <a:off x="12769232" y="3959557"/>
              <a:ext cx="1636294" cy="16362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FACAD033-4AE9-E543-992E-AD0B3835DCEB}"/>
                </a:ext>
              </a:extLst>
            </p:cNvPr>
            <p:cNvSpPr/>
            <p:nvPr/>
          </p:nvSpPr>
          <p:spPr>
            <a:xfrm>
              <a:off x="15413842" y="3959557"/>
              <a:ext cx="1636294" cy="16362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A75AC90C-BE9B-D44E-A9FF-549304B46E9F}"/>
                </a:ext>
              </a:extLst>
            </p:cNvPr>
            <p:cNvSpPr/>
            <p:nvPr/>
          </p:nvSpPr>
          <p:spPr>
            <a:xfrm>
              <a:off x="18162248" y="3959557"/>
              <a:ext cx="1636294" cy="16362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C0D947CD-EA5E-0D44-87D5-69F98A6AE1B3}"/>
                </a:ext>
              </a:extLst>
            </p:cNvPr>
            <p:cNvSpPr txBox="1"/>
            <p:nvPr/>
          </p:nvSpPr>
          <p:spPr>
            <a:xfrm>
              <a:off x="3799872" y="11604214"/>
              <a:ext cx="3165849" cy="87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One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BCA5301-4613-6441-8794-81AD6E939A9C}"/>
                </a:ext>
              </a:extLst>
            </p:cNvPr>
            <p:cNvSpPr txBox="1"/>
            <p:nvPr/>
          </p:nvSpPr>
          <p:spPr>
            <a:xfrm>
              <a:off x="4632965" y="4285470"/>
              <a:ext cx="1658318" cy="95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35%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272353D-BCE3-9E47-A23C-0C393D75BA8D}"/>
                </a:ext>
              </a:extLst>
            </p:cNvPr>
            <p:cNvSpPr txBox="1"/>
            <p:nvPr/>
          </p:nvSpPr>
          <p:spPr>
            <a:xfrm>
              <a:off x="7454701" y="4285470"/>
              <a:ext cx="1658318" cy="95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2F4CFE96-6A1B-754B-89D2-74FB5D83EA58}"/>
                </a:ext>
              </a:extLst>
            </p:cNvPr>
            <p:cNvSpPr txBox="1"/>
            <p:nvPr/>
          </p:nvSpPr>
          <p:spPr>
            <a:xfrm>
              <a:off x="10135770" y="4285470"/>
              <a:ext cx="1658318" cy="95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6E49B0FF-92C1-0B41-9607-9DDCBE32781D}"/>
                </a:ext>
              </a:extLst>
            </p:cNvPr>
            <p:cNvSpPr txBox="1"/>
            <p:nvPr/>
          </p:nvSpPr>
          <p:spPr>
            <a:xfrm>
              <a:off x="12791619" y="4285470"/>
              <a:ext cx="1658318" cy="95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A7F7581-1354-3548-A645-B385148C1A4B}"/>
                </a:ext>
              </a:extLst>
            </p:cNvPr>
            <p:cNvSpPr txBox="1"/>
            <p:nvPr/>
          </p:nvSpPr>
          <p:spPr>
            <a:xfrm>
              <a:off x="15402826" y="4285470"/>
              <a:ext cx="1658318" cy="95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93BAC05-D097-4245-A941-40F0577270CC}"/>
                </a:ext>
              </a:extLst>
            </p:cNvPr>
            <p:cNvSpPr txBox="1"/>
            <p:nvPr/>
          </p:nvSpPr>
          <p:spPr>
            <a:xfrm>
              <a:off x="18118796" y="4285470"/>
              <a:ext cx="1658318" cy="95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  <a:endParaRPr lang="en-US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821FC6C-4201-874F-AF67-ACCE63412718}"/>
                </a:ext>
              </a:extLst>
            </p:cNvPr>
            <p:cNvSpPr txBox="1"/>
            <p:nvPr/>
          </p:nvSpPr>
          <p:spPr>
            <a:xfrm>
              <a:off x="6621611" y="11604214"/>
              <a:ext cx="3165849" cy="87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Two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ED110AF3-83A1-9F48-B64B-325EF85DAF00}"/>
                </a:ext>
              </a:extLst>
            </p:cNvPr>
            <p:cNvSpPr txBox="1"/>
            <p:nvPr/>
          </p:nvSpPr>
          <p:spPr>
            <a:xfrm>
              <a:off x="9304931" y="11604214"/>
              <a:ext cx="3165849" cy="87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Three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37DA327-EA0C-5242-AEE5-BF2F9F9D02B0}"/>
                </a:ext>
              </a:extLst>
            </p:cNvPr>
            <p:cNvSpPr txBox="1"/>
            <p:nvPr/>
          </p:nvSpPr>
          <p:spPr>
            <a:xfrm>
              <a:off x="12141930" y="11604214"/>
              <a:ext cx="3165849" cy="87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Four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8B838F5F-1522-364E-987F-2F66B7BBF24C}"/>
                </a:ext>
              </a:extLst>
            </p:cNvPr>
            <p:cNvSpPr txBox="1"/>
            <p:nvPr/>
          </p:nvSpPr>
          <p:spPr>
            <a:xfrm>
              <a:off x="14825691" y="11604214"/>
              <a:ext cx="3165849" cy="87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Five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43745B99-D4F5-9249-9C53-092C26DEC01D}"/>
                </a:ext>
              </a:extLst>
            </p:cNvPr>
            <p:cNvSpPr txBox="1"/>
            <p:nvPr/>
          </p:nvSpPr>
          <p:spPr>
            <a:xfrm>
              <a:off x="17662251" y="11604214"/>
              <a:ext cx="3165849" cy="87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Six</a:t>
              </a:r>
            </a:p>
          </p:txBody>
        </p:sp>
      </p:grpSp>
      <p:sp>
        <p:nvSpPr>
          <p:cNvPr id="345" name="Freeform 1">
            <a:extLst>
              <a:ext uri="{FF2B5EF4-FFF2-40B4-BE49-F238E27FC236}">
                <a16:creationId xmlns:a16="http://schemas.microsoft.com/office/drawing/2014/main" id="{D8B38405-49B6-DF4B-92C6-A5D708938452}"/>
              </a:ext>
            </a:extLst>
          </p:cNvPr>
          <p:cNvSpPr/>
          <p:nvPr/>
        </p:nvSpPr>
        <p:spPr>
          <a:xfrm>
            <a:off x="10148048" y="10518852"/>
            <a:ext cx="1421772" cy="14938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379">
                <a:moveTo>
                  <a:pt x="3216" y="3379"/>
                </a:moveTo>
                <a:lnTo>
                  <a:pt x="0" y="3379"/>
                </a:lnTo>
                <a:lnTo>
                  <a:pt x="0" y="0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 2">
            <a:extLst>
              <a:ext uri="{FF2B5EF4-FFF2-40B4-BE49-F238E27FC236}">
                <a16:creationId xmlns:a16="http://schemas.microsoft.com/office/drawing/2014/main" id="{4FB6DC9B-E40B-B348-90B0-032DC1BE0B06}"/>
              </a:ext>
            </a:extLst>
          </p:cNvPr>
          <p:cNvSpPr/>
          <p:nvPr/>
        </p:nvSpPr>
        <p:spPr>
          <a:xfrm>
            <a:off x="10558881" y="10515523"/>
            <a:ext cx="600107" cy="3117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8" h="706">
                <a:moveTo>
                  <a:pt x="1358" y="0"/>
                </a:moveTo>
                <a:lnTo>
                  <a:pt x="706" y="7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 3">
            <a:extLst>
              <a:ext uri="{FF2B5EF4-FFF2-40B4-BE49-F238E27FC236}">
                <a16:creationId xmlns:a16="http://schemas.microsoft.com/office/drawing/2014/main" id="{06407165-2C27-0943-9517-57F5C513E34C}"/>
              </a:ext>
            </a:extLst>
          </p:cNvPr>
          <p:cNvSpPr/>
          <p:nvPr/>
        </p:nvSpPr>
        <p:spPr>
          <a:xfrm>
            <a:off x="10558881" y="9879385"/>
            <a:ext cx="617354" cy="6173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7" h="1397">
                <a:moveTo>
                  <a:pt x="0" y="699"/>
                </a:moveTo>
                <a:cubicBezTo>
                  <a:pt x="0" y="1084"/>
                  <a:pt x="313" y="1397"/>
                  <a:pt x="698" y="1397"/>
                </a:cubicBezTo>
                <a:cubicBezTo>
                  <a:pt x="1084" y="1397"/>
                  <a:pt x="1397" y="1084"/>
                  <a:pt x="1397" y="699"/>
                </a:cubicBezTo>
                <a:cubicBezTo>
                  <a:pt x="1397" y="313"/>
                  <a:pt x="1084" y="0"/>
                  <a:pt x="698" y="0"/>
                </a:cubicBezTo>
                <a:cubicBezTo>
                  <a:pt x="313" y="0"/>
                  <a:pt x="0" y="313"/>
                  <a:pt x="0" y="699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reeform 4">
            <a:extLst>
              <a:ext uri="{FF2B5EF4-FFF2-40B4-BE49-F238E27FC236}">
                <a16:creationId xmlns:a16="http://schemas.microsoft.com/office/drawing/2014/main" id="{BD6F1B85-A744-E345-A181-94B2C86ABDDE}"/>
              </a:ext>
            </a:extLst>
          </p:cNvPr>
          <p:cNvSpPr/>
          <p:nvPr/>
        </p:nvSpPr>
        <p:spPr>
          <a:xfrm>
            <a:off x="12312767" y="10501162"/>
            <a:ext cx="1421772" cy="14942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380">
                <a:moveTo>
                  <a:pt x="3216" y="3380"/>
                </a:moveTo>
                <a:lnTo>
                  <a:pt x="0" y="3380"/>
                </a:lnTo>
                <a:lnTo>
                  <a:pt x="0" y="0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reeform 5">
            <a:extLst>
              <a:ext uri="{FF2B5EF4-FFF2-40B4-BE49-F238E27FC236}">
                <a16:creationId xmlns:a16="http://schemas.microsoft.com/office/drawing/2014/main" id="{588C5844-DC5B-584B-9F36-4C041B42E5A8}"/>
              </a:ext>
            </a:extLst>
          </p:cNvPr>
          <p:cNvSpPr/>
          <p:nvPr/>
        </p:nvSpPr>
        <p:spPr>
          <a:xfrm>
            <a:off x="12723601" y="10501162"/>
            <a:ext cx="600549" cy="3122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9" h="707">
                <a:moveTo>
                  <a:pt x="1359" y="0"/>
                </a:moveTo>
                <a:lnTo>
                  <a:pt x="705" y="7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 6">
            <a:extLst>
              <a:ext uri="{FF2B5EF4-FFF2-40B4-BE49-F238E27FC236}">
                <a16:creationId xmlns:a16="http://schemas.microsoft.com/office/drawing/2014/main" id="{B29BC404-2B40-D24B-B682-1F386DD29B8C}"/>
              </a:ext>
            </a:extLst>
          </p:cNvPr>
          <p:cNvSpPr/>
          <p:nvPr/>
        </p:nvSpPr>
        <p:spPr>
          <a:xfrm>
            <a:off x="12723601" y="9857273"/>
            <a:ext cx="616912" cy="6173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6" h="1397">
                <a:moveTo>
                  <a:pt x="0" y="698"/>
                </a:moveTo>
                <a:cubicBezTo>
                  <a:pt x="0" y="1084"/>
                  <a:pt x="313" y="1397"/>
                  <a:pt x="698" y="1397"/>
                </a:cubicBezTo>
                <a:cubicBezTo>
                  <a:pt x="1084" y="1397"/>
                  <a:pt x="1396" y="1084"/>
                  <a:pt x="1396" y="698"/>
                </a:cubicBezTo>
                <a:cubicBezTo>
                  <a:pt x="1396" y="312"/>
                  <a:pt x="1084" y="0"/>
                  <a:pt x="698" y="0"/>
                </a:cubicBezTo>
                <a:cubicBezTo>
                  <a:pt x="313" y="0"/>
                  <a:pt x="0" y="312"/>
                  <a:pt x="0" y="698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 7">
            <a:extLst>
              <a:ext uri="{FF2B5EF4-FFF2-40B4-BE49-F238E27FC236}">
                <a16:creationId xmlns:a16="http://schemas.microsoft.com/office/drawing/2014/main" id="{816DB30D-B595-6841-863D-20DA3A89E8E0}"/>
              </a:ext>
            </a:extLst>
          </p:cNvPr>
          <p:cNvSpPr/>
          <p:nvPr/>
        </p:nvSpPr>
        <p:spPr>
          <a:xfrm>
            <a:off x="14493851" y="10501162"/>
            <a:ext cx="1421772" cy="14942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16" h="3380">
                <a:moveTo>
                  <a:pt x="3216" y="3380"/>
                </a:moveTo>
                <a:lnTo>
                  <a:pt x="0" y="3380"/>
                </a:lnTo>
                <a:lnTo>
                  <a:pt x="0" y="0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 8">
            <a:extLst>
              <a:ext uri="{FF2B5EF4-FFF2-40B4-BE49-F238E27FC236}">
                <a16:creationId xmlns:a16="http://schemas.microsoft.com/office/drawing/2014/main" id="{069FC1C0-7283-2640-8A77-442EC3E2D682}"/>
              </a:ext>
            </a:extLst>
          </p:cNvPr>
          <p:cNvSpPr/>
          <p:nvPr/>
        </p:nvSpPr>
        <p:spPr>
          <a:xfrm>
            <a:off x="14904241" y="10501162"/>
            <a:ext cx="600549" cy="3122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9" h="707">
                <a:moveTo>
                  <a:pt x="1359" y="0"/>
                </a:moveTo>
                <a:lnTo>
                  <a:pt x="707" y="7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 9">
            <a:extLst>
              <a:ext uri="{FF2B5EF4-FFF2-40B4-BE49-F238E27FC236}">
                <a16:creationId xmlns:a16="http://schemas.microsoft.com/office/drawing/2014/main" id="{D62B36B7-6504-A148-9910-634411DFC371}"/>
              </a:ext>
            </a:extLst>
          </p:cNvPr>
          <p:cNvSpPr/>
          <p:nvPr/>
        </p:nvSpPr>
        <p:spPr>
          <a:xfrm>
            <a:off x="14904241" y="9857273"/>
            <a:ext cx="617797" cy="6173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8" h="1397">
                <a:moveTo>
                  <a:pt x="0" y="698"/>
                </a:moveTo>
                <a:cubicBezTo>
                  <a:pt x="0" y="1084"/>
                  <a:pt x="313" y="1397"/>
                  <a:pt x="699" y="1397"/>
                </a:cubicBezTo>
                <a:cubicBezTo>
                  <a:pt x="1085" y="1397"/>
                  <a:pt x="1398" y="1084"/>
                  <a:pt x="1398" y="698"/>
                </a:cubicBezTo>
                <a:cubicBezTo>
                  <a:pt x="1398" y="312"/>
                  <a:pt x="1085" y="0"/>
                  <a:pt x="699" y="0"/>
                </a:cubicBezTo>
                <a:cubicBezTo>
                  <a:pt x="313" y="0"/>
                  <a:pt x="0" y="312"/>
                  <a:pt x="0" y="69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CuadroTexto 317">
            <a:extLst>
              <a:ext uri="{FF2B5EF4-FFF2-40B4-BE49-F238E27FC236}">
                <a16:creationId xmlns:a16="http://schemas.microsoft.com/office/drawing/2014/main" id="{BF13B0B5-EEB4-7D49-A1B1-224CC71689F8}"/>
              </a:ext>
            </a:extLst>
          </p:cNvPr>
          <p:cNvSpPr txBox="1"/>
          <p:nvPr/>
        </p:nvSpPr>
        <p:spPr>
          <a:xfrm>
            <a:off x="10716281" y="10002843"/>
            <a:ext cx="2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55" name="CuadroTexto 318">
            <a:extLst>
              <a:ext uri="{FF2B5EF4-FFF2-40B4-BE49-F238E27FC236}">
                <a16:creationId xmlns:a16="http://schemas.microsoft.com/office/drawing/2014/main" id="{237AC253-B733-0B49-B57B-D7E3825197ED}"/>
              </a:ext>
            </a:extLst>
          </p:cNvPr>
          <p:cNvSpPr txBox="1"/>
          <p:nvPr/>
        </p:nvSpPr>
        <p:spPr>
          <a:xfrm>
            <a:off x="12885026" y="10007204"/>
            <a:ext cx="2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56" name="CuadroTexto 319">
            <a:extLst>
              <a:ext uri="{FF2B5EF4-FFF2-40B4-BE49-F238E27FC236}">
                <a16:creationId xmlns:a16="http://schemas.microsoft.com/office/drawing/2014/main" id="{677B1F04-D128-AE4D-99EA-F411C60BDBD2}"/>
              </a:ext>
            </a:extLst>
          </p:cNvPr>
          <p:cNvSpPr txBox="1"/>
          <p:nvPr/>
        </p:nvSpPr>
        <p:spPr>
          <a:xfrm>
            <a:off x="15067319" y="10002843"/>
            <a:ext cx="2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61" name="Freeform 1">
            <a:extLst>
              <a:ext uri="{FF2B5EF4-FFF2-40B4-BE49-F238E27FC236}">
                <a16:creationId xmlns:a16="http://schemas.microsoft.com/office/drawing/2014/main" id="{D12A4085-7295-624E-9A24-C7683F9E89FD}"/>
              </a:ext>
            </a:extLst>
          </p:cNvPr>
          <p:cNvSpPr/>
          <p:nvPr/>
        </p:nvSpPr>
        <p:spPr>
          <a:xfrm>
            <a:off x="18216360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 2">
            <a:extLst>
              <a:ext uri="{FF2B5EF4-FFF2-40B4-BE49-F238E27FC236}">
                <a16:creationId xmlns:a16="http://schemas.microsoft.com/office/drawing/2014/main" id="{4E05292F-713C-0B44-83D2-51CB6B340AC0}"/>
              </a:ext>
            </a:extLst>
          </p:cNvPr>
          <p:cNvSpPr/>
          <p:nvPr/>
        </p:nvSpPr>
        <p:spPr>
          <a:xfrm>
            <a:off x="18601222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reeform 3">
            <a:extLst>
              <a:ext uri="{FF2B5EF4-FFF2-40B4-BE49-F238E27FC236}">
                <a16:creationId xmlns:a16="http://schemas.microsoft.com/office/drawing/2014/main" id="{402DC439-C9A9-A24E-8F98-FDCF894E476C}"/>
              </a:ext>
            </a:extLst>
          </p:cNvPr>
          <p:cNvSpPr/>
          <p:nvPr/>
        </p:nvSpPr>
        <p:spPr>
          <a:xfrm>
            <a:off x="18997633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 4">
            <a:extLst>
              <a:ext uri="{FF2B5EF4-FFF2-40B4-BE49-F238E27FC236}">
                <a16:creationId xmlns:a16="http://schemas.microsoft.com/office/drawing/2014/main" id="{1463CF0C-9128-0042-AC7D-48AC8EC2AE75}"/>
              </a:ext>
            </a:extLst>
          </p:cNvPr>
          <p:cNvSpPr/>
          <p:nvPr/>
        </p:nvSpPr>
        <p:spPr>
          <a:xfrm>
            <a:off x="19382155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reeform 5">
            <a:extLst>
              <a:ext uri="{FF2B5EF4-FFF2-40B4-BE49-F238E27FC236}">
                <a16:creationId xmlns:a16="http://schemas.microsoft.com/office/drawing/2014/main" id="{9564F4F5-BBDC-E941-ABFD-7F13F9E48104}"/>
              </a:ext>
            </a:extLst>
          </p:cNvPr>
          <p:cNvSpPr/>
          <p:nvPr/>
        </p:nvSpPr>
        <p:spPr>
          <a:xfrm>
            <a:off x="19789775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6" name="Freeform 6">
            <a:extLst>
              <a:ext uri="{FF2B5EF4-FFF2-40B4-BE49-F238E27FC236}">
                <a16:creationId xmlns:a16="http://schemas.microsoft.com/office/drawing/2014/main" id="{F582B8EF-F8B8-174F-AA73-8C0116312BBE}"/>
              </a:ext>
            </a:extLst>
          </p:cNvPr>
          <p:cNvSpPr/>
          <p:nvPr/>
        </p:nvSpPr>
        <p:spPr>
          <a:xfrm>
            <a:off x="20173959" y="10970293"/>
            <a:ext cx="28737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7">
                <a:moveTo>
                  <a:pt x="847" y="1357"/>
                </a:moveTo>
                <a:lnTo>
                  <a:pt x="0" y="1357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7" name="Freeform 7">
            <a:extLst>
              <a:ext uri="{FF2B5EF4-FFF2-40B4-BE49-F238E27FC236}">
                <a16:creationId xmlns:a16="http://schemas.microsoft.com/office/drawing/2014/main" id="{D3392141-AB85-E54A-8D41-5434E40E834F}"/>
              </a:ext>
            </a:extLst>
          </p:cNvPr>
          <p:cNvSpPr/>
          <p:nvPr/>
        </p:nvSpPr>
        <p:spPr>
          <a:xfrm>
            <a:off x="20570709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reeform 8">
            <a:extLst>
              <a:ext uri="{FF2B5EF4-FFF2-40B4-BE49-F238E27FC236}">
                <a16:creationId xmlns:a16="http://schemas.microsoft.com/office/drawing/2014/main" id="{A55B3E50-77E2-9B45-B90E-14B80D42648B}"/>
              </a:ext>
            </a:extLst>
          </p:cNvPr>
          <p:cNvSpPr/>
          <p:nvPr/>
        </p:nvSpPr>
        <p:spPr>
          <a:xfrm>
            <a:off x="20955232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 9">
            <a:extLst>
              <a:ext uri="{FF2B5EF4-FFF2-40B4-BE49-F238E27FC236}">
                <a16:creationId xmlns:a16="http://schemas.microsoft.com/office/drawing/2014/main" id="{601B86DC-1D9F-C449-B68E-1C9987E7A6A9}"/>
              </a:ext>
            </a:extLst>
          </p:cNvPr>
          <p:cNvSpPr/>
          <p:nvPr/>
        </p:nvSpPr>
        <p:spPr>
          <a:xfrm>
            <a:off x="21363192" y="10970293"/>
            <a:ext cx="28737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7">
                <a:moveTo>
                  <a:pt x="847" y="1357"/>
                </a:moveTo>
                <a:lnTo>
                  <a:pt x="0" y="1357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 10">
            <a:extLst>
              <a:ext uri="{FF2B5EF4-FFF2-40B4-BE49-F238E27FC236}">
                <a16:creationId xmlns:a16="http://schemas.microsoft.com/office/drawing/2014/main" id="{CE1CF4F4-CE3F-2B41-9F73-EC510D2447FD}"/>
              </a:ext>
            </a:extLst>
          </p:cNvPr>
          <p:cNvSpPr/>
          <p:nvPr/>
        </p:nvSpPr>
        <p:spPr>
          <a:xfrm>
            <a:off x="21748054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reeform 11">
            <a:extLst>
              <a:ext uri="{FF2B5EF4-FFF2-40B4-BE49-F238E27FC236}">
                <a16:creationId xmlns:a16="http://schemas.microsoft.com/office/drawing/2014/main" id="{66876731-79E1-BC4B-A20D-3364BBF1A108}"/>
              </a:ext>
            </a:extLst>
          </p:cNvPr>
          <p:cNvSpPr/>
          <p:nvPr/>
        </p:nvSpPr>
        <p:spPr>
          <a:xfrm>
            <a:off x="22144465" y="10970293"/>
            <a:ext cx="28737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7">
                <a:moveTo>
                  <a:pt x="847" y="1357"/>
                </a:moveTo>
                <a:lnTo>
                  <a:pt x="0" y="1357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reeform 12">
            <a:extLst>
              <a:ext uri="{FF2B5EF4-FFF2-40B4-BE49-F238E27FC236}">
                <a16:creationId xmlns:a16="http://schemas.microsoft.com/office/drawing/2014/main" id="{660B4F88-4A3B-DD4A-BA5C-70E419539F8A}"/>
              </a:ext>
            </a:extLst>
          </p:cNvPr>
          <p:cNvSpPr/>
          <p:nvPr/>
        </p:nvSpPr>
        <p:spPr>
          <a:xfrm>
            <a:off x="22529327" y="10970293"/>
            <a:ext cx="287033" cy="4606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7">
                <a:moveTo>
                  <a:pt x="846" y="1357"/>
                </a:moveTo>
                <a:lnTo>
                  <a:pt x="0" y="1357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reeform 13">
            <a:extLst>
              <a:ext uri="{FF2B5EF4-FFF2-40B4-BE49-F238E27FC236}">
                <a16:creationId xmlns:a16="http://schemas.microsoft.com/office/drawing/2014/main" id="{6C7868BE-64DE-2B43-8323-5FFC21892119}"/>
              </a:ext>
            </a:extLst>
          </p:cNvPr>
          <p:cNvSpPr/>
          <p:nvPr/>
        </p:nvSpPr>
        <p:spPr>
          <a:xfrm>
            <a:off x="18224852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reeform 14">
            <a:extLst>
              <a:ext uri="{FF2B5EF4-FFF2-40B4-BE49-F238E27FC236}">
                <a16:creationId xmlns:a16="http://schemas.microsoft.com/office/drawing/2014/main" id="{7499E05C-3DF6-4040-8DBA-B0E6AFBBE2CC}"/>
              </a:ext>
            </a:extLst>
          </p:cNvPr>
          <p:cNvSpPr/>
          <p:nvPr/>
        </p:nvSpPr>
        <p:spPr>
          <a:xfrm>
            <a:off x="18609714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reeform 15">
            <a:extLst>
              <a:ext uri="{FF2B5EF4-FFF2-40B4-BE49-F238E27FC236}">
                <a16:creationId xmlns:a16="http://schemas.microsoft.com/office/drawing/2014/main" id="{2EF25AC0-8EE0-6B4A-8DAC-BD64FCBB215D}"/>
              </a:ext>
            </a:extLst>
          </p:cNvPr>
          <p:cNvSpPr/>
          <p:nvPr/>
        </p:nvSpPr>
        <p:spPr>
          <a:xfrm>
            <a:off x="19006125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 16">
            <a:extLst>
              <a:ext uri="{FF2B5EF4-FFF2-40B4-BE49-F238E27FC236}">
                <a16:creationId xmlns:a16="http://schemas.microsoft.com/office/drawing/2014/main" id="{7A76E4AF-7082-B641-A77A-E3BA0E7C77C6}"/>
              </a:ext>
            </a:extLst>
          </p:cNvPr>
          <p:cNvSpPr/>
          <p:nvPr/>
        </p:nvSpPr>
        <p:spPr>
          <a:xfrm>
            <a:off x="19390647" y="10407776"/>
            <a:ext cx="28737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8">
                <a:moveTo>
                  <a:pt x="847" y="1358"/>
                </a:moveTo>
                <a:lnTo>
                  <a:pt x="0" y="1358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reeform 17">
            <a:extLst>
              <a:ext uri="{FF2B5EF4-FFF2-40B4-BE49-F238E27FC236}">
                <a16:creationId xmlns:a16="http://schemas.microsoft.com/office/drawing/2014/main" id="{682F22DA-E168-2245-BBFA-A9A32C24758A}"/>
              </a:ext>
            </a:extLst>
          </p:cNvPr>
          <p:cNvSpPr/>
          <p:nvPr/>
        </p:nvSpPr>
        <p:spPr>
          <a:xfrm>
            <a:off x="19798267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 18">
            <a:extLst>
              <a:ext uri="{FF2B5EF4-FFF2-40B4-BE49-F238E27FC236}">
                <a16:creationId xmlns:a16="http://schemas.microsoft.com/office/drawing/2014/main" id="{0136D519-04A5-064B-9EEB-2A82F1DF7B4D}"/>
              </a:ext>
            </a:extLst>
          </p:cNvPr>
          <p:cNvSpPr/>
          <p:nvPr/>
        </p:nvSpPr>
        <p:spPr>
          <a:xfrm>
            <a:off x="20182790" y="10407776"/>
            <a:ext cx="28669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5" h="1358">
                <a:moveTo>
                  <a:pt x="845" y="1358"/>
                </a:moveTo>
                <a:lnTo>
                  <a:pt x="0" y="1358"/>
                </a:lnTo>
                <a:lnTo>
                  <a:pt x="0" y="0"/>
                </a:lnTo>
                <a:lnTo>
                  <a:pt x="8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9" name="Freeform 19">
            <a:extLst>
              <a:ext uri="{FF2B5EF4-FFF2-40B4-BE49-F238E27FC236}">
                <a16:creationId xmlns:a16="http://schemas.microsoft.com/office/drawing/2014/main" id="{6A8AD78E-E9C7-7641-A3BD-FCA884FE1DC2}"/>
              </a:ext>
            </a:extLst>
          </p:cNvPr>
          <p:cNvSpPr/>
          <p:nvPr/>
        </p:nvSpPr>
        <p:spPr>
          <a:xfrm>
            <a:off x="20579201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0" name="Freeform 20">
            <a:extLst>
              <a:ext uri="{FF2B5EF4-FFF2-40B4-BE49-F238E27FC236}">
                <a16:creationId xmlns:a16="http://schemas.microsoft.com/office/drawing/2014/main" id="{A3BBD307-82D8-574D-B87A-9AA7F6F9FF18}"/>
              </a:ext>
            </a:extLst>
          </p:cNvPr>
          <p:cNvSpPr/>
          <p:nvPr/>
        </p:nvSpPr>
        <p:spPr>
          <a:xfrm>
            <a:off x="20963723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 21">
            <a:extLst>
              <a:ext uri="{FF2B5EF4-FFF2-40B4-BE49-F238E27FC236}">
                <a16:creationId xmlns:a16="http://schemas.microsoft.com/office/drawing/2014/main" id="{5E598ED5-8944-AE4A-A3C8-43006FCF7A9F}"/>
              </a:ext>
            </a:extLst>
          </p:cNvPr>
          <p:cNvSpPr/>
          <p:nvPr/>
        </p:nvSpPr>
        <p:spPr>
          <a:xfrm>
            <a:off x="21372024" y="10407776"/>
            <a:ext cx="28703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8">
                <a:moveTo>
                  <a:pt x="846" y="1358"/>
                </a:moveTo>
                <a:lnTo>
                  <a:pt x="0" y="1358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 22">
            <a:extLst>
              <a:ext uri="{FF2B5EF4-FFF2-40B4-BE49-F238E27FC236}">
                <a16:creationId xmlns:a16="http://schemas.microsoft.com/office/drawing/2014/main" id="{5A322DA5-3862-DF47-A4CB-64DE090F2691}"/>
              </a:ext>
            </a:extLst>
          </p:cNvPr>
          <p:cNvSpPr/>
          <p:nvPr/>
        </p:nvSpPr>
        <p:spPr>
          <a:xfrm>
            <a:off x="21756546" y="10407776"/>
            <a:ext cx="28737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8">
                <a:moveTo>
                  <a:pt x="847" y="1358"/>
                </a:moveTo>
                <a:lnTo>
                  <a:pt x="0" y="1358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 23">
            <a:extLst>
              <a:ext uri="{FF2B5EF4-FFF2-40B4-BE49-F238E27FC236}">
                <a16:creationId xmlns:a16="http://schemas.microsoft.com/office/drawing/2014/main" id="{93135F2A-BCE9-934C-AACC-A6FF5CA1DE88}"/>
              </a:ext>
            </a:extLst>
          </p:cNvPr>
          <p:cNvSpPr/>
          <p:nvPr/>
        </p:nvSpPr>
        <p:spPr>
          <a:xfrm>
            <a:off x="22152956" y="10407776"/>
            <a:ext cx="28737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8">
                <a:moveTo>
                  <a:pt x="847" y="1358"/>
                </a:moveTo>
                <a:lnTo>
                  <a:pt x="0" y="1358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 24">
            <a:extLst>
              <a:ext uri="{FF2B5EF4-FFF2-40B4-BE49-F238E27FC236}">
                <a16:creationId xmlns:a16="http://schemas.microsoft.com/office/drawing/2014/main" id="{2A1312F0-B5E2-1042-9761-CCD96C2FFC10}"/>
              </a:ext>
            </a:extLst>
          </p:cNvPr>
          <p:cNvSpPr/>
          <p:nvPr/>
        </p:nvSpPr>
        <p:spPr>
          <a:xfrm>
            <a:off x="22537819" y="10407776"/>
            <a:ext cx="287373" cy="460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8">
                <a:moveTo>
                  <a:pt x="847" y="1358"/>
                </a:moveTo>
                <a:lnTo>
                  <a:pt x="0" y="1358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 25">
            <a:extLst>
              <a:ext uri="{FF2B5EF4-FFF2-40B4-BE49-F238E27FC236}">
                <a16:creationId xmlns:a16="http://schemas.microsoft.com/office/drawing/2014/main" id="{1256DDC6-9FD2-8441-90CB-9D52DF029F6F}"/>
              </a:ext>
            </a:extLst>
          </p:cNvPr>
          <p:cNvSpPr/>
          <p:nvPr/>
        </p:nvSpPr>
        <p:spPr>
          <a:xfrm>
            <a:off x="18224852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 26">
            <a:extLst>
              <a:ext uri="{FF2B5EF4-FFF2-40B4-BE49-F238E27FC236}">
                <a16:creationId xmlns:a16="http://schemas.microsoft.com/office/drawing/2014/main" id="{745316AA-0DB8-6741-92A7-5E9FB34E62A1}"/>
              </a:ext>
            </a:extLst>
          </p:cNvPr>
          <p:cNvSpPr/>
          <p:nvPr/>
        </p:nvSpPr>
        <p:spPr>
          <a:xfrm>
            <a:off x="18609714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 27">
            <a:extLst>
              <a:ext uri="{FF2B5EF4-FFF2-40B4-BE49-F238E27FC236}">
                <a16:creationId xmlns:a16="http://schemas.microsoft.com/office/drawing/2014/main" id="{32FE9E82-11E4-D14E-B1FD-7CA08B7C14F4}"/>
              </a:ext>
            </a:extLst>
          </p:cNvPr>
          <p:cNvSpPr/>
          <p:nvPr/>
        </p:nvSpPr>
        <p:spPr>
          <a:xfrm>
            <a:off x="19006125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8" name="Freeform 28">
            <a:extLst>
              <a:ext uri="{FF2B5EF4-FFF2-40B4-BE49-F238E27FC236}">
                <a16:creationId xmlns:a16="http://schemas.microsoft.com/office/drawing/2014/main" id="{32C2B39C-1330-3449-9DB5-2321F0080A80}"/>
              </a:ext>
            </a:extLst>
          </p:cNvPr>
          <p:cNvSpPr/>
          <p:nvPr/>
        </p:nvSpPr>
        <p:spPr>
          <a:xfrm>
            <a:off x="19390647" y="11534168"/>
            <a:ext cx="28737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9">
                <a:moveTo>
                  <a:pt x="847" y="1359"/>
                </a:moveTo>
                <a:lnTo>
                  <a:pt x="0" y="1359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9" name="Freeform 29">
            <a:extLst>
              <a:ext uri="{FF2B5EF4-FFF2-40B4-BE49-F238E27FC236}">
                <a16:creationId xmlns:a16="http://schemas.microsoft.com/office/drawing/2014/main" id="{AB6DAD12-F94B-7242-BFF7-D4EFB6CB9D33}"/>
              </a:ext>
            </a:extLst>
          </p:cNvPr>
          <p:cNvSpPr/>
          <p:nvPr/>
        </p:nvSpPr>
        <p:spPr>
          <a:xfrm>
            <a:off x="19798267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0" name="Freeform 30">
            <a:extLst>
              <a:ext uri="{FF2B5EF4-FFF2-40B4-BE49-F238E27FC236}">
                <a16:creationId xmlns:a16="http://schemas.microsoft.com/office/drawing/2014/main" id="{F93F9468-AC0B-7345-AAEE-877BC41BE9D2}"/>
              </a:ext>
            </a:extLst>
          </p:cNvPr>
          <p:cNvSpPr/>
          <p:nvPr/>
        </p:nvSpPr>
        <p:spPr>
          <a:xfrm>
            <a:off x="20182790" y="11534168"/>
            <a:ext cx="28669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5" h="1359">
                <a:moveTo>
                  <a:pt x="845" y="1359"/>
                </a:moveTo>
                <a:lnTo>
                  <a:pt x="0" y="1359"/>
                </a:lnTo>
                <a:lnTo>
                  <a:pt x="0" y="0"/>
                </a:lnTo>
                <a:lnTo>
                  <a:pt x="84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1" name="Freeform 31">
            <a:extLst>
              <a:ext uri="{FF2B5EF4-FFF2-40B4-BE49-F238E27FC236}">
                <a16:creationId xmlns:a16="http://schemas.microsoft.com/office/drawing/2014/main" id="{11B9FDDB-CF49-4448-9B35-55B7DABB2E7D}"/>
              </a:ext>
            </a:extLst>
          </p:cNvPr>
          <p:cNvSpPr/>
          <p:nvPr/>
        </p:nvSpPr>
        <p:spPr>
          <a:xfrm>
            <a:off x="20579201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 32">
            <a:extLst>
              <a:ext uri="{FF2B5EF4-FFF2-40B4-BE49-F238E27FC236}">
                <a16:creationId xmlns:a16="http://schemas.microsoft.com/office/drawing/2014/main" id="{FB75F6C3-E3F4-5B44-A302-F857CCFF8DD8}"/>
              </a:ext>
            </a:extLst>
          </p:cNvPr>
          <p:cNvSpPr/>
          <p:nvPr/>
        </p:nvSpPr>
        <p:spPr>
          <a:xfrm>
            <a:off x="20963723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 33">
            <a:extLst>
              <a:ext uri="{FF2B5EF4-FFF2-40B4-BE49-F238E27FC236}">
                <a16:creationId xmlns:a16="http://schemas.microsoft.com/office/drawing/2014/main" id="{FE1DCB20-E917-D84C-804A-24C78AE7D457}"/>
              </a:ext>
            </a:extLst>
          </p:cNvPr>
          <p:cNvSpPr/>
          <p:nvPr/>
        </p:nvSpPr>
        <p:spPr>
          <a:xfrm>
            <a:off x="21372024" y="11534168"/>
            <a:ext cx="28703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6" h="1359">
                <a:moveTo>
                  <a:pt x="846" y="1359"/>
                </a:moveTo>
                <a:lnTo>
                  <a:pt x="0" y="1359"/>
                </a:lnTo>
                <a:lnTo>
                  <a:pt x="0" y="0"/>
                </a:lnTo>
                <a:lnTo>
                  <a:pt x="84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4" name="Freeform 34">
            <a:extLst>
              <a:ext uri="{FF2B5EF4-FFF2-40B4-BE49-F238E27FC236}">
                <a16:creationId xmlns:a16="http://schemas.microsoft.com/office/drawing/2014/main" id="{7BD699D8-A065-804A-A2B3-AC6C4BFEC6A8}"/>
              </a:ext>
            </a:extLst>
          </p:cNvPr>
          <p:cNvSpPr/>
          <p:nvPr/>
        </p:nvSpPr>
        <p:spPr>
          <a:xfrm>
            <a:off x="21756546" y="11534168"/>
            <a:ext cx="28737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9">
                <a:moveTo>
                  <a:pt x="847" y="1359"/>
                </a:moveTo>
                <a:lnTo>
                  <a:pt x="0" y="1359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5" name="Freeform 35">
            <a:extLst>
              <a:ext uri="{FF2B5EF4-FFF2-40B4-BE49-F238E27FC236}">
                <a16:creationId xmlns:a16="http://schemas.microsoft.com/office/drawing/2014/main" id="{9EE149AF-3501-784F-9050-DD8451B60990}"/>
              </a:ext>
            </a:extLst>
          </p:cNvPr>
          <p:cNvSpPr/>
          <p:nvPr/>
        </p:nvSpPr>
        <p:spPr>
          <a:xfrm>
            <a:off x="22152956" y="11534168"/>
            <a:ext cx="28737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9">
                <a:moveTo>
                  <a:pt x="847" y="1359"/>
                </a:moveTo>
                <a:lnTo>
                  <a:pt x="0" y="1359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6" name="Freeform 36">
            <a:extLst>
              <a:ext uri="{FF2B5EF4-FFF2-40B4-BE49-F238E27FC236}">
                <a16:creationId xmlns:a16="http://schemas.microsoft.com/office/drawing/2014/main" id="{748CA79A-EE68-FA4D-8975-3430412B5477}"/>
              </a:ext>
            </a:extLst>
          </p:cNvPr>
          <p:cNvSpPr/>
          <p:nvPr/>
        </p:nvSpPr>
        <p:spPr>
          <a:xfrm>
            <a:off x="22537819" y="11534168"/>
            <a:ext cx="287373" cy="4612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7" h="1359">
                <a:moveTo>
                  <a:pt x="847" y="1359"/>
                </a:moveTo>
                <a:lnTo>
                  <a:pt x="0" y="1359"/>
                </a:lnTo>
                <a:lnTo>
                  <a:pt x="0" y="0"/>
                </a:lnTo>
                <a:lnTo>
                  <a:pt x="847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7" name="CuadroTexto 244">
            <a:extLst>
              <a:ext uri="{FF2B5EF4-FFF2-40B4-BE49-F238E27FC236}">
                <a16:creationId xmlns:a16="http://schemas.microsoft.com/office/drawing/2014/main" id="{385B150D-750C-5540-A833-9CA79F679068}"/>
              </a:ext>
            </a:extLst>
          </p:cNvPr>
          <p:cNvSpPr txBox="1"/>
          <p:nvPr/>
        </p:nvSpPr>
        <p:spPr>
          <a:xfrm>
            <a:off x="17168316" y="10480921"/>
            <a:ext cx="91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398" name="CuadroTexto 245">
            <a:extLst>
              <a:ext uri="{FF2B5EF4-FFF2-40B4-BE49-F238E27FC236}">
                <a16:creationId xmlns:a16="http://schemas.microsoft.com/office/drawing/2014/main" id="{ED254F27-A94A-A94E-BA5C-52496BE7FD24}"/>
              </a:ext>
            </a:extLst>
          </p:cNvPr>
          <p:cNvSpPr txBox="1"/>
          <p:nvPr/>
        </p:nvSpPr>
        <p:spPr>
          <a:xfrm>
            <a:off x="17167654" y="11029363"/>
            <a:ext cx="91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Lato" charset="0"/>
                <a:ea typeface="Lato" charset="0"/>
                <a:cs typeface="Lato" charset="0"/>
              </a:rPr>
              <a:t>50%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9" name="CuadroTexto 246">
            <a:extLst>
              <a:ext uri="{FF2B5EF4-FFF2-40B4-BE49-F238E27FC236}">
                <a16:creationId xmlns:a16="http://schemas.microsoft.com/office/drawing/2014/main" id="{B07653AE-9B69-3948-8AB0-781E725CBD66}"/>
              </a:ext>
            </a:extLst>
          </p:cNvPr>
          <p:cNvSpPr txBox="1"/>
          <p:nvPr/>
        </p:nvSpPr>
        <p:spPr>
          <a:xfrm>
            <a:off x="17176049" y="11600531"/>
            <a:ext cx="91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Lato" charset="0"/>
                <a:ea typeface="Lato" charset="0"/>
                <a:cs typeface="Lato" charset="0"/>
              </a:rPr>
              <a:t>90%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6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423759B-3E6F-5D4E-B662-B5FD478029FF}"/>
              </a:ext>
            </a:extLst>
          </p:cNvPr>
          <p:cNvGrpSpPr/>
          <p:nvPr/>
        </p:nvGrpSpPr>
        <p:grpSpPr>
          <a:xfrm>
            <a:off x="1454150" y="873026"/>
            <a:ext cx="4791075" cy="2693987"/>
            <a:chOff x="1454150" y="1453780"/>
            <a:chExt cx="4791075" cy="2693987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E70A10FE-B4B3-454B-9FF3-B8C010FB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1525217"/>
              <a:ext cx="4791075" cy="376238"/>
            </a:xfrm>
            <a:custGeom>
              <a:avLst/>
              <a:gdLst>
                <a:gd name="T0" fmla="*/ 12784 w 13308"/>
                <a:gd name="T1" fmla="*/ 1046 h 1047"/>
                <a:gd name="T2" fmla="*/ 523 w 13308"/>
                <a:gd name="T3" fmla="*/ 1046 h 1047"/>
                <a:gd name="T4" fmla="*/ 523 w 13308"/>
                <a:gd name="T5" fmla="*/ 1046 h 1047"/>
                <a:gd name="T6" fmla="*/ 0 w 13308"/>
                <a:gd name="T7" fmla="*/ 523 h 1047"/>
                <a:gd name="T8" fmla="*/ 0 w 13308"/>
                <a:gd name="T9" fmla="*/ 523 h 1047"/>
                <a:gd name="T10" fmla="*/ 0 w 13308"/>
                <a:gd name="T11" fmla="*/ 523 h 1047"/>
                <a:gd name="T12" fmla="*/ 523 w 13308"/>
                <a:gd name="T13" fmla="*/ 0 h 1047"/>
                <a:gd name="T14" fmla="*/ 12784 w 13308"/>
                <a:gd name="T15" fmla="*/ 0 h 1047"/>
                <a:gd name="T16" fmla="*/ 12784 w 13308"/>
                <a:gd name="T17" fmla="*/ 0 h 1047"/>
                <a:gd name="T18" fmla="*/ 13307 w 13308"/>
                <a:gd name="T19" fmla="*/ 523 h 1047"/>
                <a:gd name="T20" fmla="*/ 13307 w 13308"/>
                <a:gd name="T21" fmla="*/ 523 h 1047"/>
                <a:gd name="T22" fmla="*/ 13307 w 13308"/>
                <a:gd name="T23" fmla="*/ 523 h 1047"/>
                <a:gd name="T24" fmla="*/ 12784 w 13308"/>
                <a:gd name="T25" fmla="*/ 1046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08" h="1047">
                  <a:moveTo>
                    <a:pt x="12784" y="1046"/>
                  </a:moveTo>
                  <a:lnTo>
                    <a:pt x="523" y="1046"/>
                  </a:lnTo>
                  <a:lnTo>
                    <a:pt x="523" y="1046"/>
                  </a:lnTo>
                  <a:cubicBezTo>
                    <a:pt x="234" y="1046"/>
                    <a:pt x="0" y="812"/>
                    <a:pt x="0" y="523"/>
                  </a:cubicBezTo>
                  <a:lnTo>
                    <a:pt x="0" y="523"/>
                  </a:lnTo>
                  <a:lnTo>
                    <a:pt x="0" y="523"/>
                  </a:lnTo>
                  <a:cubicBezTo>
                    <a:pt x="0" y="234"/>
                    <a:pt x="234" y="0"/>
                    <a:pt x="523" y="0"/>
                  </a:cubicBezTo>
                  <a:lnTo>
                    <a:pt x="12784" y="0"/>
                  </a:lnTo>
                  <a:lnTo>
                    <a:pt x="12784" y="0"/>
                  </a:lnTo>
                  <a:cubicBezTo>
                    <a:pt x="13072" y="0"/>
                    <a:pt x="13307" y="234"/>
                    <a:pt x="13307" y="523"/>
                  </a:cubicBezTo>
                  <a:lnTo>
                    <a:pt x="13307" y="523"/>
                  </a:lnTo>
                  <a:lnTo>
                    <a:pt x="13307" y="523"/>
                  </a:lnTo>
                  <a:cubicBezTo>
                    <a:pt x="13307" y="812"/>
                    <a:pt x="13072" y="1046"/>
                    <a:pt x="12784" y="10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26DAFDBC-7678-0D4E-9680-B37D687E5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2612655"/>
              <a:ext cx="4791075" cy="377825"/>
            </a:xfrm>
            <a:custGeom>
              <a:avLst/>
              <a:gdLst>
                <a:gd name="T0" fmla="*/ 12784 w 13308"/>
                <a:gd name="T1" fmla="*/ 1047 h 1048"/>
                <a:gd name="T2" fmla="*/ 523 w 13308"/>
                <a:gd name="T3" fmla="*/ 1047 h 1048"/>
                <a:gd name="T4" fmla="*/ 523 w 13308"/>
                <a:gd name="T5" fmla="*/ 1047 h 1048"/>
                <a:gd name="T6" fmla="*/ 0 w 13308"/>
                <a:gd name="T7" fmla="*/ 523 h 1048"/>
                <a:gd name="T8" fmla="*/ 0 w 13308"/>
                <a:gd name="T9" fmla="*/ 523 h 1048"/>
                <a:gd name="T10" fmla="*/ 0 w 13308"/>
                <a:gd name="T11" fmla="*/ 523 h 1048"/>
                <a:gd name="T12" fmla="*/ 523 w 13308"/>
                <a:gd name="T13" fmla="*/ 0 h 1048"/>
                <a:gd name="T14" fmla="*/ 12784 w 13308"/>
                <a:gd name="T15" fmla="*/ 0 h 1048"/>
                <a:gd name="T16" fmla="*/ 12784 w 13308"/>
                <a:gd name="T17" fmla="*/ 0 h 1048"/>
                <a:gd name="T18" fmla="*/ 13307 w 13308"/>
                <a:gd name="T19" fmla="*/ 523 h 1048"/>
                <a:gd name="T20" fmla="*/ 13307 w 13308"/>
                <a:gd name="T21" fmla="*/ 523 h 1048"/>
                <a:gd name="T22" fmla="*/ 13307 w 13308"/>
                <a:gd name="T23" fmla="*/ 523 h 1048"/>
                <a:gd name="T24" fmla="*/ 12784 w 13308"/>
                <a:gd name="T25" fmla="*/ 1047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08" h="1048">
                  <a:moveTo>
                    <a:pt x="12784" y="1047"/>
                  </a:moveTo>
                  <a:lnTo>
                    <a:pt x="523" y="1047"/>
                  </a:lnTo>
                  <a:lnTo>
                    <a:pt x="523" y="1047"/>
                  </a:lnTo>
                  <a:cubicBezTo>
                    <a:pt x="234" y="1047"/>
                    <a:pt x="0" y="813"/>
                    <a:pt x="0" y="523"/>
                  </a:cubicBezTo>
                  <a:lnTo>
                    <a:pt x="0" y="523"/>
                  </a:lnTo>
                  <a:lnTo>
                    <a:pt x="0" y="523"/>
                  </a:lnTo>
                  <a:cubicBezTo>
                    <a:pt x="0" y="234"/>
                    <a:pt x="234" y="0"/>
                    <a:pt x="523" y="0"/>
                  </a:cubicBezTo>
                  <a:lnTo>
                    <a:pt x="12784" y="0"/>
                  </a:lnTo>
                  <a:lnTo>
                    <a:pt x="12784" y="0"/>
                  </a:lnTo>
                  <a:cubicBezTo>
                    <a:pt x="13072" y="0"/>
                    <a:pt x="13307" y="234"/>
                    <a:pt x="13307" y="523"/>
                  </a:cubicBezTo>
                  <a:lnTo>
                    <a:pt x="13307" y="523"/>
                  </a:lnTo>
                  <a:lnTo>
                    <a:pt x="13307" y="523"/>
                  </a:lnTo>
                  <a:cubicBezTo>
                    <a:pt x="13307" y="813"/>
                    <a:pt x="13072" y="1047"/>
                    <a:pt x="12784" y="104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63B994C-AF49-ED42-9EA9-F285D830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3700092"/>
              <a:ext cx="4791075" cy="376238"/>
            </a:xfrm>
            <a:custGeom>
              <a:avLst/>
              <a:gdLst>
                <a:gd name="T0" fmla="*/ 12784 w 13308"/>
                <a:gd name="T1" fmla="*/ 1046 h 1047"/>
                <a:gd name="T2" fmla="*/ 523 w 13308"/>
                <a:gd name="T3" fmla="*/ 1046 h 1047"/>
                <a:gd name="T4" fmla="*/ 523 w 13308"/>
                <a:gd name="T5" fmla="*/ 1046 h 1047"/>
                <a:gd name="T6" fmla="*/ 0 w 13308"/>
                <a:gd name="T7" fmla="*/ 523 h 1047"/>
                <a:gd name="T8" fmla="*/ 0 w 13308"/>
                <a:gd name="T9" fmla="*/ 523 h 1047"/>
                <a:gd name="T10" fmla="*/ 0 w 13308"/>
                <a:gd name="T11" fmla="*/ 523 h 1047"/>
                <a:gd name="T12" fmla="*/ 523 w 13308"/>
                <a:gd name="T13" fmla="*/ 0 h 1047"/>
                <a:gd name="T14" fmla="*/ 12784 w 13308"/>
                <a:gd name="T15" fmla="*/ 0 h 1047"/>
                <a:gd name="T16" fmla="*/ 12784 w 13308"/>
                <a:gd name="T17" fmla="*/ 0 h 1047"/>
                <a:gd name="T18" fmla="*/ 13307 w 13308"/>
                <a:gd name="T19" fmla="*/ 523 h 1047"/>
                <a:gd name="T20" fmla="*/ 13307 w 13308"/>
                <a:gd name="T21" fmla="*/ 523 h 1047"/>
                <a:gd name="T22" fmla="*/ 13307 w 13308"/>
                <a:gd name="T23" fmla="*/ 523 h 1047"/>
                <a:gd name="T24" fmla="*/ 12784 w 13308"/>
                <a:gd name="T25" fmla="*/ 1046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08" h="1047">
                  <a:moveTo>
                    <a:pt x="12784" y="1046"/>
                  </a:moveTo>
                  <a:lnTo>
                    <a:pt x="523" y="1046"/>
                  </a:lnTo>
                  <a:lnTo>
                    <a:pt x="523" y="1046"/>
                  </a:lnTo>
                  <a:cubicBezTo>
                    <a:pt x="234" y="1046"/>
                    <a:pt x="0" y="812"/>
                    <a:pt x="0" y="523"/>
                  </a:cubicBezTo>
                  <a:lnTo>
                    <a:pt x="0" y="523"/>
                  </a:lnTo>
                  <a:lnTo>
                    <a:pt x="0" y="523"/>
                  </a:lnTo>
                  <a:cubicBezTo>
                    <a:pt x="0" y="234"/>
                    <a:pt x="234" y="0"/>
                    <a:pt x="523" y="0"/>
                  </a:cubicBezTo>
                  <a:lnTo>
                    <a:pt x="12784" y="0"/>
                  </a:lnTo>
                  <a:lnTo>
                    <a:pt x="12784" y="0"/>
                  </a:lnTo>
                  <a:cubicBezTo>
                    <a:pt x="13072" y="0"/>
                    <a:pt x="13307" y="234"/>
                    <a:pt x="13307" y="523"/>
                  </a:cubicBezTo>
                  <a:lnTo>
                    <a:pt x="13307" y="523"/>
                  </a:lnTo>
                  <a:lnTo>
                    <a:pt x="13307" y="523"/>
                  </a:lnTo>
                  <a:cubicBezTo>
                    <a:pt x="13307" y="812"/>
                    <a:pt x="13072" y="1046"/>
                    <a:pt x="12784" y="10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9BD9FF3-0F64-754A-9989-D31BC543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1525217"/>
              <a:ext cx="2157412" cy="376238"/>
            </a:xfrm>
            <a:custGeom>
              <a:avLst/>
              <a:gdLst>
                <a:gd name="T0" fmla="*/ 5467 w 5991"/>
                <a:gd name="T1" fmla="*/ 1046 h 1047"/>
                <a:gd name="T2" fmla="*/ 523 w 5991"/>
                <a:gd name="T3" fmla="*/ 1046 h 1047"/>
                <a:gd name="T4" fmla="*/ 523 w 5991"/>
                <a:gd name="T5" fmla="*/ 1046 h 1047"/>
                <a:gd name="T6" fmla="*/ 0 w 5991"/>
                <a:gd name="T7" fmla="*/ 523 h 1047"/>
                <a:gd name="T8" fmla="*/ 0 w 5991"/>
                <a:gd name="T9" fmla="*/ 523 h 1047"/>
                <a:gd name="T10" fmla="*/ 0 w 5991"/>
                <a:gd name="T11" fmla="*/ 523 h 1047"/>
                <a:gd name="T12" fmla="*/ 523 w 5991"/>
                <a:gd name="T13" fmla="*/ 0 h 1047"/>
                <a:gd name="T14" fmla="*/ 5467 w 5991"/>
                <a:gd name="T15" fmla="*/ 0 h 1047"/>
                <a:gd name="T16" fmla="*/ 5467 w 5991"/>
                <a:gd name="T17" fmla="*/ 0 h 1047"/>
                <a:gd name="T18" fmla="*/ 5990 w 5991"/>
                <a:gd name="T19" fmla="*/ 523 h 1047"/>
                <a:gd name="T20" fmla="*/ 5990 w 5991"/>
                <a:gd name="T21" fmla="*/ 523 h 1047"/>
                <a:gd name="T22" fmla="*/ 5990 w 5991"/>
                <a:gd name="T23" fmla="*/ 523 h 1047"/>
                <a:gd name="T24" fmla="*/ 5467 w 5991"/>
                <a:gd name="T25" fmla="*/ 1046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91" h="1047">
                  <a:moveTo>
                    <a:pt x="5467" y="1046"/>
                  </a:moveTo>
                  <a:lnTo>
                    <a:pt x="523" y="1046"/>
                  </a:lnTo>
                  <a:lnTo>
                    <a:pt x="523" y="1046"/>
                  </a:lnTo>
                  <a:cubicBezTo>
                    <a:pt x="234" y="1046"/>
                    <a:pt x="0" y="812"/>
                    <a:pt x="0" y="523"/>
                  </a:cubicBezTo>
                  <a:lnTo>
                    <a:pt x="0" y="523"/>
                  </a:lnTo>
                  <a:lnTo>
                    <a:pt x="0" y="523"/>
                  </a:lnTo>
                  <a:cubicBezTo>
                    <a:pt x="0" y="234"/>
                    <a:pt x="234" y="0"/>
                    <a:pt x="523" y="0"/>
                  </a:cubicBezTo>
                  <a:lnTo>
                    <a:pt x="5467" y="0"/>
                  </a:lnTo>
                  <a:lnTo>
                    <a:pt x="5467" y="0"/>
                  </a:lnTo>
                  <a:cubicBezTo>
                    <a:pt x="5756" y="0"/>
                    <a:pt x="5990" y="234"/>
                    <a:pt x="5990" y="523"/>
                  </a:cubicBezTo>
                  <a:lnTo>
                    <a:pt x="5990" y="523"/>
                  </a:lnTo>
                  <a:lnTo>
                    <a:pt x="5990" y="523"/>
                  </a:lnTo>
                  <a:cubicBezTo>
                    <a:pt x="5990" y="812"/>
                    <a:pt x="5756" y="1046"/>
                    <a:pt x="5467" y="10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58647DE-5DE2-EF4A-B3DD-9EDA1D719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2612655"/>
              <a:ext cx="3829050" cy="377825"/>
            </a:xfrm>
            <a:custGeom>
              <a:avLst/>
              <a:gdLst>
                <a:gd name="T0" fmla="*/ 10113 w 10637"/>
                <a:gd name="T1" fmla="*/ 1047 h 1048"/>
                <a:gd name="T2" fmla="*/ 523 w 10637"/>
                <a:gd name="T3" fmla="*/ 1047 h 1048"/>
                <a:gd name="T4" fmla="*/ 523 w 10637"/>
                <a:gd name="T5" fmla="*/ 1047 h 1048"/>
                <a:gd name="T6" fmla="*/ 0 w 10637"/>
                <a:gd name="T7" fmla="*/ 523 h 1048"/>
                <a:gd name="T8" fmla="*/ 0 w 10637"/>
                <a:gd name="T9" fmla="*/ 523 h 1048"/>
                <a:gd name="T10" fmla="*/ 0 w 10637"/>
                <a:gd name="T11" fmla="*/ 523 h 1048"/>
                <a:gd name="T12" fmla="*/ 523 w 10637"/>
                <a:gd name="T13" fmla="*/ 0 h 1048"/>
                <a:gd name="T14" fmla="*/ 10113 w 10637"/>
                <a:gd name="T15" fmla="*/ 0 h 1048"/>
                <a:gd name="T16" fmla="*/ 10113 w 10637"/>
                <a:gd name="T17" fmla="*/ 0 h 1048"/>
                <a:gd name="T18" fmla="*/ 10636 w 10637"/>
                <a:gd name="T19" fmla="*/ 523 h 1048"/>
                <a:gd name="T20" fmla="*/ 10636 w 10637"/>
                <a:gd name="T21" fmla="*/ 523 h 1048"/>
                <a:gd name="T22" fmla="*/ 10636 w 10637"/>
                <a:gd name="T23" fmla="*/ 523 h 1048"/>
                <a:gd name="T24" fmla="*/ 10113 w 10637"/>
                <a:gd name="T25" fmla="*/ 1047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37" h="1048">
                  <a:moveTo>
                    <a:pt x="10113" y="1047"/>
                  </a:moveTo>
                  <a:lnTo>
                    <a:pt x="523" y="1047"/>
                  </a:lnTo>
                  <a:lnTo>
                    <a:pt x="523" y="1047"/>
                  </a:lnTo>
                  <a:cubicBezTo>
                    <a:pt x="234" y="1047"/>
                    <a:pt x="0" y="813"/>
                    <a:pt x="0" y="523"/>
                  </a:cubicBezTo>
                  <a:lnTo>
                    <a:pt x="0" y="523"/>
                  </a:lnTo>
                  <a:lnTo>
                    <a:pt x="0" y="523"/>
                  </a:lnTo>
                  <a:cubicBezTo>
                    <a:pt x="0" y="234"/>
                    <a:pt x="234" y="0"/>
                    <a:pt x="523" y="0"/>
                  </a:cubicBezTo>
                  <a:lnTo>
                    <a:pt x="10113" y="0"/>
                  </a:lnTo>
                  <a:lnTo>
                    <a:pt x="10113" y="0"/>
                  </a:lnTo>
                  <a:cubicBezTo>
                    <a:pt x="10402" y="0"/>
                    <a:pt x="10636" y="234"/>
                    <a:pt x="10636" y="523"/>
                  </a:cubicBezTo>
                  <a:lnTo>
                    <a:pt x="10636" y="523"/>
                  </a:lnTo>
                  <a:lnTo>
                    <a:pt x="10636" y="523"/>
                  </a:lnTo>
                  <a:cubicBezTo>
                    <a:pt x="10636" y="813"/>
                    <a:pt x="10402" y="1047"/>
                    <a:pt x="10113" y="10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B62CDC9-6FE8-3E49-AD5A-363DBEBB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3700092"/>
              <a:ext cx="2560637" cy="376238"/>
            </a:xfrm>
            <a:custGeom>
              <a:avLst/>
              <a:gdLst>
                <a:gd name="T0" fmla="*/ 6590 w 7114"/>
                <a:gd name="T1" fmla="*/ 1046 h 1047"/>
                <a:gd name="T2" fmla="*/ 523 w 7114"/>
                <a:gd name="T3" fmla="*/ 1046 h 1047"/>
                <a:gd name="T4" fmla="*/ 523 w 7114"/>
                <a:gd name="T5" fmla="*/ 1046 h 1047"/>
                <a:gd name="T6" fmla="*/ 0 w 7114"/>
                <a:gd name="T7" fmla="*/ 523 h 1047"/>
                <a:gd name="T8" fmla="*/ 0 w 7114"/>
                <a:gd name="T9" fmla="*/ 523 h 1047"/>
                <a:gd name="T10" fmla="*/ 0 w 7114"/>
                <a:gd name="T11" fmla="*/ 523 h 1047"/>
                <a:gd name="T12" fmla="*/ 523 w 7114"/>
                <a:gd name="T13" fmla="*/ 0 h 1047"/>
                <a:gd name="T14" fmla="*/ 6590 w 7114"/>
                <a:gd name="T15" fmla="*/ 0 h 1047"/>
                <a:gd name="T16" fmla="*/ 6590 w 7114"/>
                <a:gd name="T17" fmla="*/ 0 h 1047"/>
                <a:gd name="T18" fmla="*/ 7113 w 7114"/>
                <a:gd name="T19" fmla="*/ 523 h 1047"/>
                <a:gd name="T20" fmla="*/ 7113 w 7114"/>
                <a:gd name="T21" fmla="*/ 523 h 1047"/>
                <a:gd name="T22" fmla="*/ 7113 w 7114"/>
                <a:gd name="T23" fmla="*/ 523 h 1047"/>
                <a:gd name="T24" fmla="*/ 6590 w 7114"/>
                <a:gd name="T25" fmla="*/ 1046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14" h="1047">
                  <a:moveTo>
                    <a:pt x="6590" y="1046"/>
                  </a:moveTo>
                  <a:lnTo>
                    <a:pt x="523" y="1046"/>
                  </a:lnTo>
                  <a:lnTo>
                    <a:pt x="523" y="1046"/>
                  </a:lnTo>
                  <a:cubicBezTo>
                    <a:pt x="234" y="1046"/>
                    <a:pt x="0" y="812"/>
                    <a:pt x="0" y="523"/>
                  </a:cubicBezTo>
                  <a:lnTo>
                    <a:pt x="0" y="523"/>
                  </a:lnTo>
                  <a:lnTo>
                    <a:pt x="0" y="523"/>
                  </a:lnTo>
                  <a:cubicBezTo>
                    <a:pt x="0" y="234"/>
                    <a:pt x="234" y="0"/>
                    <a:pt x="523" y="0"/>
                  </a:cubicBezTo>
                  <a:lnTo>
                    <a:pt x="6590" y="0"/>
                  </a:lnTo>
                  <a:lnTo>
                    <a:pt x="6590" y="0"/>
                  </a:lnTo>
                  <a:cubicBezTo>
                    <a:pt x="6879" y="0"/>
                    <a:pt x="7113" y="234"/>
                    <a:pt x="7113" y="523"/>
                  </a:cubicBezTo>
                  <a:lnTo>
                    <a:pt x="7113" y="523"/>
                  </a:lnTo>
                  <a:lnTo>
                    <a:pt x="7113" y="523"/>
                  </a:lnTo>
                  <a:cubicBezTo>
                    <a:pt x="7113" y="812"/>
                    <a:pt x="6879" y="1046"/>
                    <a:pt x="6590" y="10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281">
              <a:extLst>
                <a:ext uri="{FF2B5EF4-FFF2-40B4-BE49-F238E27FC236}">
                  <a16:creationId xmlns:a16="http://schemas.microsoft.com/office/drawing/2014/main" id="{1434F9A3-D543-0F44-B521-4C12F04D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625" y="1453780"/>
              <a:ext cx="520700" cy="520700"/>
            </a:xfrm>
            <a:custGeom>
              <a:avLst/>
              <a:gdLst>
                <a:gd name="T0" fmla="*/ 1444 w 1445"/>
                <a:gd name="T1" fmla="*/ 723 h 1446"/>
                <a:gd name="T2" fmla="*/ 1444 w 1445"/>
                <a:gd name="T3" fmla="*/ 723 h 1446"/>
                <a:gd name="T4" fmla="*/ 723 w 1445"/>
                <a:gd name="T5" fmla="*/ 1445 h 1446"/>
                <a:gd name="T6" fmla="*/ 723 w 1445"/>
                <a:gd name="T7" fmla="*/ 1445 h 1446"/>
                <a:gd name="T8" fmla="*/ 0 w 1445"/>
                <a:gd name="T9" fmla="*/ 723 h 1446"/>
                <a:gd name="T10" fmla="*/ 0 w 1445"/>
                <a:gd name="T11" fmla="*/ 723 h 1446"/>
                <a:gd name="T12" fmla="*/ 723 w 1445"/>
                <a:gd name="T13" fmla="*/ 0 h 1446"/>
                <a:gd name="T14" fmla="*/ 723 w 1445"/>
                <a:gd name="T15" fmla="*/ 0 h 1446"/>
                <a:gd name="T16" fmla="*/ 1444 w 1445"/>
                <a:gd name="T17" fmla="*/ 72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5" h="1446">
                  <a:moveTo>
                    <a:pt x="1444" y="723"/>
                  </a:moveTo>
                  <a:lnTo>
                    <a:pt x="1444" y="723"/>
                  </a:lnTo>
                  <a:cubicBezTo>
                    <a:pt x="1444" y="1122"/>
                    <a:pt x="1122" y="1445"/>
                    <a:pt x="723" y="1445"/>
                  </a:cubicBezTo>
                  <a:lnTo>
                    <a:pt x="723" y="1445"/>
                  </a:lnTo>
                  <a:cubicBezTo>
                    <a:pt x="324" y="1445"/>
                    <a:pt x="0" y="1122"/>
                    <a:pt x="0" y="723"/>
                  </a:cubicBezTo>
                  <a:lnTo>
                    <a:pt x="0" y="723"/>
                  </a:lnTo>
                  <a:cubicBezTo>
                    <a:pt x="0" y="324"/>
                    <a:pt x="324" y="0"/>
                    <a:pt x="723" y="0"/>
                  </a:cubicBezTo>
                  <a:lnTo>
                    <a:pt x="723" y="0"/>
                  </a:lnTo>
                  <a:cubicBezTo>
                    <a:pt x="1122" y="0"/>
                    <a:pt x="1444" y="324"/>
                    <a:pt x="1444" y="723"/>
                  </a:cubicBezTo>
                </a:path>
              </a:pathLst>
            </a:custGeom>
            <a:solidFill>
              <a:schemeClr val="accent1"/>
            </a:solidFill>
            <a:ln w="28575">
              <a:solidFill>
                <a:schemeClr val="bg2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82">
              <a:extLst>
                <a:ext uri="{FF2B5EF4-FFF2-40B4-BE49-F238E27FC236}">
                  <a16:creationId xmlns:a16="http://schemas.microsoft.com/office/drawing/2014/main" id="{CFBF5B49-69CD-0C43-9B0B-7C312E06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625" y="1453780"/>
              <a:ext cx="520700" cy="520700"/>
            </a:xfrm>
            <a:custGeom>
              <a:avLst/>
              <a:gdLst>
                <a:gd name="T0" fmla="*/ 1444 w 1445"/>
                <a:gd name="T1" fmla="*/ 723 h 1446"/>
                <a:gd name="T2" fmla="*/ 1444 w 1445"/>
                <a:gd name="T3" fmla="*/ 723 h 1446"/>
                <a:gd name="T4" fmla="*/ 723 w 1445"/>
                <a:gd name="T5" fmla="*/ 1445 h 1446"/>
                <a:gd name="T6" fmla="*/ 723 w 1445"/>
                <a:gd name="T7" fmla="*/ 1445 h 1446"/>
                <a:gd name="T8" fmla="*/ 0 w 1445"/>
                <a:gd name="T9" fmla="*/ 723 h 1446"/>
                <a:gd name="T10" fmla="*/ 0 w 1445"/>
                <a:gd name="T11" fmla="*/ 723 h 1446"/>
                <a:gd name="T12" fmla="*/ 723 w 1445"/>
                <a:gd name="T13" fmla="*/ 0 h 1446"/>
                <a:gd name="T14" fmla="*/ 723 w 1445"/>
                <a:gd name="T15" fmla="*/ 0 h 1446"/>
                <a:gd name="T16" fmla="*/ 1444 w 1445"/>
                <a:gd name="T17" fmla="*/ 72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5" h="1446">
                  <a:moveTo>
                    <a:pt x="1444" y="723"/>
                  </a:moveTo>
                  <a:lnTo>
                    <a:pt x="1444" y="723"/>
                  </a:lnTo>
                  <a:cubicBezTo>
                    <a:pt x="1444" y="1122"/>
                    <a:pt x="1122" y="1445"/>
                    <a:pt x="723" y="1445"/>
                  </a:cubicBezTo>
                  <a:lnTo>
                    <a:pt x="723" y="1445"/>
                  </a:lnTo>
                  <a:cubicBezTo>
                    <a:pt x="324" y="1445"/>
                    <a:pt x="0" y="1122"/>
                    <a:pt x="0" y="723"/>
                  </a:cubicBezTo>
                  <a:lnTo>
                    <a:pt x="0" y="723"/>
                  </a:lnTo>
                  <a:cubicBezTo>
                    <a:pt x="0" y="324"/>
                    <a:pt x="324" y="0"/>
                    <a:pt x="723" y="0"/>
                  </a:cubicBezTo>
                  <a:lnTo>
                    <a:pt x="723" y="0"/>
                  </a:lnTo>
                  <a:cubicBezTo>
                    <a:pt x="1122" y="0"/>
                    <a:pt x="1444" y="324"/>
                    <a:pt x="1444" y="723"/>
                  </a:cubicBezTo>
                </a:path>
              </a:pathLst>
            </a:custGeom>
            <a:noFill/>
            <a:ln w="18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83">
              <a:extLst>
                <a:ext uri="{FF2B5EF4-FFF2-40B4-BE49-F238E27FC236}">
                  <a16:creationId xmlns:a16="http://schemas.microsoft.com/office/drawing/2014/main" id="{612C0792-1166-514A-9E01-8F34AAA4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541217"/>
              <a:ext cx="520700" cy="520700"/>
            </a:xfrm>
            <a:custGeom>
              <a:avLst/>
              <a:gdLst>
                <a:gd name="T0" fmla="*/ 1446 w 1447"/>
                <a:gd name="T1" fmla="*/ 721 h 1445"/>
                <a:gd name="T2" fmla="*/ 1446 w 1447"/>
                <a:gd name="T3" fmla="*/ 721 h 1445"/>
                <a:gd name="T4" fmla="*/ 723 w 1447"/>
                <a:gd name="T5" fmla="*/ 1444 h 1445"/>
                <a:gd name="T6" fmla="*/ 723 w 1447"/>
                <a:gd name="T7" fmla="*/ 1444 h 1445"/>
                <a:gd name="T8" fmla="*/ 0 w 1447"/>
                <a:gd name="T9" fmla="*/ 721 h 1445"/>
                <a:gd name="T10" fmla="*/ 0 w 1447"/>
                <a:gd name="T11" fmla="*/ 721 h 1445"/>
                <a:gd name="T12" fmla="*/ 723 w 1447"/>
                <a:gd name="T13" fmla="*/ 0 h 1445"/>
                <a:gd name="T14" fmla="*/ 723 w 1447"/>
                <a:gd name="T15" fmla="*/ 0 h 1445"/>
                <a:gd name="T16" fmla="*/ 1446 w 1447"/>
                <a:gd name="T17" fmla="*/ 721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7" h="1445">
                  <a:moveTo>
                    <a:pt x="1446" y="721"/>
                  </a:moveTo>
                  <a:lnTo>
                    <a:pt x="1446" y="721"/>
                  </a:lnTo>
                  <a:cubicBezTo>
                    <a:pt x="1446" y="1120"/>
                    <a:pt x="1122" y="1444"/>
                    <a:pt x="723" y="1444"/>
                  </a:cubicBezTo>
                  <a:lnTo>
                    <a:pt x="723" y="1444"/>
                  </a:lnTo>
                  <a:cubicBezTo>
                    <a:pt x="324" y="1444"/>
                    <a:pt x="0" y="1120"/>
                    <a:pt x="0" y="721"/>
                  </a:cubicBezTo>
                  <a:lnTo>
                    <a:pt x="0" y="721"/>
                  </a:lnTo>
                  <a:cubicBezTo>
                    <a:pt x="0" y="322"/>
                    <a:pt x="324" y="0"/>
                    <a:pt x="723" y="0"/>
                  </a:cubicBezTo>
                  <a:lnTo>
                    <a:pt x="723" y="0"/>
                  </a:lnTo>
                  <a:cubicBezTo>
                    <a:pt x="1122" y="0"/>
                    <a:pt x="1446" y="322"/>
                    <a:pt x="1446" y="721"/>
                  </a:cubicBezTo>
                </a:path>
              </a:pathLst>
            </a:custGeom>
            <a:solidFill>
              <a:schemeClr val="accent2"/>
            </a:solidFill>
            <a:ln w="28575">
              <a:solidFill>
                <a:schemeClr val="bg2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85">
              <a:extLst>
                <a:ext uri="{FF2B5EF4-FFF2-40B4-BE49-F238E27FC236}">
                  <a16:creationId xmlns:a16="http://schemas.microsoft.com/office/drawing/2014/main" id="{1832860C-5826-4740-A53E-9188CB69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7" y="3627067"/>
              <a:ext cx="520700" cy="520700"/>
            </a:xfrm>
            <a:custGeom>
              <a:avLst/>
              <a:gdLst>
                <a:gd name="T0" fmla="*/ 1445 w 1446"/>
                <a:gd name="T1" fmla="*/ 723 h 1447"/>
                <a:gd name="T2" fmla="*/ 1445 w 1446"/>
                <a:gd name="T3" fmla="*/ 723 h 1447"/>
                <a:gd name="T4" fmla="*/ 722 w 1446"/>
                <a:gd name="T5" fmla="*/ 1446 h 1447"/>
                <a:gd name="T6" fmla="*/ 722 w 1446"/>
                <a:gd name="T7" fmla="*/ 1446 h 1447"/>
                <a:gd name="T8" fmla="*/ 0 w 1446"/>
                <a:gd name="T9" fmla="*/ 723 h 1447"/>
                <a:gd name="T10" fmla="*/ 0 w 1446"/>
                <a:gd name="T11" fmla="*/ 723 h 1447"/>
                <a:gd name="T12" fmla="*/ 722 w 1446"/>
                <a:gd name="T13" fmla="*/ 0 h 1447"/>
                <a:gd name="T14" fmla="*/ 722 w 1446"/>
                <a:gd name="T15" fmla="*/ 0 h 1447"/>
                <a:gd name="T16" fmla="*/ 1445 w 1446"/>
                <a:gd name="T17" fmla="*/ 723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447">
                  <a:moveTo>
                    <a:pt x="1445" y="723"/>
                  </a:moveTo>
                  <a:lnTo>
                    <a:pt x="1445" y="723"/>
                  </a:lnTo>
                  <a:cubicBezTo>
                    <a:pt x="1445" y="1122"/>
                    <a:pt x="1121" y="1446"/>
                    <a:pt x="722" y="1446"/>
                  </a:cubicBezTo>
                  <a:lnTo>
                    <a:pt x="722" y="1446"/>
                  </a:lnTo>
                  <a:cubicBezTo>
                    <a:pt x="323" y="1446"/>
                    <a:pt x="0" y="1122"/>
                    <a:pt x="0" y="723"/>
                  </a:cubicBezTo>
                  <a:lnTo>
                    <a:pt x="0" y="723"/>
                  </a:lnTo>
                  <a:cubicBezTo>
                    <a:pt x="0" y="324"/>
                    <a:pt x="323" y="0"/>
                    <a:pt x="722" y="0"/>
                  </a:cubicBezTo>
                  <a:lnTo>
                    <a:pt x="722" y="0"/>
                  </a:lnTo>
                  <a:cubicBezTo>
                    <a:pt x="1121" y="0"/>
                    <a:pt x="1445" y="324"/>
                    <a:pt x="1445" y="723"/>
                  </a:cubicBezTo>
                </a:path>
              </a:pathLst>
            </a:custGeom>
            <a:solidFill>
              <a:schemeClr val="accent3"/>
            </a:solidFill>
            <a:ln w="28575">
              <a:solidFill>
                <a:schemeClr val="bg2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87">
              <a:extLst>
                <a:ext uri="{FF2B5EF4-FFF2-40B4-BE49-F238E27FC236}">
                  <a16:creationId xmlns:a16="http://schemas.microsoft.com/office/drawing/2014/main" id="{9994BAD0-D1A2-004F-80BF-D5147014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0" y="1731592"/>
              <a:ext cx="314325" cy="80963"/>
            </a:xfrm>
            <a:custGeom>
              <a:avLst/>
              <a:gdLst>
                <a:gd name="T0" fmla="*/ 63 w 873"/>
                <a:gd name="T1" fmla="*/ 162 h 226"/>
                <a:gd name="T2" fmla="*/ 809 w 873"/>
                <a:gd name="T3" fmla="*/ 162 h 226"/>
                <a:gd name="T4" fmla="*/ 809 w 873"/>
                <a:gd name="T5" fmla="*/ 63 h 226"/>
                <a:gd name="T6" fmla="*/ 63 w 873"/>
                <a:gd name="T7" fmla="*/ 63 h 226"/>
                <a:gd name="T8" fmla="*/ 63 w 873"/>
                <a:gd name="T9" fmla="*/ 162 h 226"/>
                <a:gd name="T10" fmla="*/ 822 w 873"/>
                <a:gd name="T11" fmla="*/ 225 h 226"/>
                <a:gd name="T12" fmla="*/ 50 w 873"/>
                <a:gd name="T13" fmla="*/ 225 h 226"/>
                <a:gd name="T14" fmla="*/ 50 w 873"/>
                <a:gd name="T15" fmla="*/ 225 h 226"/>
                <a:gd name="T16" fmla="*/ 0 w 873"/>
                <a:gd name="T17" fmla="*/ 176 h 226"/>
                <a:gd name="T18" fmla="*/ 0 w 873"/>
                <a:gd name="T19" fmla="*/ 50 h 226"/>
                <a:gd name="T20" fmla="*/ 0 w 873"/>
                <a:gd name="T21" fmla="*/ 50 h 226"/>
                <a:gd name="T22" fmla="*/ 50 w 873"/>
                <a:gd name="T23" fmla="*/ 0 h 226"/>
                <a:gd name="T24" fmla="*/ 822 w 873"/>
                <a:gd name="T25" fmla="*/ 0 h 226"/>
                <a:gd name="T26" fmla="*/ 822 w 873"/>
                <a:gd name="T27" fmla="*/ 0 h 226"/>
                <a:gd name="T28" fmla="*/ 872 w 873"/>
                <a:gd name="T29" fmla="*/ 50 h 226"/>
                <a:gd name="T30" fmla="*/ 872 w 873"/>
                <a:gd name="T31" fmla="*/ 176 h 226"/>
                <a:gd name="T32" fmla="*/ 872 w 873"/>
                <a:gd name="T33" fmla="*/ 176 h 226"/>
                <a:gd name="T34" fmla="*/ 822 w 873"/>
                <a:gd name="T35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3" h="226">
                  <a:moveTo>
                    <a:pt x="63" y="162"/>
                  </a:moveTo>
                  <a:lnTo>
                    <a:pt x="809" y="162"/>
                  </a:lnTo>
                  <a:lnTo>
                    <a:pt x="809" y="63"/>
                  </a:lnTo>
                  <a:lnTo>
                    <a:pt x="63" y="63"/>
                  </a:lnTo>
                  <a:lnTo>
                    <a:pt x="63" y="162"/>
                  </a:lnTo>
                  <a:close/>
                  <a:moveTo>
                    <a:pt x="822" y="225"/>
                  </a:moveTo>
                  <a:lnTo>
                    <a:pt x="50" y="225"/>
                  </a:lnTo>
                  <a:lnTo>
                    <a:pt x="50" y="225"/>
                  </a:lnTo>
                  <a:cubicBezTo>
                    <a:pt x="23" y="225"/>
                    <a:pt x="0" y="203"/>
                    <a:pt x="0" y="176"/>
                  </a:cubicBezTo>
                  <a:lnTo>
                    <a:pt x="0" y="50"/>
                  </a:ln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822" y="0"/>
                  </a:lnTo>
                  <a:lnTo>
                    <a:pt x="822" y="0"/>
                  </a:lnTo>
                  <a:cubicBezTo>
                    <a:pt x="850" y="0"/>
                    <a:pt x="872" y="23"/>
                    <a:pt x="872" y="50"/>
                  </a:cubicBezTo>
                  <a:lnTo>
                    <a:pt x="872" y="176"/>
                  </a:lnTo>
                  <a:lnTo>
                    <a:pt x="872" y="176"/>
                  </a:lnTo>
                  <a:cubicBezTo>
                    <a:pt x="872" y="203"/>
                    <a:pt x="850" y="225"/>
                    <a:pt x="822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88">
              <a:extLst>
                <a:ext uri="{FF2B5EF4-FFF2-40B4-BE49-F238E27FC236}">
                  <a16:creationId xmlns:a16="http://schemas.microsoft.com/office/drawing/2014/main" id="{2FBBB23F-2B46-7C4D-B581-2B7AC249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1737942"/>
              <a:ext cx="23812" cy="68263"/>
            </a:xfrm>
            <a:custGeom>
              <a:avLst/>
              <a:gdLst>
                <a:gd name="T0" fmla="*/ 33 w 66"/>
                <a:gd name="T1" fmla="*/ 189 h 190"/>
                <a:gd name="T2" fmla="*/ 33 w 66"/>
                <a:gd name="T3" fmla="*/ 189 h 190"/>
                <a:gd name="T4" fmla="*/ 2 w 66"/>
                <a:gd name="T5" fmla="*/ 158 h 190"/>
                <a:gd name="T6" fmla="*/ 1 w 66"/>
                <a:gd name="T7" fmla="*/ 31 h 190"/>
                <a:gd name="T8" fmla="*/ 1 w 66"/>
                <a:gd name="T9" fmla="*/ 31 h 190"/>
                <a:gd name="T10" fmla="*/ 32 w 66"/>
                <a:gd name="T11" fmla="*/ 0 h 190"/>
                <a:gd name="T12" fmla="*/ 32 w 66"/>
                <a:gd name="T13" fmla="*/ 0 h 190"/>
                <a:gd name="T14" fmla="*/ 32 w 66"/>
                <a:gd name="T15" fmla="*/ 0 h 190"/>
                <a:gd name="T16" fmla="*/ 63 w 66"/>
                <a:gd name="T17" fmla="*/ 31 h 190"/>
                <a:gd name="T18" fmla="*/ 65 w 66"/>
                <a:gd name="T19" fmla="*/ 157 h 190"/>
                <a:gd name="T20" fmla="*/ 65 w 66"/>
                <a:gd name="T21" fmla="*/ 157 h 190"/>
                <a:gd name="T22" fmla="*/ 34 w 66"/>
                <a:gd name="T23" fmla="*/ 189 h 190"/>
                <a:gd name="T24" fmla="*/ 33 w 66"/>
                <a:gd name="T25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90">
                  <a:moveTo>
                    <a:pt x="33" y="189"/>
                  </a:moveTo>
                  <a:lnTo>
                    <a:pt x="33" y="189"/>
                  </a:lnTo>
                  <a:cubicBezTo>
                    <a:pt x="16" y="189"/>
                    <a:pt x="2" y="174"/>
                    <a:pt x="2" y="158"/>
                  </a:cubicBezTo>
                  <a:lnTo>
                    <a:pt x="1" y="31"/>
                  </a:lnTo>
                  <a:lnTo>
                    <a:pt x="1" y="31"/>
                  </a:lnTo>
                  <a:cubicBezTo>
                    <a:pt x="0" y="14"/>
                    <a:pt x="14" y="0"/>
                    <a:pt x="32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9" y="0"/>
                    <a:pt x="63" y="13"/>
                    <a:pt x="63" y="31"/>
                  </a:cubicBezTo>
                  <a:lnTo>
                    <a:pt x="65" y="157"/>
                  </a:lnTo>
                  <a:lnTo>
                    <a:pt x="65" y="157"/>
                  </a:lnTo>
                  <a:cubicBezTo>
                    <a:pt x="65" y="174"/>
                    <a:pt x="52" y="188"/>
                    <a:pt x="34" y="189"/>
                  </a:cubicBezTo>
                  <a:lnTo>
                    <a:pt x="33" y="1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89">
              <a:extLst>
                <a:ext uri="{FF2B5EF4-FFF2-40B4-BE49-F238E27FC236}">
                  <a16:creationId xmlns:a16="http://schemas.microsoft.com/office/drawing/2014/main" id="{58BA20AD-8F4D-5446-BC44-F92ED037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637" y="1737942"/>
              <a:ext cx="23813" cy="68263"/>
            </a:xfrm>
            <a:custGeom>
              <a:avLst/>
              <a:gdLst>
                <a:gd name="T0" fmla="*/ 33 w 66"/>
                <a:gd name="T1" fmla="*/ 189 h 190"/>
                <a:gd name="T2" fmla="*/ 33 w 66"/>
                <a:gd name="T3" fmla="*/ 189 h 190"/>
                <a:gd name="T4" fmla="*/ 1 w 66"/>
                <a:gd name="T5" fmla="*/ 158 h 190"/>
                <a:gd name="T6" fmla="*/ 0 w 66"/>
                <a:gd name="T7" fmla="*/ 31 h 190"/>
                <a:gd name="T8" fmla="*/ 0 w 66"/>
                <a:gd name="T9" fmla="*/ 31 h 190"/>
                <a:gd name="T10" fmla="*/ 31 w 66"/>
                <a:gd name="T11" fmla="*/ 0 h 190"/>
                <a:gd name="T12" fmla="*/ 31 w 66"/>
                <a:gd name="T13" fmla="*/ 0 h 190"/>
                <a:gd name="T14" fmla="*/ 31 w 66"/>
                <a:gd name="T15" fmla="*/ 0 h 190"/>
                <a:gd name="T16" fmla="*/ 62 w 66"/>
                <a:gd name="T17" fmla="*/ 31 h 190"/>
                <a:gd name="T18" fmla="*/ 64 w 66"/>
                <a:gd name="T19" fmla="*/ 157 h 190"/>
                <a:gd name="T20" fmla="*/ 64 w 66"/>
                <a:gd name="T21" fmla="*/ 157 h 190"/>
                <a:gd name="T22" fmla="*/ 33 w 66"/>
                <a:gd name="T23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90">
                  <a:moveTo>
                    <a:pt x="33" y="189"/>
                  </a:moveTo>
                  <a:lnTo>
                    <a:pt x="33" y="189"/>
                  </a:lnTo>
                  <a:cubicBezTo>
                    <a:pt x="16" y="189"/>
                    <a:pt x="1" y="174"/>
                    <a:pt x="1" y="158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3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49" y="0"/>
                    <a:pt x="62" y="13"/>
                    <a:pt x="62" y="31"/>
                  </a:cubicBezTo>
                  <a:lnTo>
                    <a:pt x="64" y="157"/>
                  </a:lnTo>
                  <a:lnTo>
                    <a:pt x="64" y="157"/>
                  </a:lnTo>
                  <a:cubicBezTo>
                    <a:pt x="65" y="174"/>
                    <a:pt x="50" y="188"/>
                    <a:pt x="33" y="1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90">
              <a:extLst>
                <a:ext uri="{FF2B5EF4-FFF2-40B4-BE49-F238E27FC236}">
                  <a16:creationId xmlns:a16="http://schemas.microsoft.com/office/drawing/2014/main" id="{B6387567-F44C-8541-9A9C-E0BDA673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1737942"/>
              <a:ext cx="23812" cy="68263"/>
            </a:xfrm>
            <a:custGeom>
              <a:avLst/>
              <a:gdLst>
                <a:gd name="T0" fmla="*/ 32 w 65"/>
                <a:gd name="T1" fmla="*/ 190 h 191"/>
                <a:gd name="T2" fmla="*/ 32 w 65"/>
                <a:gd name="T3" fmla="*/ 190 h 191"/>
                <a:gd name="T4" fmla="*/ 1 w 65"/>
                <a:gd name="T5" fmla="*/ 158 h 191"/>
                <a:gd name="T6" fmla="*/ 0 w 65"/>
                <a:gd name="T7" fmla="*/ 32 h 191"/>
                <a:gd name="T8" fmla="*/ 0 w 65"/>
                <a:gd name="T9" fmla="*/ 32 h 191"/>
                <a:gd name="T10" fmla="*/ 31 w 65"/>
                <a:gd name="T11" fmla="*/ 0 h 191"/>
                <a:gd name="T12" fmla="*/ 31 w 65"/>
                <a:gd name="T13" fmla="*/ 0 h 191"/>
                <a:gd name="T14" fmla="*/ 31 w 65"/>
                <a:gd name="T15" fmla="*/ 0 h 191"/>
                <a:gd name="T16" fmla="*/ 62 w 65"/>
                <a:gd name="T17" fmla="*/ 32 h 191"/>
                <a:gd name="T18" fmla="*/ 64 w 65"/>
                <a:gd name="T19" fmla="*/ 157 h 191"/>
                <a:gd name="T20" fmla="*/ 64 w 65"/>
                <a:gd name="T21" fmla="*/ 157 h 191"/>
                <a:gd name="T22" fmla="*/ 33 w 65"/>
                <a:gd name="T23" fmla="*/ 190 h 191"/>
                <a:gd name="T24" fmla="*/ 32 w 65"/>
                <a:gd name="T25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91">
                  <a:moveTo>
                    <a:pt x="32" y="190"/>
                  </a:moveTo>
                  <a:lnTo>
                    <a:pt x="32" y="190"/>
                  </a:lnTo>
                  <a:cubicBezTo>
                    <a:pt x="16" y="190"/>
                    <a:pt x="1" y="175"/>
                    <a:pt x="1" y="158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3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49" y="0"/>
                    <a:pt x="62" y="14"/>
                    <a:pt x="62" y="32"/>
                  </a:cubicBezTo>
                  <a:lnTo>
                    <a:pt x="64" y="157"/>
                  </a:lnTo>
                  <a:lnTo>
                    <a:pt x="64" y="157"/>
                  </a:lnTo>
                  <a:cubicBezTo>
                    <a:pt x="64" y="175"/>
                    <a:pt x="50" y="189"/>
                    <a:pt x="33" y="190"/>
                  </a:cubicBezTo>
                  <a:lnTo>
                    <a:pt x="32" y="1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91">
              <a:extLst>
                <a:ext uri="{FF2B5EF4-FFF2-40B4-BE49-F238E27FC236}">
                  <a16:creationId xmlns:a16="http://schemas.microsoft.com/office/drawing/2014/main" id="{37A0043B-E4F5-B64C-B38D-30DD0FE1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112" y="1737942"/>
              <a:ext cx="23813" cy="68263"/>
            </a:xfrm>
            <a:custGeom>
              <a:avLst/>
              <a:gdLst>
                <a:gd name="T0" fmla="*/ 33 w 66"/>
                <a:gd name="T1" fmla="*/ 190 h 191"/>
                <a:gd name="T2" fmla="*/ 33 w 66"/>
                <a:gd name="T3" fmla="*/ 190 h 191"/>
                <a:gd name="T4" fmla="*/ 2 w 66"/>
                <a:gd name="T5" fmla="*/ 158 h 191"/>
                <a:gd name="T6" fmla="*/ 0 w 66"/>
                <a:gd name="T7" fmla="*/ 32 h 191"/>
                <a:gd name="T8" fmla="*/ 0 w 66"/>
                <a:gd name="T9" fmla="*/ 32 h 191"/>
                <a:gd name="T10" fmla="*/ 31 w 66"/>
                <a:gd name="T11" fmla="*/ 0 h 191"/>
                <a:gd name="T12" fmla="*/ 32 w 66"/>
                <a:gd name="T13" fmla="*/ 0 h 191"/>
                <a:gd name="T14" fmla="*/ 32 w 66"/>
                <a:gd name="T15" fmla="*/ 0 h 191"/>
                <a:gd name="T16" fmla="*/ 63 w 66"/>
                <a:gd name="T17" fmla="*/ 32 h 191"/>
                <a:gd name="T18" fmla="*/ 65 w 66"/>
                <a:gd name="T19" fmla="*/ 157 h 191"/>
                <a:gd name="T20" fmla="*/ 65 w 66"/>
                <a:gd name="T21" fmla="*/ 157 h 191"/>
                <a:gd name="T22" fmla="*/ 34 w 66"/>
                <a:gd name="T23" fmla="*/ 190 h 191"/>
                <a:gd name="T24" fmla="*/ 33 w 66"/>
                <a:gd name="T25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91">
                  <a:moveTo>
                    <a:pt x="33" y="190"/>
                  </a:moveTo>
                  <a:lnTo>
                    <a:pt x="33" y="190"/>
                  </a:lnTo>
                  <a:cubicBezTo>
                    <a:pt x="16" y="190"/>
                    <a:pt x="2" y="175"/>
                    <a:pt x="2" y="158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0"/>
                    <a:pt x="31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9" y="0"/>
                    <a:pt x="63" y="14"/>
                    <a:pt x="63" y="32"/>
                  </a:cubicBezTo>
                  <a:lnTo>
                    <a:pt x="65" y="157"/>
                  </a:lnTo>
                  <a:lnTo>
                    <a:pt x="65" y="157"/>
                  </a:lnTo>
                  <a:cubicBezTo>
                    <a:pt x="65" y="175"/>
                    <a:pt x="51" y="189"/>
                    <a:pt x="34" y="190"/>
                  </a:cubicBezTo>
                  <a:lnTo>
                    <a:pt x="33" y="1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92">
              <a:extLst>
                <a:ext uri="{FF2B5EF4-FFF2-40B4-BE49-F238E27FC236}">
                  <a16:creationId xmlns:a16="http://schemas.microsoft.com/office/drawing/2014/main" id="{E3CFB10F-5F67-A74D-AA45-4FEA1183F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887" y="1671267"/>
              <a:ext cx="314325" cy="80963"/>
            </a:xfrm>
            <a:custGeom>
              <a:avLst/>
              <a:gdLst>
                <a:gd name="T0" fmla="*/ 62 w 872"/>
                <a:gd name="T1" fmla="*/ 163 h 227"/>
                <a:gd name="T2" fmla="*/ 808 w 872"/>
                <a:gd name="T3" fmla="*/ 163 h 227"/>
                <a:gd name="T4" fmla="*/ 808 w 872"/>
                <a:gd name="T5" fmla="*/ 63 h 227"/>
                <a:gd name="T6" fmla="*/ 62 w 872"/>
                <a:gd name="T7" fmla="*/ 63 h 227"/>
                <a:gd name="T8" fmla="*/ 62 w 872"/>
                <a:gd name="T9" fmla="*/ 163 h 227"/>
                <a:gd name="T10" fmla="*/ 822 w 872"/>
                <a:gd name="T11" fmla="*/ 226 h 227"/>
                <a:gd name="T12" fmla="*/ 49 w 872"/>
                <a:gd name="T13" fmla="*/ 226 h 227"/>
                <a:gd name="T14" fmla="*/ 49 w 872"/>
                <a:gd name="T15" fmla="*/ 226 h 227"/>
                <a:gd name="T16" fmla="*/ 0 w 872"/>
                <a:gd name="T17" fmla="*/ 176 h 227"/>
                <a:gd name="T18" fmla="*/ 0 w 872"/>
                <a:gd name="T19" fmla="*/ 50 h 227"/>
                <a:gd name="T20" fmla="*/ 0 w 872"/>
                <a:gd name="T21" fmla="*/ 50 h 227"/>
                <a:gd name="T22" fmla="*/ 49 w 872"/>
                <a:gd name="T23" fmla="*/ 0 h 227"/>
                <a:gd name="T24" fmla="*/ 822 w 872"/>
                <a:gd name="T25" fmla="*/ 0 h 227"/>
                <a:gd name="T26" fmla="*/ 822 w 872"/>
                <a:gd name="T27" fmla="*/ 0 h 227"/>
                <a:gd name="T28" fmla="*/ 871 w 872"/>
                <a:gd name="T29" fmla="*/ 50 h 227"/>
                <a:gd name="T30" fmla="*/ 871 w 872"/>
                <a:gd name="T31" fmla="*/ 176 h 227"/>
                <a:gd name="T32" fmla="*/ 871 w 872"/>
                <a:gd name="T33" fmla="*/ 176 h 227"/>
                <a:gd name="T34" fmla="*/ 822 w 872"/>
                <a:gd name="T35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2" h="227">
                  <a:moveTo>
                    <a:pt x="62" y="163"/>
                  </a:moveTo>
                  <a:lnTo>
                    <a:pt x="808" y="163"/>
                  </a:lnTo>
                  <a:lnTo>
                    <a:pt x="808" y="63"/>
                  </a:lnTo>
                  <a:lnTo>
                    <a:pt x="62" y="63"/>
                  </a:lnTo>
                  <a:lnTo>
                    <a:pt x="62" y="163"/>
                  </a:lnTo>
                  <a:close/>
                  <a:moveTo>
                    <a:pt x="822" y="226"/>
                  </a:moveTo>
                  <a:lnTo>
                    <a:pt x="49" y="226"/>
                  </a:lnTo>
                  <a:lnTo>
                    <a:pt x="49" y="226"/>
                  </a:lnTo>
                  <a:cubicBezTo>
                    <a:pt x="22" y="226"/>
                    <a:pt x="0" y="203"/>
                    <a:pt x="0" y="176"/>
                  </a:cubicBezTo>
                  <a:lnTo>
                    <a:pt x="0" y="50"/>
                  </a:lnTo>
                  <a:lnTo>
                    <a:pt x="0" y="50"/>
                  </a:lnTo>
                  <a:cubicBezTo>
                    <a:pt x="0" y="23"/>
                    <a:pt x="22" y="0"/>
                    <a:pt x="49" y="0"/>
                  </a:cubicBezTo>
                  <a:lnTo>
                    <a:pt x="822" y="0"/>
                  </a:lnTo>
                  <a:lnTo>
                    <a:pt x="822" y="0"/>
                  </a:lnTo>
                  <a:cubicBezTo>
                    <a:pt x="849" y="0"/>
                    <a:pt x="871" y="23"/>
                    <a:pt x="871" y="50"/>
                  </a:cubicBezTo>
                  <a:lnTo>
                    <a:pt x="871" y="176"/>
                  </a:lnTo>
                  <a:lnTo>
                    <a:pt x="871" y="176"/>
                  </a:lnTo>
                  <a:cubicBezTo>
                    <a:pt x="871" y="203"/>
                    <a:pt x="849" y="226"/>
                    <a:pt x="822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93">
              <a:extLst>
                <a:ext uri="{FF2B5EF4-FFF2-40B4-BE49-F238E27FC236}">
                  <a16:creationId xmlns:a16="http://schemas.microsoft.com/office/drawing/2014/main" id="{9AFFB2C9-ADE7-1940-9897-208591DE2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7" y="1677617"/>
              <a:ext cx="23813" cy="68263"/>
            </a:xfrm>
            <a:custGeom>
              <a:avLst/>
              <a:gdLst>
                <a:gd name="T0" fmla="*/ 34 w 67"/>
                <a:gd name="T1" fmla="*/ 189 h 190"/>
                <a:gd name="T2" fmla="*/ 34 w 67"/>
                <a:gd name="T3" fmla="*/ 189 h 190"/>
                <a:gd name="T4" fmla="*/ 2 w 67"/>
                <a:gd name="T5" fmla="*/ 158 h 190"/>
                <a:gd name="T6" fmla="*/ 1 w 67"/>
                <a:gd name="T7" fmla="*/ 32 h 190"/>
                <a:gd name="T8" fmla="*/ 1 w 67"/>
                <a:gd name="T9" fmla="*/ 32 h 190"/>
                <a:gd name="T10" fmla="*/ 32 w 67"/>
                <a:gd name="T11" fmla="*/ 0 h 190"/>
                <a:gd name="T12" fmla="*/ 32 w 67"/>
                <a:gd name="T13" fmla="*/ 0 h 190"/>
                <a:gd name="T14" fmla="*/ 32 w 67"/>
                <a:gd name="T15" fmla="*/ 0 h 190"/>
                <a:gd name="T16" fmla="*/ 64 w 67"/>
                <a:gd name="T17" fmla="*/ 31 h 190"/>
                <a:gd name="T18" fmla="*/ 66 w 67"/>
                <a:gd name="T19" fmla="*/ 157 h 190"/>
                <a:gd name="T20" fmla="*/ 66 w 67"/>
                <a:gd name="T21" fmla="*/ 157 h 190"/>
                <a:gd name="T22" fmla="*/ 34 w 67"/>
                <a:gd name="T23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90">
                  <a:moveTo>
                    <a:pt x="34" y="189"/>
                  </a:moveTo>
                  <a:lnTo>
                    <a:pt x="34" y="189"/>
                  </a:lnTo>
                  <a:cubicBezTo>
                    <a:pt x="17" y="189"/>
                    <a:pt x="3" y="175"/>
                    <a:pt x="2" y="158"/>
                  </a:cubicBezTo>
                  <a:lnTo>
                    <a:pt x="1" y="32"/>
                  </a:lnTo>
                  <a:lnTo>
                    <a:pt x="1" y="32"/>
                  </a:lnTo>
                  <a:cubicBezTo>
                    <a:pt x="0" y="14"/>
                    <a:pt x="14" y="0"/>
                    <a:pt x="32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9" y="0"/>
                    <a:pt x="63" y="13"/>
                    <a:pt x="64" y="31"/>
                  </a:cubicBezTo>
                  <a:lnTo>
                    <a:pt x="66" y="157"/>
                  </a:lnTo>
                  <a:lnTo>
                    <a:pt x="66" y="157"/>
                  </a:lnTo>
                  <a:cubicBezTo>
                    <a:pt x="66" y="175"/>
                    <a:pt x="52" y="189"/>
                    <a:pt x="34" y="1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94">
              <a:extLst>
                <a:ext uri="{FF2B5EF4-FFF2-40B4-BE49-F238E27FC236}">
                  <a16:creationId xmlns:a16="http://schemas.microsoft.com/office/drawing/2014/main" id="{3AC173AB-FF32-4441-B5B8-C44242773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1677617"/>
              <a:ext cx="23812" cy="68263"/>
            </a:xfrm>
            <a:custGeom>
              <a:avLst/>
              <a:gdLst>
                <a:gd name="T0" fmla="*/ 33 w 65"/>
                <a:gd name="T1" fmla="*/ 189 h 190"/>
                <a:gd name="T2" fmla="*/ 33 w 65"/>
                <a:gd name="T3" fmla="*/ 189 h 190"/>
                <a:gd name="T4" fmla="*/ 2 w 65"/>
                <a:gd name="T5" fmla="*/ 158 h 190"/>
                <a:gd name="T6" fmla="*/ 0 w 65"/>
                <a:gd name="T7" fmla="*/ 32 h 190"/>
                <a:gd name="T8" fmla="*/ 0 w 65"/>
                <a:gd name="T9" fmla="*/ 32 h 190"/>
                <a:gd name="T10" fmla="*/ 31 w 65"/>
                <a:gd name="T11" fmla="*/ 0 h 190"/>
                <a:gd name="T12" fmla="*/ 32 w 65"/>
                <a:gd name="T13" fmla="*/ 0 h 190"/>
                <a:gd name="T14" fmla="*/ 32 w 65"/>
                <a:gd name="T15" fmla="*/ 0 h 190"/>
                <a:gd name="T16" fmla="*/ 63 w 65"/>
                <a:gd name="T17" fmla="*/ 31 h 190"/>
                <a:gd name="T18" fmla="*/ 64 w 65"/>
                <a:gd name="T19" fmla="*/ 157 h 190"/>
                <a:gd name="T20" fmla="*/ 64 w 65"/>
                <a:gd name="T21" fmla="*/ 157 h 190"/>
                <a:gd name="T22" fmla="*/ 33 w 65"/>
                <a:gd name="T23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90">
                  <a:moveTo>
                    <a:pt x="33" y="189"/>
                  </a:moveTo>
                  <a:lnTo>
                    <a:pt x="33" y="189"/>
                  </a:lnTo>
                  <a:cubicBezTo>
                    <a:pt x="16" y="189"/>
                    <a:pt x="2" y="175"/>
                    <a:pt x="2" y="158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4"/>
                    <a:pt x="14" y="0"/>
                    <a:pt x="31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9" y="0"/>
                    <a:pt x="63" y="13"/>
                    <a:pt x="63" y="31"/>
                  </a:cubicBezTo>
                  <a:lnTo>
                    <a:pt x="64" y="157"/>
                  </a:lnTo>
                  <a:lnTo>
                    <a:pt x="64" y="157"/>
                  </a:lnTo>
                  <a:cubicBezTo>
                    <a:pt x="64" y="175"/>
                    <a:pt x="51" y="189"/>
                    <a:pt x="33" y="1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5">
              <a:extLst>
                <a:ext uri="{FF2B5EF4-FFF2-40B4-BE49-F238E27FC236}">
                  <a16:creationId xmlns:a16="http://schemas.microsoft.com/office/drawing/2014/main" id="{963A8378-BE84-214C-B51E-94381D2B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2" y="1677617"/>
              <a:ext cx="23813" cy="68263"/>
            </a:xfrm>
            <a:custGeom>
              <a:avLst/>
              <a:gdLst>
                <a:gd name="T0" fmla="*/ 33 w 66"/>
                <a:gd name="T1" fmla="*/ 190 h 191"/>
                <a:gd name="T2" fmla="*/ 33 w 66"/>
                <a:gd name="T3" fmla="*/ 190 h 191"/>
                <a:gd name="T4" fmla="*/ 2 w 66"/>
                <a:gd name="T5" fmla="*/ 159 h 191"/>
                <a:gd name="T6" fmla="*/ 0 w 66"/>
                <a:gd name="T7" fmla="*/ 32 h 191"/>
                <a:gd name="T8" fmla="*/ 0 w 66"/>
                <a:gd name="T9" fmla="*/ 32 h 191"/>
                <a:gd name="T10" fmla="*/ 31 w 66"/>
                <a:gd name="T11" fmla="*/ 0 h 191"/>
                <a:gd name="T12" fmla="*/ 32 w 66"/>
                <a:gd name="T13" fmla="*/ 0 h 191"/>
                <a:gd name="T14" fmla="*/ 32 w 66"/>
                <a:gd name="T15" fmla="*/ 0 h 191"/>
                <a:gd name="T16" fmla="*/ 63 w 66"/>
                <a:gd name="T17" fmla="*/ 31 h 191"/>
                <a:gd name="T18" fmla="*/ 65 w 66"/>
                <a:gd name="T19" fmla="*/ 158 h 191"/>
                <a:gd name="T20" fmla="*/ 65 w 66"/>
                <a:gd name="T21" fmla="*/ 158 h 191"/>
                <a:gd name="T22" fmla="*/ 33 w 66"/>
                <a:gd name="T2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91">
                  <a:moveTo>
                    <a:pt x="33" y="190"/>
                  </a:moveTo>
                  <a:lnTo>
                    <a:pt x="33" y="190"/>
                  </a:lnTo>
                  <a:cubicBezTo>
                    <a:pt x="16" y="190"/>
                    <a:pt x="2" y="176"/>
                    <a:pt x="2" y="159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1"/>
                    <a:pt x="31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8" y="0"/>
                    <a:pt x="63" y="14"/>
                    <a:pt x="63" y="31"/>
                  </a:cubicBezTo>
                  <a:lnTo>
                    <a:pt x="65" y="158"/>
                  </a:lnTo>
                  <a:lnTo>
                    <a:pt x="65" y="158"/>
                  </a:lnTo>
                  <a:cubicBezTo>
                    <a:pt x="65" y="175"/>
                    <a:pt x="51" y="190"/>
                    <a:pt x="33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6">
              <a:extLst>
                <a:ext uri="{FF2B5EF4-FFF2-40B4-BE49-F238E27FC236}">
                  <a16:creationId xmlns:a16="http://schemas.microsoft.com/office/drawing/2014/main" id="{1EFBFF9D-073B-DB44-903F-B08851E87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1677617"/>
              <a:ext cx="23812" cy="68263"/>
            </a:xfrm>
            <a:custGeom>
              <a:avLst/>
              <a:gdLst>
                <a:gd name="T0" fmla="*/ 33 w 66"/>
                <a:gd name="T1" fmla="*/ 190 h 191"/>
                <a:gd name="T2" fmla="*/ 33 w 66"/>
                <a:gd name="T3" fmla="*/ 190 h 191"/>
                <a:gd name="T4" fmla="*/ 2 w 66"/>
                <a:gd name="T5" fmla="*/ 159 h 191"/>
                <a:gd name="T6" fmla="*/ 0 w 66"/>
                <a:gd name="T7" fmla="*/ 32 h 191"/>
                <a:gd name="T8" fmla="*/ 0 w 66"/>
                <a:gd name="T9" fmla="*/ 32 h 191"/>
                <a:gd name="T10" fmla="*/ 31 w 66"/>
                <a:gd name="T11" fmla="*/ 0 h 191"/>
                <a:gd name="T12" fmla="*/ 32 w 66"/>
                <a:gd name="T13" fmla="*/ 0 h 191"/>
                <a:gd name="T14" fmla="*/ 32 w 66"/>
                <a:gd name="T15" fmla="*/ 0 h 191"/>
                <a:gd name="T16" fmla="*/ 63 w 66"/>
                <a:gd name="T17" fmla="*/ 31 h 191"/>
                <a:gd name="T18" fmla="*/ 65 w 66"/>
                <a:gd name="T19" fmla="*/ 158 h 191"/>
                <a:gd name="T20" fmla="*/ 65 w 66"/>
                <a:gd name="T21" fmla="*/ 158 h 191"/>
                <a:gd name="T22" fmla="*/ 34 w 66"/>
                <a:gd name="T23" fmla="*/ 190 h 191"/>
                <a:gd name="T24" fmla="*/ 33 w 66"/>
                <a:gd name="T25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91">
                  <a:moveTo>
                    <a:pt x="33" y="190"/>
                  </a:moveTo>
                  <a:lnTo>
                    <a:pt x="33" y="190"/>
                  </a:lnTo>
                  <a:cubicBezTo>
                    <a:pt x="16" y="190"/>
                    <a:pt x="2" y="176"/>
                    <a:pt x="2" y="159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1"/>
                    <a:pt x="31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9" y="0"/>
                    <a:pt x="63" y="14"/>
                    <a:pt x="63" y="31"/>
                  </a:cubicBezTo>
                  <a:lnTo>
                    <a:pt x="65" y="158"/>
                  </a:lnTo>
                  <a:lnTo>
                    <a:pt x="65" y="158"/>
                  </a:lnTo>
                  <a:cubicBezTo>
                    <a:pt x="65" y="175"/>
                    <a:pt x="51" y="190"/>
                    <a:pt x="34" y="190"/>
                  </a:cubicBezTo>
                  <a:lnTo>
                    <a:pt x="33" y="1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97">
              <a:extLst>
                <a:ext uri="{FF2B5EF4-FFF2-40B4-BE49-F238E27FC236}">
                  <a16:creationId xmlns:a16="http://schemas.microsoft.com/office/drawing/2014/main" id="{C12A2901-E94D-904B-AD45-7211FB11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614117"/>
              <a:ext cx="314325" cy="80963"/>
            </a:xfrm>
            <a:custGeom>
              <a:avLst/>
              <a:gdLst>
                <a:gd name="T0" fmla="*/ 62 w 872"/>
                <a:gd name="T1" fmla="*/ 162 h 226"/>
                <a:gd name="T2" fmla="*/ 808 w 872"/>
                <a:gd name="T3" fmla="*/ 162 h 226"/>
                <a:gd name="T4" fmla="*/ 808 w 872"/>
                <a:gd name="T5" fmla="*/ 63 h 226"/>
                <a:gd name="T6" fmla="*/ 62 w 872"/>
                <a:gd name="T7" fmla="*/ 63 h 226"/>
                <a:gd name="T8" fmla="*/ 62 w 872"/>
                <a:gd name="T9" fmla="*/ 162 h 226"/>
                <a:gd name="T10" fmla="*/ 822 w 872"/>
                <a:gd name="T11" fmla="*/ 225 h 226"/>
                <a:gd name="T12" fmla="*/ 49 w 872"/>
                <a:gd name="T13" fmla="*/ 225 h 226"/>
                <a:gd name="T14" fmla="*/ 49 w 872"/>
                <a:gd name="T15" fmla="*/ 225 h 226"/>
                <a:gd name="T16" fmla="*/ 0 w 872"/>
                <a:gd name="T17" fmla="*/ 176 h 226"/>
                <a:gd name="T18" fmla="*/ 0 w 872"/>
                <a:gd name="T19" fmla="*/ 49 h 226"/>
                <a:gd name="T20" fmla="*/ 0 w 872"/>
                <a:gd name="T21" fmla="*/ 49 h 226"/>
                <a:gd name="T22" fmla="*/ 49 w 872"/>
                <a:gd name="T23" fmla="*/ 0 h 226"/>
                <a:gd name="T24" fmla="*/ 822 w 872"/>
                <a:gd name="T25" fmla="*/ 0 h 226"/>
                <a:gd name="T26" fmla="*/ 822 w 872"/>
                <a:gd name="T27" fmla="*/ 0 h 226"/>
                <a:gd name="T28" fmla="*/ 871 w 872"/>
                <a:gd name="T29" fmla="*/ 49 h 226"/>
                <a:gd name="T30" fmla="*/ 871 w 872"/>
                <a:gd name="T31" fmla="*/ 176 h 226"/>
                <a:gd name="T32" fmla="*/ 871 w 872"/>
                <a:gd name="T33" fmla="*/ 176 h 226"/>
                <a:gd name="T34" fmla="*/ 822 w 872"/>
                <a:gd name="T35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2" h="226">
                  <a:moveTo>
                    <a:pt x="62" y="162"/>
                  </a:moveTo>
                  <a:lnTo>
                    <a:pt x="808" y="162"/>
                  </a:lnTo>
                  <a:lnTo>
                    <a:pt x="808" y="63"/>
                  </a:lnTo>
                  <a:lnTo>
                    <a:pt x="62" y="63"/>
                  </a:lnTo>
                  <a:lnTo>
                    <a:pt x="62" y="162"/>
                  </a:lnTo>
                  <a:close/>
                  <a:moveTo>
                    <a:pt x="822" y="225"/>
                  </a:moveTo>
                  <a:lnTo>
                    <a:pt x="49" y="225"/>
                  </a:lnTo>
                  <a:lnTo>
                    <a:pt x="49" y="225"/>
                  </a:lnTo>
                  <a:cubicBezTo>
                    <a:pt x="22" y="225"/>
                    <a:pt x="0" y="203"/>
                    <a:pt x="0" y="176"/>
                  </a:cubicBezTo>
                  <a:lnTo>
                    <a:pt x="0" y="49"/>
                  </a:lnTo>
                  <a:lnTo>
                    <a:pt x="0" y="49"/>
                  </a:lnTo>
                  <a:cubicBezTo>
                    <a:pt x="0" y="22"/>
                    <a:pt x="22" y="0"/>
                    <a:pt x="49" y="0"/>
                  </a:cubicBezTo>
                  <a:lnTo>
                    <a:pt x="822" y="0"/>
                  </a:lnTo>
                  <a:lnTo>
                    <a:pt x="822" y="0"/>
                  </a:lnTo>
                  <a:cubicBezTo>
                    <a:pt x="849" y="0"/>
                    <a:pt x="871" y="22"/>
                    <a:pt x="871" y="49"/>
                  </a:cubicBezTo>
                  <a:lnTo>
                    <a:pt x="871" y="176"/>
                  </a:lnTo>
                  <a:lnTo>
                    <a:pt x="871" y="176"/>
                  </a:lnTo>
                  <a:cubicBezTo>
                    <a:pt x="871" y="203"/>
                    <a:pt x="849" y="225"/>
                    <a:pt x="822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98">
              <a:extLst>
                <a:ext uri="{FF2B5EF4-FFF2-40B4-BE49-F238E27FC236}">
                  <a16:creationId xmlns:a16="http://schemas.microsoft.com/office/drawing/2014/main" id="{CA6728A2-1584-6647-8F8D-8672781F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475" y="1620467"/>
              <a:ext cx="23812" cy="68263"/>
            </a:xfrm>
            <a:custGeom>
              <a:avLst/>
              <a:gdLst>
                <a:gd name="T0" fmla="*/ 34 w 67"/>
                <a:gd name="T1" fmla="*/ 190 h 191"/>
                <a:gd name="T2" fmla="*/ 34 w 67"/>
                <a:gd name="T3" fmla="*/ 190 h 191"/>
                <a:gd name="T4" fmla="*/ 2 w 67"/>
                <a:gd name="T5" fmla="*/ 159 h 191"/>
                <a:gd name="T6" fmla="*/ 0 w 67"/>
                <a:gd name="T7" fmla="*/ 32 h 191"/>
                <a:gd name="T8" fmla="*/ 0 w 67"/>
                <a:gd name="T9" fmla="*/ 32 h 191"/>
                <a:gd name="T10" fmla="*/ 31 w 67"/>
                <a:gd name="T11" fmla="*/ 0 h 191"/>
                <a:gd name="T12" fmla="*/ 32 w 67"/>
                <a:gd name="T13" fmla="*/ 0 h 191"/>
                <a:gd name="T14" fmla="*/ 32 w 67"/>
                <a:gd name="T15" fmla="*/ 0 h 191"/>
                <a:gd name="T16" fmla="*/ 64 w 67"/>
                <a:gd name="T17" fmla="*/ 32 h 191"/>
                <a:gd name="T18" fmla="*/ 65 w 67"/>
                <a:gd name="T19" fmla="*/ 157 h 191"/>
                <a:gd name="T20" fmla="*/ 65 w 67"/>
                <a:gd name="T21" fmla="*/ 157 h 191"/>
                <a:gd name="T22" fmla="*/ 34 w 67"/>
                <a:gd name="T2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91">
                  <a:moveTo>
                    <a:pt x="34" y="190"/>
                  </a:moveTo>
                  <a:lnTo>
                    <a:pt x="34" y="190"/>
                  </a:lnTo>
                  <a:cubicBezTo>
                    <a:pt x="16" y="190"/>
                    <a:pt x="2" y="175"/>
                    <a:pt x="2" y="159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0"/>
                    <a:pt x="31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9" y="0"/>
                    <a:pt x="63" y="14"/>
                    <a:pt x="64" y="32"/>
                  </a:cubicBezTo>
                  <a:lnTo>
                    <a:pt x="65" y="157"/>
                  </a:lnTo>
                  <a:lnTo>
                    <a:pt x="65" y="157"/>
                  </a:lnTo>
                  <a:cubicBezTo>
                    <a:pt x="66" y="175"/>
                    <a:pt x="51" y="189"/>
                    <a:pt x="34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99">
              <a:extLst>
                <a:ext uri="{FF2B5EF4-FFF2-40B4-BE49-F238E27FC236}">
                  <a16:creationId xmlns:a16="http://schemas.microsoft.com/office/drawing/2014/main" id="{A8B56DE9-3442-744B-BB92-2FAE0AC52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212" y="1620467"/>
              <a:ext cx="23813" cy="68263"/>
            </a:xfrm>
            <a:custGeom>
              <a:avLst/>
              <a:gdLst>
                <a:gd name="T0" fmla="*/ 33 w 65"/>
                <a:gd name="T1" fmla="*/ 190 h 191"/>
                <a:gd name="T2" fmla="*/ 33 w 65"/>
                <a:gd name="T3" fmla="*/ 190 h 191"/>
                <a:gd name="T4" fmla="*/ 2 w 65"/>
                <a:gd name="T5" fmla="*/ 159 h 191"/>
                <a:gd name="T6" fmla="*/ 0 w 65"/>
                <a:gd name="T7" fmla="*/ 32 h 191"/>
                <a:gd name="T8" fmla="*/ 0 w 65"/>
                <a:gd name="T9" fmla="*/ 32 h 191"/>
                <a:gd name="T10" fmla="*/ 31 w 65"/>
                <a:gd name="T11" fmla="*/ 0 h 191"/>
                <a:gd name="T12" fmla="*/ 32 w 65"/>
                <a:gd name="T13" fmla="*/ 0 h 191"/>
                <a:gd name="T14" fmla="*/ 32 w 65"/>
                <a:gd name="T15" fmla="*/ 0 h 191"/>
                <a:gd name="T16" fmla="*/ 63 w 65"/>
                <a:gd name="T17" fmla="*/ 32 h 191"/>
                <a:gd name="T18" fmla="*/ 64 w 65"/>
                <a:gd name="T19" fmla="*/ 157 h 191"/>
                <a:gd name="T20" fmla="*/ 64 w 65"/>
                <a:gd name="T21" fmla="*/ 157 h 191"/>
                <a:gd name="T22" fmla="*/ 33 w 65"/>
                <a:gd name="T2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91">
                  <a:moveTo>
                    <a:pt x="33" y="190"/>
                  </a:moveTo>
                  <a:lnTo>
                    <a:pt x="33" y="190"/>
                  </a:lnTo>
                  <a:cubicBezTo>
                    <a:pt x="16" y="190"/>
                    <a:pt x="2" y="175"/>
                    <a:pt x="2" y="159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0"/>
                    <a:pt x="31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48" y="0"/>
                    <a:pt x="63" y="14"/>
                    <a:pt x="63" y="32"/>
                  </a:cubicBezTo>
                  <a:lnTo>
                    <a:pt x="64" y="157"/>
                  </a:lnTo>
                  <a:lnTo>
                    <a:pt x="64" y="157"/>
                  </a:lnTo>
                  <a:cubicBezTo>
                    <a:pt x="64" y="175"/>
                    <a:pt x="51" y="189"/>
                    <a:pt x="33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00">
              <a:extLst>
                <a:ext uri="{FF2B5EF4-FFF2-40B4-BE49-F238E27FC236}">
                  <a16:creationId xmlns:a16="http://schemas.microsoft.com/office/drawing/2014/main" id="{79DD63FF-46AE-194F-A58A-BAA95042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50" y="1620467"/>
              <a:ext cx="23812" cy="68263"/>
            </a:xfrm>
            <a:custGeom>
              <a:avLst/>
              <a:gdLst>
                <a:gd name="T0" fmla="*/ 33 w 66"/>
                <a:gd name="T1" fmla="*/ 189 h 190"/>
                <a:gd name="T2" fmla="*/ 33 w 66"/>
                <a:gd name="T3" fmla="*/ 189 h 190"/>
                <a:gd name="T4" fmla="*/ 2 w 66"/>
                <a:gd name="T5" fmla="*/ 158 h 190"/>
                <a:gd name="T6" fmla="*/ 0 w 66"/>
                <a:gd name="T7" fmla="*/ 32 h 190"/>
                <a:gd name="T8" fmla="*/ 0 w 66"/>
                <a:gd name="T9" fmla="*/ 32 h 190"/>
                <a:gd name="T10" fmla="*/ 31 w 66"/>
                <a:gd name="T11" fmla="*/ 0 h 190"/>
                <a:gd name="T12" fmla="*/ 31 w 66"/>
                <a:gd name="T13" fmla="*/ 0 h 190"/>
                <a:gd name="T14" fmla="*/ 31 w 66"/>
                <a:gd name="T15" fmla="*/ 0 h 190"/>
                <a:gd name="T16" fmla="*/ 63 w 66"/>
                <a:gd name="T17" fmla="*/ 31 h 190"/>
                <a:gd name="T18" fmla="*/ 65 w 66"/>
                <a:gd name="T19" fmla="*/ 157 h 190"/>
                <a:gd name="T20" fmla="*/ 65 w 66"/>
                <a:gd name="T21" fmla="*/ 157 h 190"/>
                <a:gd name="T22" fmla="*/ 33 w 66"/>
                <a:gd name="T23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90">
                  <a:moveTo>
                    <a:pt x="33" y="189"/>
                  </a:moveTo>
                  <a:lnTo>
                    <a:pt x="33" y="189"/>
                  </a:lnTo>
                  <a:cubicBezTo>
                    <a:pt x="15" y="189"/>
                    <a:pt x="2" y="175"/>
                    <a:pt x="2" y="158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48" y="0"/>
                    <a:pt x="63" y="14"/>
                    <a:pt x="63" y="31"/>
                  </a:cubicBezTo>
                  <a:lnTo>
                    <a:pt x="65" y="157"/>
                  </a:lnTo>
                  <a:lnTo>
                    <a:pt x="65" y="157"/>
                  </a:lnTo>
                  <a:cubicBezTo>
                    <a:pt x="65" y="175"/>
                    <a:pt x="51" y="189"/>
                    <a:pt x="33" y="1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01">
              <a:extLst>
                <a:ext uri="{FF2B5EF4-FFF2-40B4-BE49-F238E27FC236}">
                  <a16:creationId xmlns:a16="http://schemas.microsoft.com/office/drawing/2014/main" id="{A928C259-BC06-324E-833D-E512EE0D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7" y="1620467"/>
              <a:ext cx="23813" cy="68263"/>
            </a:xfrm>
            <a:custGeom>
              <a:avLst/>
              <a:gdLst>
                <a:gd name="T0" fmla="*/ 33 w 66"/>
                <a:gd name="T1" fmla="*/ 189 h 190"/>
                <a:gd name="T2" fmla="*/ 33 w 66"/>
                <a:gd name="T3" fmla="*/ 189 h 190"/>
                <a:gd name="T4" fmla="*/ 1 w 66"/>
                <a:gd name="T5" fmla="*/ 158 h 190"/>
                <a:gd name="T6" fmla="*/ 0 w 66"/>
                <a:gd name="T7" fmla="*/ 32 h 190"/>
                <a:gd name="T8" fmla="*/ 0 w 66"/>
                <a:gd name="T9" fmla="*/ 32 h 190"/>
                <a:gd name="T10" fmla="*/ 31 w 66"/>
                <a:gd name="T11" fmla="*/ 0 h 190"/>
                <a:gd name="T12" fmla="*/ 31 w 66"/>
                <a:gd name="T13" fmla="*/ 0 h 190"/>
                <a:gd name="T14" fmla="*/ 31 w 66"/>
                <a:gd name="T15" fmla="*/ 0 h 190"/>
                <a:gd name="T16" fmla="*/ 63 w 66"/>
                <a:gd name="T17" fmla="*/ 31 h 190"/>
                <a:gd name="T18" fmla="*/ 65 w 66"/>
                <a:gd name="T19" fmla="*/ 157 h 190"/>
                <a:gd name="T20" fmla="*/ 65 w 66"/>
                <a:gd name="T21" fmla="*/ 157 h 190"/>
                <a:gd name="T22" fmla="*/ 34 w 66"/>
                <a:gd name="T23" fmla="*/ 189 h 190"/>
                <a:gd name="T24" fmla="*/ 33 w 66"/>
                <a:gd name="T25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90">
                  <a:moveTo>
                    <a:pt x="33" y="189"/>
                  </a:moveTo>
                  <a:lnTo>
                    <a:pt x="33" y="189"/>
                  </a:lnTo>
                  <a:cubicBezTo>
                    <a:pt x="16" y="189"/>
                    <a:pt x="2" y="175"/>
                    <a:pt x="1" y="158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49" y="0"/>
                    <a:pt x="63" y="14"/>
                    <a:pt x="63" y="31"/>
                  </a:cubicBezTo>
                  <a:lnTo>
                    <a:pt x="65" y="157"/>
                  </a:lnTo>
                  <a:lnTo>
                    <a:pt x="65" y="157"/>
                  </a:lnTo>
                  <a:cubicBezTo>
                    <a:pt x="65" y="175"/>
                    <a:pt x="51" y="189"/>
                    <a:pt x="34" y="189"/>
                  </a:cubicBezTo>
                  <a:lnTo>
                    <a:pt x="33" y="1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02">
              <a:extLst>
                <a:ext uri="{FF2B5EF4-FFF2-40B4-BE49-F238E27FC236}">
                  <a16:creationId xmlns:a16="http://schemas.microsoft.com/office/drawing/2014/main" id="{3B789481-F4C5-094A-BF18-B1BC3F047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768355"/>
              <a:ext cx="69850" cy="246062"/>
            </a:xfrm>
            <a:custGeom>
              <a:avLst/>
              <a:gdLst>
                <a:gd name="T0" fmla="*/ 32 w 194"/>
                <a:gd name="T1" fmla="*/ 652 h 685"/>
                <a:gd name="T2" fmla="*/ 161 w 194"/>
                <a:gd name="T3" fmla="*/ 652 h 685"/>
                <a:gd name="T4" fmla="*/ 161 w 194"/>
                <a:gd name="T5" fmla="*/ 32 h 685"/>
                <a:gd name="T6" fmla="*/ 32 w 194"/>
                <a:gd name="T7" fmla="*/ 32 h 685"/>
                <a:gd name="T8" fmla="*/ 32 w 194"/>
                <a:gd name="T9" fmla="*/ 652 h 685"/>
                <a:gd name="T10" fmla="*/ 177 w 194"/>
                <a:gd name="T11" fmla="*/ 684 h 685"/>
                <a:gd name="T12" fmla="*/ 16 w 194"/>
                <a:gd name="T13" fmla="*/ 684 h 685"/>
                <a:gd name="T14" fmla="*/ 16 w 194"/>
                <a:gd name="T15" fmla="*/ 684 h 685"/>
                <a:gd name="T16" fmla="*/ 0 w 194"/>
                <a:gd name="T17" fmla="*/ 668 h 685"/>
                <a:gd name="T18" fmla="*/ 0 w 194"/>
                <a:gd name="T19" fmla="*/ 16 h 685"/>
                <a:gd name="T20" fmla="*/ 0 w 194"/>
                <a:gd name="T21" fmla="*/ 16 h 685"/>
                <a:gd name="T22" fmla="*/ 16 w 194"/>
                <a:gd name="T23" fmla="*/ 0 h 685"/>
                <a:gd name="T24" fmla="*/ 177 w 194"/>
                <a:gd name="T25" fmla="*/ 0 h 685"/>
                <a:gd name="T26" fmla="*/ 177 w 194"/>
                <a:gd name="T27" fmla="*/ 0 h 685"/>
                <a:gd name="T28" fmla="*/ 193 w 194"/>
                <a:gd name="T29" fmla="*/ 16 h 685"/>
                <a:gd name="T30" fmla="*/ 193 w 194"/>
                <a:gd name="T31" fmla="*/ 668 h 685"/>
                <a:gd name="T32" fmla="*/ 193 w 194"/>
                <a:gd name="T33" fmla="*/ 668 h 685"/>
                <a:gd name="T34" fmla="*/ 177 w 194"/>
                <a:gd name="T35" fmla="*/ 68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685">
                  <a:moveTo>
                    <a:pt x="32" y="652"/>
                  </a:moveTo>
                  <a:lnTo>
                    <a:pt x="161" y="652"/>
                  </a:lnTo>
                  <a:lnTo>
                    <a:pt x="161" y="32"/>
                  </a:lnTo>
                  <a:lnTo>
                    <a:pt x="32" y="32"/>
                  </a:lnTo>
                  <a:lnTo>
                    <a:pt x="32" y="652"/>
                  </a:lnTo>
                  <a:close/>
                  <a:moveTo>
                    <a:pt x="177" y="684"/>
                  </a:moveTo>
                  <a:lnTo>
                    <a:pt x="16" y="684"/>
                  </a:lnTo>
                  <a:lnTo>
                    <a:pt x="16" y="684"/>
                  </a:lnTo>
                  <a:cubicBezTo>
                    <a:pt x="7" y="684"/>
                    <a:pt x="0" y="677"/>
                    <a:pt x="0" y="668"/>
                  </a:cubicBez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7" y="0"/>
                    <a:pt x="16" y="0"/>
                  </a:cubicBezTo>
                  <a:lnTo>
                    <a:pt x="177" y="0"/>
                  </a:lnTo>
                  <a:lnTo>
                    <a:pt x="177" y="0"/>
                  </a:lnTo>
                  <a:cubicBezTo>
                    <a:pt x="186" y="0"/>
                    <a:pt x="193" y="8"/>
                    <a:pt x="193" y="16"/>
                  </a:cubicBezTo>
                  <a:lnTo>
                    <a:pt x="193" y="668"/>
                  </a:lnTo>
                  <a:lnTo>
                    <a:pt x="193" y="668"/>
                  </a:lnTo>
                  <a:cubicBezTo>
                    <a:pt x="193" y="677"/>
                    <a:pt x="186" y="684"/>
                    <a:pt x="177" y="6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03">
              <a:extLst>
                <a:ext uri="{FF2B5EF4-FFF2-40B4-BE49-F238E27FC236}">
                  <a16:creationId xmlns:a16="http://schemas.microsoft.com/office/drawing/2014/main" id="{E52DC66F-1773-CD4A-9E46-92233033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487" y="3798517"/>
              <a:ext cx="41275" cy="41275"/>
            </a:xfrm>
            <a:custGeom>
              <a:avLst/>
              <a:gdLst>
                <a:gd name="T0" fmla="*/ 57 w 113"/>
                <a:gd name="T1" fmla="*/ 31 h 113"/>
                <a:gd name="T2" fmla="*/ 57 w 113"/>
                <a:gd name="T3" fmla="*/ 31 h 113"/>
                <a:gd name="T4" fmla="*/ 32 w 113"/>
                <a:gd name="T5" fmla="*/ 56 h 113"/>
                <a:gd name="T6" fmla="*/ 32 w 113"/>
                <a:gd name="T7" fmla="*/ 56 h 113"/>
                <a:gd name="T8" fmla="*/ 57 w 113"/>
                <a:gd name="T9" fmla="*/ 80 h 113"/>
                <a:gd name="T10" fmla="*/ 57 w 113"/>
                <a:gd name="T11" fmla="*/ 80 h 113"/>
                <a:gd name="T12" fmla="*/ 81 w 113"/>
                <a:gd name="T13" fmla="*/ 56 h 113"/>
                <a:gd name="T14" fmla="*/ 81 w 113"/>
                <a:gd name="T15" fmla="*/ 56 h 113"/>
                <a:gd name="T16" fmla="*/ 57 w 113"/>
                <a:gd name="T17" fmla="*/ 31 h 113"/>
                <a:gd name="T18" fmla="*/ 57 w 113"/>
                <a:gd name="T19" fmla="*/ 112 h 113"/>
                <a:gd name="T20" fmla="*/ 57 w 113"/>
                <a:gd name="T21" fmla="*/ 112 h 113"/>
                <a:gd name="T22" fmla="*/ 0 w 113"/>
                <a:gd name="T23" fmla="*/ 56 h 113"/>
                <a:gd name="T24" fmla="*/ 0 w 113"/>
                <a:gd name="T25" fmla="*/ 56 h 113"/>
                <a:gd name="T26" fmla="*/ 57 w 113"/>
                <a:gd name="T27" fmla="*/ 0 h 113"/>
                <a:gd name="T28" fmla="*/ 57 w 113"/>
                <a:gd name="T29" fmla="*/ 0 h 113"/>
                <a:gd name="T30" fmla="*/ 112 w 113"/>
                <a:gd name="T31" fmla="*/ 56 h 113"/>
                <a:gd name="T32" fmla="*/ 112 w 113"/>
                <a:gd name="T33" fmla="*/ 56 h 113"/>
                <a:gd name="T34" fmla="*/ 57 w 113"/>
                <a:gd name="T3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3">
                  <a:moveTo>
                    <a:pt x="57" y="31"/>
                  </a:moveTo>
                  <a:lnTo>
                    <a:pt x="57" y="31"/>
                  </a:lnTo>
                  <a:cubicBezTo>
                    <a:pt x="43" y="31"/>
                    <a:pt x="32" y="43"/>
                    <a:pt x="32" y="56"/>
                  </a:cubicBezTo>
                  <a:lnTo>
                    <a:pt x="32" y="56"/>
                  </a:lnTo>
                  <a:cubicBezTo>
                    <a:pt x="32" y="69"/>
                    <a:pt x="43" y="80"/>
                    <a:pt x="57" y="80"/>
                  </a:cubicBezTo>
                  <a:lnTo>
                    <a:pt x="57" y="80"/>
                  </a:lnTo>
                  <a:cubicBezTo>
                    <a:pt x="70" y="80"/>
                    <a:pt x="81" y="69"/>
                    <a:pt x="81" y="56"/>
                  </a:cubicBezTo>
                  <a:lnTo>
                    <a:pt x="81" y="56"/>
                  </a:lnTo>
                  <a:cubicBezTo>
                    <a:pt x="81" y="43"/>
                    <a:pt x="70" y="31"/>
                    <a:pt x="57" y="31"/>
                  </a:cubicBezTo>
                  <a:close/>
                  <a:moveTo>
                    <a:pt x="57" y="112"/>
                  </a:moveTo>
                  <a:lnTo>
                    <a:pt x="57" y="112"/>
                  </a:lnTo>
                  <a:cubicBezTo>
                    <a:pt x="25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5" y="0"/>
                    <a:pt x="57" y="0"/>
                  </a:cubicBezTo>
                  <a:lnTo>
                    <a:pt x="57" y="0"/>
                  </a:lnTo>
                  <a:cubicBezTo>
                    <a:pt x="87" y="0"/>
                    <a:pt x="112" y="25"/>
                    <a:pt x="112" y="56"/>
                  </a:cubicBezTo>
                  <a:lnTo>
                    <a:pt x="112" y="56"/>
                  </a:lnTo>
                  <a:cubicBezTo>
                    <a:pt x="112" y="87"/>
                    <a:pt x="87" y="112"/>
                    <a:pt x="57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04">
              <a:extLst>
                <a:ext uri="{FF2B5EF4-FFF2-40B4-BE49-F238E27FC236}">
                  <a16:creationId xmlns:a16="http://schemas.microsoft.com/office/drawing/2014/main" id="{D730F400-5BBC-9A46-ABC5-298AECB8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075" y="3854080"/>
              <a:ext cx="36512" cy="144462"/>
            </a:xfrm>
            <a:custGeom>
              <a:avLst/>
              <a:gdLst>
                <a:gd name="T0" fmla="*/ 32 w 102"/>
                <a:gd name="T1" fmla="*/ 370 h 403"/>
                <a:gd name="T2" fmla="*/ 69 w 102"/>
                <a:gd name="T3" fmla="*/ 370 h 403"/>
                <a:gd name="T4" fmla="*/ 69 w 102"/>
                <a:gd name="T5" fmla="*/ 32 h 403"/>
                <a:gd name="T6" fmla="*/ 32 w 102"/>
                <a:gd name="T7" fmla="*/ 32 h 403"/>
                <a:gd name="T8" fmla="*/ 32 w 102"/>
                <a:gd name="T9" fmla="*/ 370 h 403"/>
                <a:gd name="T10" fmla="*/ 85 w 102"/>
                <a:gd name="T11" fmla="*/ 402 h 403"/>
                <a:gd name="T12" fmla="*/ 16 w 102"/>
                <a:gd name="T13" fmla="*/ 402 h 403"/>
                <a:gd name="T14" fmla="*/ 16 w 102"/>
                <a:gd name="T15" fmla="*/ 402 h 403"/>
                <a:gd name="T16" fmla="*/ 0 w 102"/>
                <a:gd name="T17" fmla="*/ 386 h 403"/>
                <a:gd name="T18" fmla="*/ 0 w 102"/>
                <a:gd name="T19" fmla="*/ 16 h 403"/>
                <a:gd name="T20" fmla="*/ 0 w 102"/>
                <a:gd name="T21" fmla="*/ 16 h 403"/>
                <a:gd name="T22" fmla="*/ 16 w 102"/>
                <a:gd name="T23" fmla="*/ 0 h 403"/>
                <a:gd name="T24" fmla="*/ 85 w 102"/>
                <a:gd name="T25" fmla="*/ 0 h 403"/>
                <a:gd name="T26" fmla="*/ 85 w 102"/>
                <a:gd name="T27" fmla="*/ 0 h 403"/>
                <a:gd name="T28" fmla="*/ 101 w 102"/>
                <a:gd name="T29" fmla="*/ 16 h 403"/>
                <a:gd name="T30" fmla="*/ 101 w 102"/>
                <a:gd name="T31" fmla="*/ 386 h 403"/>
                <a:gd name="T32" fmla="*/ 101 w 102"/>
                <a:gd name="T33" fmla="*/ 386 h 403"/>
                <a:gd name="T34" fmla="*/ 85 w 102"/>
                <a:gd name="T35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403">
                  <a:moveTo>
                    <a:pt x="32" y="370"/>
                  </a:moveTo>
                  <a:lnTo>
                    <a:pt x="69" y="370"/>
                  </a:lnTo>
                  <a:lnTo>
                    <a:pt x="69" y="32"/>
                  </a:lnTo>
                  <a:lnTo>
                    <a:pt x="32" y="32"/>
                  </a:lnTo>
                  <a:lnTo>
                    <a:pt x="32" y="370"/>
                  </a:lnTo>
                  <a:close/>
                  <a:moveTo>
                    <a:pt x="85" y="402"/>
                  </a:moveTo>
                  <a:lnTo>
                    <a:pt x="16" y="402"/>
                  </a:lnTo>
                  <a:lnTo>
                    <a:pt x="16" y="402"/>
                  </a:lnTo>
                  <a:cubicBezTo>
                    <a:pt x="7" y="402"/>
                    <a:pt x="0" y="394"/>
                    <a:pt x="0" y="386"/>
                  </a:cubicBezTo>
                  <a:lnTo>
                    <a:pt x="0" y="16"/>
                  </a:lnTo>
                  <a:lnTo>
                    <a:pt x="0" y="16"/>
                  </a:lnTo>
                  <a:cubicBezTo>
                    <a:pt x="0" y="7"/>
                    <a:pt x="7" y="0"/>
                    <a:pt x="16" y="0"/>
                  </a:cubicBezTo>
                  <a:lnTo>
                    <a:pt x="85" y="0"/>
                  </a:lnTo>
                  <a:lnTo>
                    <a:pt x="85" y="0"/>
                  </a:lnTo>
                  <a:cubicBezTo>
                    <a:pt x="94" y="0"/>
                    <a:pt x="101" y="7"/>
                    <a:pt x="101" y="16"/>
                  </a:cubicBezTo>
                  <a:lnTo>
                    <a:pt x="101" y="386"/>
                  </a:lnTo>
                  <a:lnTo>
                    <a:pt x="101" y="386"/>
                  </a:lnTo>
                  <a:cubicBezTo>
                    <a:pt x="101" y="394"/>
                    <a:pt x="94" y="402"/>
                    <a:pt x="85" y="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05">
              <a:extLst>
                <a:ext uri="{FF2B5EF4-FFF2-40B4-BE49-F238E27FC236}">
                  <a16:creationId xmlns:a16="http://schemas.microsoft.com/office/drawing/2014/main" id="{D98ECF8D-970A-2C4F-BBCC-097F5694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3768355"/>
              <a:ext cx="69850" cy="246062"/>
            </a:xfrm>
            <a:custGeom>
              <a:avLst/>
              <a:gdLst>
                <a:gd name="T0" fmla="*/ 32 w 194"/>
                <a:gd name="T1" fmla="*/ 652 h 685"/>
                <a:gd name="T2" fmla="*/ 161 w 194"/>
                <a:gd name="T3" fmla="*/ 652 h 685"/>
                <a:gd name="T4" fmla="*/ 161 w 194"/>
                <a:gd name="T5" fmla="*/ 32 h 685"/>
                <a:gd name="T6" fmla="*/ 32 w 194"/>
                <a:gd name="T7" fmla="*/ 32 h 685"/>
                <a:gd name="T8" fmla="*/ 32 w 194"/>
                <a:gd name="T9" fmla="*/ 652 h 685"/>
                <a:gd name="T10" fmla="*/ 177 w 194"/>
                <a:gd name="T11" fmla="*/ 684 h 685"/>
                <a:gd name="T12" fmla="*/ 16 w 194"/>
                <a:gd name="T13" fmla="*/ 684 h 685"/>
                <a:gd name="T14" fmla="*/ 16 w 194"/>
                <a:gd name="T15" fmla="*/ 684 h 685"/>
                <a:gd name="T16" fmla="*/ 0 w 194"/>
                <a:gd name="T17" fmla="*/ 668 h 685"/>
                <a:gd name="T18" fmla="*/ 0 w 194"/>
                <a:gd name="T19" fmla="*/ 16 h 685"/>
                <a:gd name="T20" fmla="*/ 0 w 194"/>
                <a:gd name="T21" fmla="*/ 16 h 685"/>
                <a:gd name="T22" fmla="*/ 16 w 194"/>
                <a:gd name="T23" fmla="*/ 0 h 685"/>
                <a:gd name="T24" fmla="*/ 177 w 194"/>
                <a:gd name="T25" fmla="*/ 0 h 685"/>
                <a:gd name="T26" fmla="*/ 177 w 194"/>
                <a:gd name="T27" fmla="*/ 0 h 685"/>
                <a:gd name="T28" fmla="*/ 193 w 194"/>
                <a:gd name="T29" fmla="*/ 16 h 685"/>
                <a:gd name="T30" fmla="*/ 193 w 194"/>
                <a:gd name="T31" fmla="*/ 668 h 685"/>
                <a:gd name="T32" fmla="*/ 193 w 194"/>
                <a:gd name="T33" fmla="*/ 668 h 685"/>
                <a:gd name="T34" fmla="*/ 177 w 194"/>
                <a:gd name="T35" fmla="*/ 68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685">
                  <a:moveTo>
                    <a:pt x="32" y="652"/>
                  </a:moveTo>
                  <a:lnTo>
                    <a:pt x="161" y="652"/>
                  </a:lnTo>
                  <a:lnTo>
                    <a:pt x="161" y="32"/>
                  </a:lnTo>
                  <a:lnTo>
                    <a:pt x="32" y="32"/>
                  </a:lnTo>
                  <a:lnTo>
                    <a:pt x="32" y="652"/>
                  </a:lnTo>
                  <a:close/>
                  <a:moveTo>
                    <a:pt x="177" y="684"/>
                  </a:moveTo>
                  <a:lnTo>
                    <a:pt x="16" y="684"/>
                  </a:lnTo>
                  <a:lnTo>
                    <a:pt x="16" y="684"/>
                  </a:lnTo>
                  <a:cubicBezTo>
                    <a:pt x="7" y="684"/>
                    <a:pt x="0" y="677"/>
                    <a:pt x="0" y="668"/>
                  </a:cubicBez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7" y="0"/>
                    <a:pt x="16" y="0"/>
                  </a:cubicBezTo>
                  <a:lnTo>
                    <a:pt x="177" y="0"/>
                  </a:lnTo>
                  <a:lnTo>
                    <a:pt x="177" y="0"/>
                  </a:lnTo>
                  <a:cubicBezTo>
                    <a:pt x="185" y="0"/>
                    <a:pt x="193" y="8"/>
                    <a:pt x="193" y="16"/>
                  </a:cubicBezTo>
                  <a:lnTo>
                    <a:pt x="193" y="668"/>
                  </a:lnTo>
                  <a:lnTo>
                    <a:pt x="193" y="668"/>
                  </a:lnTo>
                  <a:cubicBezTo>
                    <a:pt x="193" y="677"/>
                    <a:pt x="185" y="684"/>
                    <a:pt x="177" y="6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06">
              <a:extLst>
                <a:ext uri="{FF2B5EF4-FFF2-40B4-BE49-F238E27FC236}">
                  <a16:creationId xmlns:a16="http://schemas.microsoft.com/office/drawing/2014/main" id="{EC02A4EA-E77B-5341-AECF-524E29D2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3798517"/>
              <a:ext cx="41275" cy="41275"/>
            </a:xfrm>
            <a:custGeom>
              <a:avLst/>
              <a:gdLst>
                <a:gd name="T0" fmla="*/ 56 w 113"/>
                <a:gd name="T1" fmla="*/ 32 h 113"/>
                <a:gd name="T2" fmla="*/ 56 w 113"/>
                <a:gd name="T3" fmla="*/ 32 h 113"/>
                <a:gd name="T4" fmla="*/ 31 w 113"/>
                <a:gd name="T5" fmla="*/ 56 h 113"/>
                <a:gd name="T6" fmla="*/ 31 w 113"/>
                <a:gd name="T7" fmla="*/ 56 h 113"/>
                <a:gd name="T8" fmla="*/ 56 w 113"/>
                <a:gd name="T9" fmla="*/ 80 h 113"/>
                <a:gd name="T10" fmla="*/ 56 w 113"/>
                <a:gd name="T11" fmla="*/ 80 h 113"/>
                <a:gd name="T12" fmla="*/ 80 w 113"/>
                <a:gd name="T13" fmla="*/ 56 h 113"/>
                <a:gd name="T14" fmla="*/ 80 w 113"/>
                <a:gd name="T15" fmla="*/ 56 h 113"/>
                <a:gd name="T16" fmla="*/ 56 w 113"/>
                <a:gd name="T17" fmla="*/ 32 h 113"/>
                <a:gd name="T18" fmla="*/ 56 w 113"/>
                <a:gd name="T19" fmla="*/ 112 h 113"/>
                <a:gd name="T20" fmla="*/ 56 w 113"/>
                <a:gd name="T21" fmla="*/ 112 h 113"/>
                <a:gd name="T22" fmla="*/ 0 w 113"/>
                <a:gd name="T23" fmla="*/ 56 h 113"/>
                <a:gd name="T24" fmla="*/ 0 w 113"/>
                <a:gd name="T25" fmla="*/ 56 h 113"/>
                <a:gd name="T26" fmla="*/ 56 w 113"/>
                <a:gd name="T27" fmla="*/ 0 h 113"/>
                <a:gd name="T28" fmla="*/ 56 w 113"/>
                <a:gd name="T29" fmla="*/ 0 h 113"/>
                <a:gd name="T30" fmla="*/ 112 w 113"/>
                <a:gd name="T31" fmla="*/ 56 h 113"/>
                <a:gd name="T32" fmla="*/ 112 w 113"/>
                <a:gd name="T33" fmla="*/ 56 h 113"/>
                <a:gd name="T34" fmla="*/ 56 w 113"/>
                <a:gd name="T3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3">
                  <a:moveTo>
                    <a:pt x="56" y="32"/>
                  </a:moveTo>
                  <a:lnTo>
                    <a:pt x="56" y="32"/>
                  </a:lnTo>
                  <a:cubicBezTo>
                    <a:pt x="42" y="32"/>
                    <a:pt x="31" y="43"/>
                    <a:pt x="31" y="56"/>
                  </a:cubicBezTo>
                  <a:lnTo>
                    <a:pt x="31" y="56"/>
                  </a:lnTo>
                  <a:cubicBezTo>
                    <a:pt x="31" y="69"/>
                    <a:pt x="42" y="80"/>
                    <a:pt x="56" y="80"/>
                  </a:cubicBezTo>
                  <a:lnTo>
                    <a:pt x="56" y="80"/>
                  </a:lnTo>
                  <a:cubicBezTo>
                    <a:pt x="69" y="80"/>
                    <a:pt x="80" y="69"/>
                    <a:pt x="80" y="56"/>
                  </a:cubicBezTo>
                  <a:lnTo>
                    <a:pt x="80" y="56"/>
                  </a:lnTo>
                  <a:cubicBezTo>
                    <a:pt x="80" y="43"/>
                    <a:pt x="69" y="32"/>
                    <a:pt x="56" y="32"/>
                  </a:cubicBezTo>
                  <a:close/>
                  <a:moveTo>
                    <a:pt x="56" y="112"/>
                  </a:moveTo>
                  <a:lnTo>
                    <a:pt x="56" y="112"/>
                  </a:lnTo>
                  <a:cubicBezTo>
                    <a:pt x="25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5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  <a:lnTo>
                    <a:pt x="112" y="56"/>
                  </a:lnTo>
                  <a:cubicBezTo>
                    <a:pt x="112" y="87"/>
                    <a:pt x="86" y="112"/>
                    <a:pt x="56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07">
              <a:extLst>
                <a:ext uri="{FF2B5EF4-FFF2-40B4-BE49-F238E27FC236}">
                  <a16:creationId xmlns:a16="http://schemas.microsoft.com/office/drawing/2014/main" id="{735576EA-D578-2D4F-8CFE-C77928C09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2" y="3854080"/>
              <a:ext cx="36513" cy="144462"/>
            </a:xfrm>
            <a:custGeom>
              <a:avLst/>
              <a:gdLst>
                <a:gd name="T0" fmla="*/ 32 w 101"/>
                <a:gd name="T1" fmla="*/ 369 h 402"/>
                <a:gd name="T2" fmla="*/ 69 w 101"/>
                <a:gd name="T3" fmla="*/ 369 h 402"/>
                <a:gd name="T4" fmla="*/ 69 w 101"/>
                <a:gd name="T5" fmla="*/ 31 h 402"/>
                <a:gd name="T6" fmla="*/ 32 w 101"/>
                <a:gd name="T7" fmla="*/ 31 h 402"/>
                <a:gd name="T8" fmla="*/ 32 w 101"/>
                <a:gd name="T9" fmla="*/ 369 h 402"/>
                <a:gd name="T10" fmla="*/ 85 w 101"/>
                <a:gd name="T11" fmla="*/ 401 h 402"/>
                <a:gd name="T12" fmla="*/ 16 w 101"/>
                <a:gd name="T13" fmla="*/ 401 h 402"/>
                <a:gd name="T14" fmla="*/ 16 w 101"/>
                <a:gd name="T15" fmla="*/ 401 h 402"/>
                <a:gd name="T16" fmla="*/ 0 w 101"/>
                <a:gd name="T17" fmla="*/ 385 h 402"/>
                <a:gd name="T18" fmla="*/ 0 w 101"/>
                <a:gd name="T19" fmla="*/ 15 h 402"/>
                <a:gd name="T20" fmla="*/ 0 w 101"/>
                <a:gd name="T21" fmla="*/ 15 h 402"/>
                <a:gd name="T22" fmla="*/ 16 w 101"/>
                <a:gd name="T23" fmla="*/ 0 h 402"/>
                <a:gd name="T24" fmla="*/ 85 w 101"/>
                <a:gd name="T25" fmla="*/ 0 h 402"/>
                <a:gd name="T26" fmla="*/ 85 w 101"/>
                <a:gd name="T27" fmla="*/ 0 h 402"/>
                <a:gd name="T28" fmla="*/ 100 w 101"/>
                <a:gd name="T29" fmla="*/ 15 h 402"/>
                <a:gd name="T30" fmla="*/ 100 w 101"/>
                <a:gd name="T31" fmla="*/ 385 h 402"/>
                <a:gd name="T32" fmla="*/ 100 w 101"/>
                <a:gd name="T33" fmla="*/ 385 h 402"/>
                <a:gd name="T34" fmla="*/ 85 w 101"/>
                <a:gd name="T3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02">
                  <a:moveTo>
                    <a:pt x="32" y="369"/>
                  </a:moveTo>
                  <a:lnTo>
                    <a:pt x="69" y="369"/>
                  </a:lnTo>
                  <a:lnTo>
                    <a:pt x="69" y="31"/>
                  </a:lnTo>
                  <a:lnTo>
                    <a:pt x="32" y="31"/>
                  </a:lnTo>
                  <a:lnTo>
                    <a:pt x="32" y="369"/>
                  </a:lnTo>
                  <a:close/>
                  <a:moveTo>
                    <a:pt x="85" y="401"/>
                  </a:moveTo>
                  <a:lnTo>
                    <a:pt x="16" y="401"/>
                  </a:lnTo>
                  <a:lnTo>
                    <a:pt x="16" y="401"/>
                  </a:lnTo>
                  <a:cubicBezTo>
                    <a:pt x="8" y="401"/>
                    <a:pt x="0" y="394"/>
                    <a:pt x="0" y="385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0" y="6"/>
                    <a:pt x="8" y="0"/>
                    <a:pt x="16" y="0"/>
                  </a:cubicBezTo>
                  <a:lnTo>
                    <a:pt x="85" y="0"/>
                  </a:lnTo>
                  <a:lnTo>
                    <a:pt x="85" y="0"/>
                  </a:lnTo>
                  <a:cubicBezTo>
                    <a:pt x="94" y="0"/>
                    <a:pt x="100" y="6"/>
                    <a:pt x="100" y="15"/>
                  </a:cubicBezTo>
                  <a:lnTo>
                    <a:pt x="100" y="385"/>
                  </a:lnTo>
                  <a:lnTo>
                    <a:pt x="100" y="385"/>
                  </a:lnTo>
                  <a:cubicBezTo>
                    <a:pt x="100" y="394"/>
                    <a:pt x="94" y="401"/>
                    <a:pt x="85" y="4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8">
              <a:extLst>
                <a:ext uri="{FF2B5EF4-FFF2-40B4-BE49-F238E27FC236}">
                  <a16:creationId xmlns:a16="http://schemas.microsoft.com/office/drawing/2014/main" id="{A993B11A-B1CB-564E-9CF4-2680C8E0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2" y="3762005"/>
              <a:ext cx="139700" cy="252412"/>
            </a:xfrm>
            <a:custGeom>
              <a:avLst/>
              <a:gdLst>
                <a:gd name="T0" fmla="*/ 38 w 387"/>
                <a:gd name="T1" fmla="*/ 75 h 703"/>
                <a:gd name="T2" fmla="*/ 225 w 387"/>
                <a:gd name="T3" fmla="*/ 666 h 703"/>
                <a:gd name="T4" fmla="*/ 349 w 387"/>
                <a:gd name="T5" fmla="*/ 627 h 703"/>
                <a:gd name="T6" fmla="*/ 160 w 387"/>
                <a:gd name="T7" fmla="*/ 36 h 703"/>
                <a:gd name="T8" fmla="*/ 38 w 387"/>
                <a:gd name="T9" fmla="*/ 75 h 703"/>
                <a:gd name="T10" fmla="*/ 215 w 387"/>
                <a:gd name="T11" fmla="*/ 702 h 703"/>
                <a:gd name="T12" fmla="*/ 215 w 387"/>
                <a:gd name="T13" fmla="*/ 702 h 703"/>
                <a:gd name="T14" fmla="*/ 208 w 387"/>
                <a:gd name="T15" fmla="*/ 700 h 703"/>
                <a:gd name="T16" fmla="*/ 208 w 387"/>
                <a:gd name="T17" fmla="*/ 700 h 703"/>
                <a:gd name="T18" fmla="*/ 200 w 387"/>
                <a:gd name="T19" fmla="*/ 691 h 703"/>
                <a:gd name="T20" fmla="*/ 2 w 387"/>
                <a:gd name="T21" fmla="*/ 70 h 703"/>
                <a:gd name="T22" fmla="*/ 2 w 387"/>
                <a:gd name="T23" fmla="*/ 70 h 703"/>
                <a:gd name="T24" fmla="*/ 12 w 387"/>
                <a:gd name="T25" fmla="*/ 49 h 703"/>
                <a:gd name="T26" fmla="*/ 166 w 387"/>
                <a:gd name="T27" fmla="*/ 1 h 703"/>
                <a:gd name="T28" fmla="*/ 166 w 387"/>
                <a:gd name="T29" fmla="*/ 1 h 703"/>
                <a:gd name="T30" fmla="*/ 179 w 387"/>
                <a:gd name="T31" fmla="*/ 2 h 703"/>
                <a:gd name="T32" fmla="*/ 179 w 387"/>
                <a:gd name="T33" fmla="*/ 2 h 703"/>
                <a:gd name="T34" fmla="*/ 186 w 387"/>
                <a:gd name="T35" fmla="*/ 11 h 703"/>
                <a:gd name="T36" fmla="*/ 384 w 387"/>
                <a:gd name="T37" fmla="*/ 632 h 703"/>
                <a:gd name="T38" fmla="*/ 384 w 387"/>
                <a:gd name="T39" fmla="*/ 632 h 703"/>
                <a:gd name="T40" fmla="*/ 373 w 387"/>
                <a:gd name="T41" fmla="*/ 653 h 703"/>
                <a:gd name="T42" fmla="*/ 220 w 387"/>
                <a:gd name="T43" fmla="*/ 701 h 703"/>
                <a:gd name="T44" fmla="*/ 220 w 387"/>
                <a:gd name="T45" fmla="*/ 701 h 703"/>
                <a:gd name="T46" fmla="*/ 215 w 387"/>
                <a:gd name="T47" fmla="*/ 70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7" h="703">
                  <a:moveTo>
                    <a:pt x="38" y="75"/>
                  </a:moveTo>
                  <a:lnTo>
                    <a:pt x="225" y="666"/>
                  </a:lnTo>
                  <a:lnTo>
                    <a:pt x="349" y="627"/>
                  </a:lnTo>
                  <a:lnTo>
                    <a:pt x="160" y="36"/>
                  </a:lnTo>
                  <a:lnTo>
                    <a:pt x="38" y="75"/>
                  </a:lnTo>
                  <a:close/>
                  <a:moveTo>
                    <a:pt x="215" y="702"/>
                  </a:moveTo>
                  <a:lnTo>
                    <a:pt x="215" y="702"/>
                  </a:lnTo>
                  <a:cubicBezTo>
                    <a:pt x="213" y="702"/>
                    <a:pt x="210" y="701"/>
                    <a:pt x="208" y="700"/>
                  </a:cubicBezTo>
                  <a:lnTo>
                    <a:pt x="208" y="700"/>
                  </a:lnTo>
                  <a:cubicBezTo>
                    <a:pt x="204" y="698"/>
                    <a:pt x="201" y="695"/>
                    <a:pt x="200" y="691"/>
                  </a:cubicBezTo>
                  <a:lnTo>
                    <a:pt x="2" y="70"/>
                  </a:lnTo>
                  <a:lnTo>
                    <a:pt x="2" y="70"/>
                  </a:lnTo>
                  <a:cubicBezTo>
                    <a:pt x="0" y="61"/>
                    <a:pt x="5" y="52"/>
                    <a:pt x="12" y="49"/>
                  </a:cubicBezTo>
                  <a:lnTo>
                    <a:pt x="166" y="1"/>
                  </a:lnTo>
                  <a:lnTo>
                    <a:pt x="166" y="1"/>
                  </a:lnTo>
                  <a:cubicBezTo>
                    <a:pt x="170" y="0"/>
                    <a:pt x="175" y="0"/>
                    <a:pt x="179" y="2"/>
                  </a:cubicBezTo>
                  <a:lnTo>
                    <a:pt x="179" y="2"/>
                  </a:lnTo>
                  <a:cubicBezTo>
                    <a:pt x="182" y="4"/>
                    <a:pt x="185" y="7"/>
                    <a:pt x="186" y="11"/>
                  </a:cubicBezTo>
                  <a:lnTo>
                    <a:pt x="384" y="632"/>
                  </a:lnTo>
                  <a:lnTo>
                    <a:pt x="384" y="632"/>
                  </a:lnTo>
                  <a:cubicBezTo>
                    <a:pt x="386" y="641"/>
                    <a:pt x="382" y="650"/>
                    <a:pt x="373" y="653"/>
                  </a:cubicBezTo>
                  <a:lnTo>
                    <a:pt x="220" y="701"/>
                  </a:lnTo>
                  <a:lnTo>
                    <a:pt x="220" y="701"/>
                  </a:lnTo>
                  <a:cubicBezTo>
                    <a:pt x="218" y="702"/>
                    <a:pt x="217" y="702"/>
                    <a:pt x="215" y="7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09">
              <a:extLst>
                <a:ext uri="{FF2B5EF4-FFF2-40B4-BE49-F238E27FC236}">
                  <a16:creationId xmlns:a16="http://schemas.microsoft.com/office/drawing/2014/main" id="{D4D2ABCD-B691-7440-AC43-56067939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3796930"/>
              <a:ext cx="46037" cy="41275"/>
            </a:xfrm>
            <a:custGeom>
              <a:avLst/>
              <a:gdLst>
                <a:gd name="T0" fmla="*/ 63 w 126"/>
                <a:gd name="T1" fmla="*/ 33 h 114"/>
                <a:gd name="T2" fmla="*/ 63 w 126"/>
                <a:gd name="T3" fmla="*/ 33 h 114"/>
                <a:gd name="T4" fmla="*/ 55 w 126"/>
                <a:gd name="T5" fmla="*/ 34 h 114"/>
                <a:gd name="T6" fmla="*/ 55 w 126"/>
                <a:gd name="T7" fmla="*/ 34 h 114"/>
                <a:gd name="T8" fmla="*/ 39 w 126"/>
                <a:gd name="T9" fmla="*/ 65 h 114"/>
                <a:gd name="T10" fmla="*/ 39 w 126"/>
                <a:gd name="T11" fmla="*/ 65 h 114"/>
                <a:gd name="T12" fmla="*/ 51 w 126"/>
                <a:gd name="T13" fmla="*/ 79 h 114"/>
                <a:gd name="T14" fmla="*/ 51 w 126"/>
                <a:gd name="T15" fmla="*/ 79 h 114"/>
                <a:gd name="T16" fmla="*/ 70 w 126"/>
                <a:gd name="T17" fmla="*/ 81 h 114"/>
                <a:gd name="T18" fmla="*/ 70 w 126"/>
                <a:gd name="T19" fmla="*/ 81 h 114"/>
                <a:gd name="T20" fmla="*/ 85 w 126"/>
                <a:gd name="T21" fmla="*/ 50 h 114"/>
                <a:gd name="T22" fmla="*/ 85 w 126"/>
                <a:gd name="T23" fmla="*/ 50 h 114"/>
                <a:gd name="T24" fmla="*/ 63 w 126"/>
                <a:gd name="T25" fmla="*/ 33 h 114"/>
                <a:gd name="T26" fmla="*/ 62 w 126"/>
                <a:gd name="T27" fmla="*/ 113 h 114"/>
                <a:gd name="T28" fmla="*/ 62 w 126"/>
                <a:gd name="T29" fmla="*/ 113 h 114"/>
                <a:gd name="T30" fmla="*/ 37 w 126"/>
                <a:gd name="T31" fmla="*/ 107 h 114"/>
                <a:gd name="T32" fmla="*/ 37 w 126"/>
                <a:gd name="T33" fmla="*/ 107 h 114"/>
                <a:gd name="T34" fmla="*/ 9 w 126"/>
                <a:gd name="T35" fmla="*/ 75 h 114"/>
                <a:gd name="T36" fmla="*/ 9 w 126"/>
                <a:gd name="T37" fmla="*/ 75 h 114"/>
                <a:gd name="T38" fmla="*/ 45 w 126"/>
                <a:gd name="T39" fmla="*/ 4 h 114"/>
                <a:gd name="T40" fmla="*/ 45 w 126"/>
                <a:gd name="T41" fmla="*/ 4 h 114"/>
                <a:gd name="T42" fmla="*/ 89 w 126"/>
                <a:gd name="T43" fmla="*/ 8 h 114"/>
                <a:gd name="T44" fmla="*/ 89 w 126"/>
                <a:gd name="T45" fmla="*/ 8 h 114"/>
                <a:gd name="T46" fmla="*/ 116 w 126"/>
                <a:gd name="T47" fmla="*/ 40 h 114"/>
                <a:gd name="T48" fmla="*/ 116 w 126"/>
                <a:gd name="T49" fmla="*/ 40 h 114"/>
                <a:gd name="T50" fmla="*/ 80 w 126"/>
                <a:gd name="T51" fmla="*/ 111 h 114"/>
                <a:gd name="T52" fmla="*/ 80 w 126"/>
                <a:gd name="T53" fmla="*/ 111 h 114"/>
                <a:gd name="T54" fmla="*/ 62 w 126"/>
                <a:gd name="T55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114">
                  <a:moveTo>
                    <a:pt x="63" y="33"/>
                  </a:moveTo>
                  <a:lnTo>
                    <a:pt x="63" y="33"/>
                  </a:lnTo>
                  <a:cubicBezTo>
                    <a:pt x="60" y="33"/>
                    <a:pt x="57" y="33"/>
                    <a:pt x="55" y="34"/>
                  </a:cubicBezTo>
                  <a:lnTo>
                    <a:pt x="55" y="34"/>
                  </a:lnTo>
                  <a:cubicBezTo>
                    <a:pt x="42" y="38"/>
                    <a:pt x="35" y="52"/>
                    <a:pt x="39" y="65"/>
                  </a:cubicBezTo>
                  <a:lnTo>
                    <a:pt x="39" y="65"/>
                  </a:lnTo>
                  <a:cubicBezTo>
                    <a:pt x="41" y="71"/>
                    <a:pt x="45" y="76"/>
                    <a:pt x="51" y="79"/>
                  </a:cubicBezTo>
                  <a:lnTo>
                    <a:pt x="51" y="79"/>
                  </a:lnTo>
                  <a:cubicBezTo>
                    <a:pt x="57" y="82"/>
                    <a:pt x="64" y="82"/>
                    <a:pt x="70" y="81"/>
                  </a:cubicBezTo>
                  <a:lnTo>
                    <a:pt x="70" y="81"/>
                  </a:lnTo>
                  <a:cubicBezTo>
                    <a:pt x="82" y="76"/>
                    <a:pt x="90" y="63"/>
                    <a:pt x="85" y="50"/>
                  </a:cubicBezTo>
                  <a:lnTo>
                    <a:pt x="85" y="50"/>
                  </a:lnTo>
                  <a:cubicBezTo>
                    <a:pt x="82" y="40"/>
                    <a:pt x="73" y="33"/>
                    <a:pt x="63" y="33"/>
                  </a:cubicBezTo>
                  <a:close/>
                  <a:moveTo>
                    <a:pt x="62" y="113"/>
                  </a:moveTo>
                  <a:lnTo>
                    <a:pt x="62" y="113"/>
                  </a:lnTo>
                  <a:cubicBezTo>
                    <a:pt x="54" y="113"/>
                    <a:pt x="45" y="111"/>
                    <a:pt x="37" y="107"/>
                  </a:cubicBezTo>
                  <a:lnTo>
                    <a:pt x="37" y="107"/>
                  </a:lnTo>
                  <a:cubicBezTo>
                    <a:pt x="23" y="100"/>
                    <a:pt x="14" y="88"/>
                    <a:pt x="9" y="75"/>
                  </a:cubicBezTo>
                  <a:lnTo>
                    <a:pt x="9" y="75"/>
                  </a:lnTo>
                  <a:cubicBezTo>
                    <a:pt x="0" y="45"/>
                    <a:pt x="16" y="14"/>
                    <a:pt x="45" y="4"/>
                  </a:cubicBezTo>
                  <a:lnTo>
                    <a:pt x="45" y="4"/>
                  </a:lnTo>
                  <a:cubicBezTo>
                    <a:pt x="60" y="0"/>
                    <a:pt x="75" y="1"/>
                    <a:pt x="89" y="8"/>
                  </a:cubicBezTo>
                  <a:lnTo>
                    <a:pt x="89" y="8"/>
                  </a:lnTo>
                  <a:cubicBezTo>
                    <a:pt x="102" y="15"/>
                    <a:pt x="111" y="26"/>
                    <a:pt x="116" y="40"/>
                  </a:cubicBezTo>
                  <a:lnTo>
                    <a:pt x="116" y="40"/>
                  </a:lnTo>
                  <a:cubicBezTo>
                    <a:pt x="125" y="70"/>
                    <a:pt x="109" y="102"/>
                    <a:pt x="80" y="111"/>
                  </a:cubicBezTo>
                  <a:lnTo>
                    <a:pt x="80" y="111"/>
                  </a:lnTo>
                  <a:cubicBezTo>
                    <a:pt x="74" y="112"/>
                    <a:pt x="68" y="113"/>
                    <a:pt x="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10">
              <a:extLst>
                <a:ext uri="{FF2B5EF4-FFF2-40B4-BE49-F238E27FC236}">
                  <a16:creationId xmlns:a16="http://schemas.microsoft.com/office/drawing/2014/main" id="{6C0C81F0-EE9E-DC46-9964-F21647E3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7" y="3847730"/>
              <a:ext cx="76200" cy="147637"/>
            </a:xfrm>
            <a:custGeom>
              <a:avLst/>
              <a:gdLst>
                <a:gd name="T0" fmla="*/ 36 w 213"/>
                <a:gd name="T1" fmla="*/ 49 h 408"/>
                <a:gd name="T2" fmla="*/ 139 w 213"/>
                <a:gd name="T3" fmla="*/ 371 h 408"/>
                <a:gd name="T4" fmla="*/ 174 w 213"/>
                <a:gd name="T5" fmla="*/ 360 h 408"/>
                <a:gd name="T6" fmla="*/ 72 w 213"/>
                <a:gd name="T7" fmla="*/ 38 h 408"/>
                <a:gd name="T8" fmla="*/ 36 w 213"/>
                <a:gd name="T9" fmla="*/ 49 h 408"/>
                <a:gd name="T10" fmla="*/ 129 w 213"/>
                <a:gd name="T11" fmla="*/ 407 h 408"/>
                <a:gd name="T12" fmla="*/ 129 w 213"/>
                <a:gd name="T13" fmla="*/ 407 h 408"/>
                <a:gd name="T14" fmla="*/ 114 w 213"/>
                <a:gd name="T15" fmla="*/ 396 h 408"/>
                <a:gd name="T16" fmla="*/ 2 w 213"/>
                <a:gd name="T17" fmla="*/ 44 h 408"/>
                <a:gd name="T18" fmla="*/ 2 w 213"/>
                <a:gd name="T19" fmla="*/ 44 h 408"/>
                <a:gd name="T20" fmla="*/ 3 w 213"/>
                <a:gd name="T21" fmla="*/ 31 h 408"/>
                <a:gd name="T22" fmla="*/ 3 w 213"/>
                <a:gd name="T23" fmla="*/ 31 h 408"/>
                <a:gd name="T24" fmla="*/ 12 w 213"/>
                <a:gd name="T25" fmla="*/ 24 h 408"/>
                <a:gd name="T26" fmla="*/ 78 w 213"/>
                <a:gd name="T27" fmla="*/ 3 h 408"/>
                <a:gd name="T28" fmla="*/ 78 w 213"/>
                <a:gd name="T29" fmla="*/ 3 h 408"/>
                <a:gd name="T30" fmla="*/ 98 w 213"/>
                <a:gd name="T31" fmla="*/ 13 h 408"/>
                <a:gd name="T32" fmla="*/ 209 w 213"/>
                <a:gd name="T33" fmla="*/ 366 h 408"/>
                <a:gd name="T34" fmla="*/ 209 w 213"/>
                <a:gd name="T35" fmla="*/ 366 h 408"/>
                <a:gd name="T36" fmla="*/ 199 w 213"/>
                <a:gd name="T37" fmla="*/ 386 h 408"/>
                <a:gd name="T38" fmla="*/ 133 w 213"/>
                <a:gd name="T39" fmla="*/ 406 h 408"/>
                <a:gd name="T40" fmla="*/ 133 w 213"/>
                <a:gd name="T41" fmla="*/ 406 h 408"/>
                <a:gd name="T42" fmla="*/ 129 w 213"/>
                <a:gd name="T43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408">
                  <a:moveTo>
                    <a:pt x="36" y="49"/>
                  </a:moveTo>
                  <a:lnTo>
                    <a:pt x="139" y="371"/>
                  </a:lnTo>
                  <a:lnTo>
                    <a:pt x="174" y="360"/>
                  </a:lnTo>
                  <a:lnTo>
                    <a:pt x="72" y="38"/>
                  </a:lnTo>
                  <a:lnTo>
                    <a:pt x="36" y="49"/>
                  </a:lnTo>
                  <a:close/>
                  <a:moveTo>
                    <a:pt x="129" y="407"/>
                  </a:moveTo>
                  <a:lnTo>
                    <a:pt x="129" y="407"/>
                  </a:lnTo>
                  <a:cubicBezTo>
                    <a:pt x="122" y="407"/>
                    <a:pt x="115" y="402"/>
                    <a:pt x="114" y="396"/>
                  </a:cubicBezTo>
                  <a:lnTo>
                    <a:pt x="2" y="44"/>
                  </a:lnTo>
                  <a:lnTo>
                    <a:pt x="2" y="44"/>
                  </a:lnTo>
                  <a:cubicBezTo>
                    <a:pt x="0" y="39"/>
                    <a:pt x="0" y="35"/>
                    <a:pt x="3" y="31"/>
                  </a:cubicBezTo>
                  <a:lnTo>
                    <a:pt x="3" y="31"/>
                  </a:lnTo>
                  <a:cubicBezTo>
                    <a:pt x="5" y="28"/>
                    <a:pt x="7" y="25"/>
                    <a:pt x="12" y="24"/>
                  </a:cubicBezTo>
                  <a:lnTo>
                    <a:pt x="78" y="3"/>
                  </a:lnTo>
                  <a:lnTo>
                    <a:pt x="78" y="3"/>
                  </a:lnTo>
                  <a:cubicBezTo>
                    <a:pt x="85" y="0"/>
                    <a:pt x="94" y="5"/>
                    <a:pt x="98" y="13"/>
                  </a:cubicBezTo>
                  <a:lnTo>
                    <a:pt x="209" y="366"/>
                  </a:lnTo>
                  <a:lnTo>
                    <a:pt x="209" y="366"/>
                  </a:lnTo>
                  <a:cubicBezTo>
                    <a:pt x="212" y="374"/>
                    <a:pt x="207" y="383"/>
                    <a:pt x="199" y="386"/>
                  </a:cubicBezTo>
                  <a:lnTo>
                    <a:pt x="133" y="406"/>
                  </a:lnTo>
                  <a:lnTo>
                    <a:pt x="133" y="406"/>
                  </a:lnTo>
                  <a:cubicBezTo>
                    <a:pt x="131" y="406"/>
                    <a:pt x="130" y="407"/>
                    <a:pt x="129" y="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11">
              <a:extLst>
                <a:ext uri="{FF2B5EF4-FFF2-40B4-BE49-F238E27FC236}">
                  <a16:creationId xmlns:a16="http://schemas.microsoft.com/office/drawing/2014/main" id="{A11B2FFC-2CDD-4742-B7BE-B0E4D421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7" y="2676155"/>
              <a:ext cx="161925" cy="246062"/>
            </a:xfrm>
            <a:custGeom>
              <a:avLst/>
              <a:gdLst>
                <a:gd name="T0" fmla="*/ 384 w 448"/>
                <a:gd name="T1" fmla="*/ 682 h 683"/>
                <a:gd name="T2" fmla="*/ 63 w 448"/>
                <a:gd name="T3" fmla="*/ 682 h 683"/>
                <a:gd name="T4" fmla="*/ 63 w 448"/>
                <a:gd name="T5" fmla="*/ 682 h 683"/>
                <a:gd name="T6" fmla="*/ 0 w 448"/>
                <a:gd name="T7" fmla="*/ 619 h 683"/>
                <a:gd name="T8" fmla="*/ 0 w 448"/>
                <a:gd name="T9" fmla="*/ 63 h 683"/>
                <a:gd name="T10" fmla="*/ 0 w 448"/>
                <a:gd name="T11" fmla="*/ 63 h 683"/>
                <a:gd name="T12" fmla="*/ 63 w 448"/>
                <a:gd name="T13" fmla="*/ 0 h 683"/>
                <a:gd name="T14" fmla="*/ 384 w 448"/>
                <a:gd name="T15" fmla="*/ 0 h 683"/>
                <a:gd name="T16" fmla="*/ 384 w 448"/>
                <a:gd name="T17" fmla="*/ 0 h 683"/>
                <a:gd name="T18" fmla="*/ 447 w 448"/>
                <a:gd name="T19" fmla="*/ 63 h 683"/>
                <a:gd name="T20" fmla="*/ 447 w 448"/>
                <a:gd name="T21" fmla="*/ 251 h 683"/>
                <a:gd name="T22" fmla="*/ 447 w 448"/>
                <a:gd name="T23" fmla="*/ 251 h 683"/>
                <a:gd name="T24" fmla="*/ 431 w 448"/>
                <a:gd name="T25" fmla="*/ 268 h 683"/>
                <a:gd name="T26" fmla="*/ 431 w 448"/>
                <a:gd name="T27" fmla="*/ 268 h 683"/>
                <a:gd name="T28" fmla="*/ 415 w 448"/>
                <a:gd name="T29" fmla="*/ 251 h 683"/>
                <a:gd name="T30" fmla="*/ 415 w 448"/>
                <a:gd name="T31" fmla="*/ 63 h 683"/>
                <a:gd name="T32" fmla="*/ 415 w 448"/>
                <a:gd name="T33" fmla="*/ 63 h 683"/>
                <a:gd name="T34" fmla="*/ 384 w 448"/>
                <a:gd name="T35" fmla="*/ 32 h 683"/>
                <a:gd name="T36" fmla="*/ 63 w 448"/>
                <a:gd name="T37" fmla="*/ 32 h 683"/>
                <a:gd name="T38" fmla="*/ 63 w 448"/>
                <a:gd name="T39" fmla="*/ 32 h 683"/>
                <a:gd name="T40" fmla="*/ 32 w 448"/>
                <a:gd name="T41" fmla="*/ 63 h 683"/>
                <a:gd name="T42" fmla="*/ 32 w 448"/>
                <a:gd name="T43" fmla="*/ 619 h 683"/>
                <a:gd name="T44" fmla="*/ 32 w 448"/>
                <a:gd name="T45" fmla="*/ 619 h 683"/>
                <a:gd name="T46" fmla="*/ 63 w 448"/>
                <a:gd name="T47" fmla="*/ 650 h 683"/>
                <a:gd name="T48" fmla="*/ 384 w 448"/>
                <a:gd name="T49" fmla="*/ 650 h 683"/>
                <a:gd name="T50" fmla="*/ 384 w 448"/>
                <a:gd name="T51" fmla="*/ 650 h 683"/>
                <a:gd name="T52" fmla="*/ 398 w 448"/>
                <a:gd name="T53" fmla="*/ 647 h 683"/>
                <a:gd name="T54" fmla="*/ 398 w 448"/>
                <a:gd name="T55" fmla="*/ 647 h 683"/>
                <a:gd name="T56" fmla="*/ 420 w 448"/>
                <a:gd name="T57" fmla="*/ 654 h 683"/>
                <a:gd name="T58" fmla="*/ 420 w 448"/>
                <a:gd name="T59" fmla="*/ 654 h 683"/>
                <a:gd name="T60" fmla="*/ 412 w 448"/>
                <a:gd name="T61" fmla="*/ 676 h 683"/>
                <a:gd name="T62" fmla="*/ 412 w 448"/>
                <a:gd name="T63" fmla="*/ 676 h 683"/>
                <a:gd name="T64" fmla="*/ 384 w 448"/>
                <a:gd name="T65" fmla="*/ 682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8" h="683">
                  <a:moveTo>
                    <a:pt x="384" y="682"/>
                  </a:moveTo>
                  <a:lnTo>
                    <a:pt x="63" y="682"/>
                  </a:lnTo>
                  <a:lnTo>
                    <a:pt x="63" y="682"/>
                  </a:lnTo>
                  <a:cubicBezTo>
                    <a:pt x="28" y="682"/>
                    <a:pt x="0" y="654"/>
                    <a:pt x="0" y="619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lnTo>
                    <a:pt x="384" y="0"/>
                  </a:lnTo>
                  <a:lnTo>
                    <a:pt x="384" y="0"/>
                  </a:lnTo>
                  <a:cubicBezTo>
                    <a:pt x="419" y="0"/>
                    <a:pt x="447" y="28"/>
                    <a:pt x="447" y="63"/>
                  </a:cubicBezTo>
                  <a:lnTo>
                    <a:pt x="447" y="251"/>
                  </a:lnTo>
                  <a:lnTo>
                    <a:pt x="447" y="251"/>
                  </a:lnTo>
                  <a:cubicBezTo>
                    <a:pt x="447" y="260"/>
                    <a:pt x="440" y="268"/>
                    <a:pt x="431" y="268"/>
                  </a:cubicBezTo>
                  <a:lnTo>
                    <a:pt x="431" y="268"/>
                  </a:lnTo>
                  <a:cubicBezTo>
                    <a:pt x="422" y="268"/>
                    <a:pt x="415" y="260"/>
                    <a:pt x="415" y="251"/>
                  </a:cubicBezTo>
                  <a:lnTo>
                    <a:pt x="415" y="63"/>
                  </a:lnTo>
                  <a:lnTo>
                    <a:pt x="415" y="63"/>
                  </a:lnTo>
                  <a:cubicBezTo>
                    <a:pt x="415" y="47"/>
                    <a:pt x="401" y="32"/>
                    <a:pt x="384" y="32"/>
                  </a:cubicBezTo>
                  <a:lnTo>
                    <a:pt x="63" y="32"/>
                  </a:lnTo>
                  <a:lnTo>
                    <a:pt x="63" y="32"/>
                  </a:lnTo>
                  <a:cubicBezTo>
                    <a:pt x="46" y="32"/>
                    <a:pt x="32" y="47"/>
                    <a:pt x="32" y="63"/>
                  </a:cubicBezTo>
                  <a:lnTo>
                    <a:pt x="32" y="619"/>
                  </a:lnTo>
                  <a:lnTo>
                    <a:pt x="32" y="619"/>
                  </a:lnTo>
                  <a:cubicBezTo>
                    <a:pt x="32" y="637"/>
                    <a:pt x="46" y="650"/>
                    <a:pt x="63" y="650"/>
                  </a:cubicBezTo>
                  <a:lnTo>
                    <a:pt x="384" y="650"/>
                  </a:lnTo>
                  <a:lnTo>
                    <a:pt x="384" y="650"/>
                  </a:lnTo>
                  <a:cubicBezTo>
                    <a:pt x="389" y="650"/>
                    <a:pt x="394" y="649"/>
                    <a:pt x="398" y="647"/>
                  </a:cubicBezTo>
                  <a:lnTo>
                    <a:pt x="398" y="647"/>
                  </a:lnTo>
                  <a:cubicBezTo>
                    <a:pt x="406" y="643"/>
                    <a:pt x="415" y="646"/>
                    <a:pt x="420" y="654"/>
                  </a:cubicBezTo>
                  <a:lnTo>
                    <a:pt x="420" y="654"/>
                  </a:lnTo>
                  <a:cubicBezTo>
                    <a:pt x="423" y="662"/>
                    <a:pt x="420" y="671"/>
                    <a:pt x="412" y="676"/>
                  </a:cubicBezTo>
                  <a:lnTo>
                    <a:pt x="412" y="676"/>
                  </a:lnTo>
                  <a:cubicBezTo>
                    <a:pt x="403" y="680"/>
                    <a:pt x="394" y="682"/>
                    <a:pt x="384" y="6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12">
              <a:extLst>
                <a:ext uri="{FF2B5EF4-FFF2-40B4-BE49-F238E27FC236}">
                  <a16:creationId xmlns:a16="http://schemas.microsoft.com/office/drawing/2014/main" id="{A009D618-A2D1-8741-B118-6080F911A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037" y="2879355"/>
              <a:ext cx="14288" cy="14287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20 h 40"/>
                <a:gd name="T6" fmla="*/ 7 w 40"/>
                <a:gd name="T7" fmla="*/ 20 h 40"/>
                <a:gd name="T8" fmla="*/ 19 w 40"/>
                <a:gd name="T9" fmla="*/ 32 h 40"/>
                <a:gd name="T10" fmla="*/ 19 w 40"/>
                <a:gd name="T11" fmla="*/ 32 h 40"/>
                <a:gd name="T12" fmla="*/ 32 w 40"/>
                <a:gd name="T13" fmla="*/ 20 h 40"/>
                <a:gd name="T14" fmla="*/ 32 w 40"/>
                <a:gd name="T15" fmla="*/ 20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20 h 40"/>
                <a:gd name="T24" fmla="*/ 0 w 40"/>
                <a:gd name="T25" fmla="*/ 20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20 h 40"/>
                <a:gd name="T32" fmla="*/ 39 w 40"/>
                <a:gd name="T33" fmla="*/ 20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2" y="7"/>
                    <a:pt x="7" y="13"/>
                    <a:pt x="7" y="20"/>
                  </a:cubicBezTo>
                  <a:lnTo>
                    <a:pt x="7" y="20"/>
                  </a:lnTo>
                  <a:cubicBezTo>
                    <a:pt x="7" y="27"/>
                    <a:pt x="12" y="32"/>
                    <a:pt x="19" y="32"/>
                  </a:cubicBezTo>
                  <a:lnTo>
                    <a:pt x="19" y="32"/>
                  </a:lnTo>
                  <a:cubicBezTo>
                    <a:pt x="26" y="32"/>
                    <a:pt x="32" y="27"/>
                    <a:pt x="32" y="20"/>
                  </a:cubicBezTo>
                  <a:lnTo>
                    <a:pt x="32" y="20"/>
                  </a:lnTo>
                  <a:cubicBezTo>
                    <a:pt x="32" y="13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9" y="39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9"/>
                    <a:pt x="39" y="20"/>
                  </a:cubicBezTo>
                  <a:lnTo>
                    <a:pt x="39" y="20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13">
              <a:extLst>
                <a:ext uri="{FF2B5EF4-FFF2-40B4-BE49-F238E27FC236}">
                  <a16:creationId xmlns:a16="http://schemas.microsoft.com/office/drawing/2014/main" id="{411D2C6F-22F2-2C4F-A6BF-3129EAE10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7" y="2880942"/>
              <a:ext cx="55563" cy="11113"/>
            </a:xfrm>
            <a:custGeom>
              <a:avLst/>
              <a:gdLst>
                <a:gd name="T0" fmla="*/ 138 w 155"/>
                <a:gd name="T1" fmla="*/ 31 h 32"/>
                <a:gd name="T2" fmla="*/ 15 w 155"/>
                <a:gd name="T3" fmla="*/ 31 h 32"/>
                <a:gd name="T4" fmla="*/ 15 w 155"/>
                <a:gd name="T5" fmla="*/ 31 h 32"/>
                <a:gd name="T6" fmla="*/ 0 w 155"/>
                <a:gd name="T7" fmla="*/ 16 h 32"/>
                <a:gd name="T8" fmla="*/ 0 w 155"/>
                <a:gd name="T9" fmla="*/ 16 h 32"/>
                <a:gd name="T10" fmla="*/ 15 w 155"/>
                <a:gd name="T11" fmla="*/ 0 h 32"/>
                <a:gd name="T12" fmla="*/ 138 w 155"/>
                <a:gd name="T13" fmla="*/ 0 h 32"/>
                <a:gd name="T14" fmla="*/ 138 w 155"/>
                <a:gd name="T15" fmla="*/ 0 h 32"/>
                <a:gd name="T16" fmla="*/ 154 w 155"/>
                <a:gd name="T17" fmla="*/ 16 h 32"/>
                <a:gd name="T18" fmla="*/ 154 w 155"/>
                <a:gd name="T19" fmla="*/ 16 h 32"/>
                <a:gd name="T20" fmla="*/ 138 w 155"/>
                <a:gd name="T2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32">
                  <a:moveTo>
                    <a:pt x="138" y="31"/>
                  </a:moveTo>
                  <a:lnTo>
                    <a:pt x="15" y="31"/>
                  </a:lnTo>
                  <a:lnTo>
                    <a:pt x="15" y="31"/>
                  </a:lnTo>
                  <a:cubicBezTo>
                    <a:pt x="6" y="31"/>
                    <a:pt x="0" y="24"/>
                    <a:pt x="0" y="16"/>
                  </a:cubicBezTo>
                  <a:lnTo>
                    <a:pt x="0" y="16"/>
                  </a:lnTo>
                  <a:cubicBezTo>
                    <a:pt x="0" y="7"/>
                    <a:pt x="6" y="0"/>
                    <a:pt x="15" y="0"/>
                  </a:cubicBezTo>
                  <a:lnTo>
                    <a:pt x="138" y="0"/>
                  </a:lnTo>
                  <a:lnTo>
                    <a:pt x="138" y="0"/>
                  </a:lnTo>
                  <a:cubicBezTo>
                    <a:pt x="147" y="0"/>
                    <a:pt x="154" y="7"/>
                    <a:pt x="154" y="16"/>
                  </a:cubicBezTo>
                  <a:lnTo>
                    <a:pt x="154" y="16"/>
                  </a:lnTo>
                  <a:cubicBezTo>
                    <a:pt x="154" y="24"/>
                    <a:pt x="147" y="31"/>
                    <a:pt x="138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14">
              <a:extLst>
                <a:ext uri="{FF2B5EF4-FFF2-40B4-BE49-F238E27FC236}">
                  <a16:creationId xmlns:a16="http://schemas.microsoft.com/office/drawing/2014/main" id="{D3D3AB82-4520-C94D-9486-ED75B70A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137" y="2695205"/>
              <a:ext cx="122238" cy="66675"/>
            </a:xfrm>
            <a:custGeom>
              <a:avLst/>
              <a:gdLst>
                <a:gd name="T0" fmla="*/ 31 w 339"/>
                <a:gd name="T1" fmla="*/ 152 h 185"/>
                <a:gd name="T2" fmla="*/ 307 w 339"/>
                <a:gd name="T3" fmla="*/ 152 h 185"/>
                <a:gd name="T4" fmla="*/ 307 w 339"/>
                <a:gd name="T5" fmla="*/ 31 h 185"/>
                <a:gd name="T6" fmla="*/ 31 w 339"/>
                <a:gd name="T7" fmla="*/ 31 h 185"/>
                <a:gd name="T8" fmla="*/ 31 w 339"/>
                <a:gd name="T9" fmla="*/ 152 h 185"/>
                <a:gd name="T10" fmla="*/ 323 w 339"/>
                <a:gd name="T11" fmla="*/ 184 h 185"/>
                <a:gd name="T12" fmla="*/ 15 w 339"/>
                <a:gd name="T13" fmla="*/ 184 h 185"/>
                <a:gd name="T14" fmla="*/ 15 w 339"/>
                <a:gd name="T15" fmla="*/ 184 h 185"/>
                <a:gd name="T16" fmla="*/ 0 w 339"/>
                <a:gd name="T17" fmla="*/ 168 h 185"/>
                <a:gd name="T18" fmla="*/ 0 w 339"/>
                <a:gd name="T19" fmla="*/ 15 h 185"/>
                <a:gd name="T20" fmla="*/ 0 w 339"/>
                <a:gd name="T21" fmla="*/ 15 h 185"/>
                <a:gd name="T22" fmla="*/ 15 w 339"/>
                <a:gd name="T23" fmla="*/ 0 h 185"/>
                <a:gd name="T24" fmla="*/ 323 w 339"/>
                <a:gd name="T25" fmla="*/ 0 h 185"/>
                <a:gd name="T26" fmla="*/ 323 w 339"/>
                <a:gd name="T27" fmla="*/ 0 h 185"/>
                <a:gd name="T28" fmla="*/ 338 w 339"/>
                <a:gd name="T29" fmla="*/ 15 h 185"/>
                <a:gd name="T30" fmla="*/ 338 w 339"/>
                <a:gd name="T31" fmla="*/ 168 h 185"/>
                <a:gd name="T32" fmla="*/ 338 w 339"/>
                <a:gd name="T33" fmla="*/ 168 h 185"/>
                <a:gd name="T34" fmla="*/ 323 w 339"/>
                <a:gd name="T35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9" h="185">
                  <a:moveTo>
                    <a:pt x="31" y="152"/>
                  </a:moveTo>
                  <a:lnTo>
                    <a:pt x="307" y="152"/>
                  </a:lnTo>
                  <a:lnTo>
                    <a:pt x="307" y="31"/>
                  </a:lnTo>
                  <a:lnTo>
                    <a:pt x="31" y="31"/>
                  </a:lnTo>
                  <a:lnTo>
                    <a:pt x="31" y="152"/>
                  </a:lnTo>
                  <a:close/>
                  <a:moveTo>
                    <a:pt x="323" y="184"/>
                  </a:moveTo>
                  <a:lnTo>
                    <a:pt x="15" y="184"/>
                  </a:lnTo>
                  <a:lnTo>
                    <a:pt x="15" y="184"/>
                  </a:lnTo>
                  <a:cubicBezTo>
                    <a:pt x="7" y="184"/>
                    <a:pt x="0" y="177"/>
                    <a:pt x="0" y="16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323" y="0"/>
                  </a:lnTo>
                  <a:lnTo>
                    <a:pt x="323" y="0"/>
                  </a:lnTo>
                  <a:cubicBezTo>
                    <a:pt x="331" y="0"/>
                    <a:pt x="338" y="7"/>
                    <a:pt x="338" y="15"/>
                  </a:cubicBezTo>
                  <a:lnTo>
                    <a:pt x="338" y="168"/>
                  </a:lnTo>
                  <a:lnTo>
                    <a:pt x="338" y="168"/>
                  </a:lnTo>
                  <a:cubicBezTo>
                    <a:pt x="338" y="177"/>
                    <a:pt x="331" y="184"/>
                    <a:pt x="323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15">
              <a:extLst>
                <a:ext uri="{FF2B5EF4-FFF2-40B4-BE49-F238E27FC236}">
                  <a16:creationId xmlns:a16="http://schemas.microsoft.com/office/drawing/2014/main" id="{3773975A-D0B1-8843-B5EC-8E156A75C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037" y="2836492"/>
              <a:ext cx="14288" cy="14288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1 h 40"/>
                <a:gd name="T10" fmla="*/ 19 w 40"/>
                <a:gd name="T11" fmla="*/ 31 h 40"/>
                <a:gd name="T12" fmla="*/ 32 w 40"/>
                <a:gd name="T13" fmla="*/ 19 h 40"/>
                <a:gd name="T14" fmla="*/ 32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2" y="7"/>
                    <a:pt x="7" y="12"/>
                    <a:pt x="7" y="19"/>
                  </a:cubicBezTo>
                  <a:lnTo>
                    <a:pt x="7" y="19"/>
                  </a:lnTo>
                  <a:cubicBezTo>
                    <a:pt x="7" y="25"/>
                    <a:pt x="12" y="31"/>
                    <a:pt x="19" y="31"/>
                  </a:cubicBezTo>
                  <a:lnTo>
                    <a:pt x="19" y="31"/>
                  </a:lnTo>
                  <a:cubicBezTo>
                    <a:pt x="26" y="31"/>
                    <a:pt x="32" y="25"/>
                    <a:pt x="32" y="19"/>
                  </a:cubicBezTo>
                  <a:lnTo>
                    <a:pt x="32" y="19"/>
                  </a:lnTo>
                  <a:cubicBezTo>
                    <a:pt x="32" y="12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9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8"/>
                    <a:pt x="9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8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16">
              <a:extLst>
                <a:ext uri="{FF2B5EF4-FFF2-40B4-BE49-F238E27FC236}">
                  <a16:creationId xmlns:a16="http://schemas.microsoft.com/office/drawing/2014/main" id="{D77171AF-8B54-624A-A3FD-C0D76FA86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037" y="2806330"/>
              <a:ext cx="14288" cy="14287"/>
            </a:xfrm>
            <a:custGeom>
              <a:avLst/>
              <a:gdLst>
                <a:gd name="T0" fmla="*/ 20 w 40"/>
                <a:gd name="T1" fmla="*/ 7 h 40"/>
                <a:gd name="T2" fmla="*/ 20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20 w 40"/>
                <a:gd name="T9" fmla="*/ 32 h 40"/>
                <a:gd name="T10" fmla="*/ 20 w 40"/>
                <a:gd name="T11" fmla="*/ 32 h 40"/>
                <a:gd name="T12" fmla="*/ 32 w 40"/>
                <a:gd name="T13" fmla="*/ 19 h 40"/>
                <a:gd name="T14" fmla="*/ 32 w 40"/>
                <a:gd name="T15" fmla="*/ 19 h 40"/>
                <a:gd name="T16" fmla="*/ 20 w 40"/>
                <a:gd name="T17" fmla="*/ 7 h 40"/>
                <a:gd name="T18" fmla="*/ 20 w 40"/>
                <a:gd name="T19" fmla="*/ 39 h 40"/>
                <a:gd name="T20" fmla="*/ 20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20 w 40"/>
                <a:gd name="T27" fmla="*/ 0 h 40"/>
                <a:gd name="T28" fmla="*/ 20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20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0" y="7"/>
                  </a:moveTo>
                  <a:lnTo>
                    <a:pt x="20" y="7"/>
                  </a:lnTo>
                  <a:cubicBezTo>
                    <a:pt x="13" y="7"/>
                    <a:pt x="7" y="12"/>
                    <a:pt x="7" y="19"/>
                  </a:cubicBezTo>
                  <a:lnTo>
                    <a:pt x="7" y="19"/>
                  </a:lnTo>
                  <a:cubicBezTo>
                    <a:pt x="7" y="26"/>
                    <a:pt x="13" y="32"/>
                    <a:pt x="20" y="32"/>
                  </a:cubicBezTo>
                  <a:lnTo>
                    <a:pt x="20" y="32"/>
                  </a:lnTo>
                  <a:cubicBezTo>
                    <a:pt x="27" y="32"/>
                    <a:pt x="32" y="26"/>
                    <a:pt x="32" y="19"/>
                  </a:cubicBezTo>
                  <a:lnTo>
                    <a:pt x="32" y="19"/>
                  </a:lnTo>
                  <a:cubicBezTo>
                    <a:pt x="32" y="12"/>
                    <a:pt x="27" y="7"/>
                    <a:pt x="20" y="7"/>
                  </a:cubicBezTo>
                  <a:close/>
                  <a:moveTo>
                    <a:pt x="20" y="39"/>
                  </a:moveTo>
                  <a:lnTo>
                    <a:pt x="20" y="39"/>
                  </a:lnTo>
                  <a:cubicBezTo>
                    <a:pt x="9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8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1" y="39"/>
                    <a:pt x="2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17">
              <a:extLst>
                <a:ext uri="{FF2B5EF4-FFF2-40B4-BE49-F238E27FC236}">
                  <a16:creationId xmlns:a16="http://schemas.microsoft.com/office/drawing/2014/main" id="{F05665E0-6CE1-F14D-8641-1397C87C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2" y="2806330"/>
              <a:ext cx="14288" cy="14287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2 h 40"/>
                <a:gd name="T10" fmla="*/ 19 w 40"/>
                <a:gd name="T11" fmla="*/ 32 h 40"/>
                <a:gd name="T12" fmla="*/ 31 w 40"/>
                <a:gd name="T13" fmla="*/ 19 h 40"/>
                <a:gd name="T14" fmla="*/ 31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3" y="7"/>
                    <a:pt x="7" y="12"/>
                    <a:pt x="7" y="19"/>
                  </a:cubicBezTo>
                  <a:lnTo>
                    <a:pt x="7" y="19"/>
                  </a:lnTo>
                  <a:cubicBezTo>
                    <a:pt x="7" y="26"/>
                    <a:pt x="13" y="32"/>
                    <a:pt x="19" y="32"/>
                  </a:cubicBezTo>
                  <a:lnTo>
                    <a:pt x="19" y="32"/>
                  </a:lnTo>
                  <a:cubicBezTo>
                    <a:pt x="26" y="32"/>
                    <a:pt x="31" y="26"/>
                    <a:pt x="31" y="19"/>
                  </a:cubicBezTo>
                  <a:lnTo>
                    <a:pt x="31" y="19"/>
                  </a:lnTo>
                  <a:cubicBezTo>
                    <a:pt x="31" y="12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8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8"/>
                    <a:pt x="8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8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18">
              <a:extLst>
                <a:ext uri="{FF2B5EF4-FFF2-40B4-BE49-F238E27FC236}">
                  <a16:creationId xmlns:a16="http://schemas.microsoft.com/office/drawing/2014/main" id="{784BBA20-A6D9-C947-93DB-336BADD15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806330"/>
              <a:ext cx="14287" cy="14287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2 h 40"/>
                <a:gd name="T10" fmla="*/ 19 w 40"/>
                <a:gd name="T11" fmla="*/ 32 h 40"/>
                <a:gd name="T12" fmla="*/ 31 w 40"/>
                <a:gd name="T13" fmla="*/ 19 h 40"/>
                <a:gd name="T14" fmla="*/ 31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2" y="7"/>
                    <a:pt x="7" y="12"/>
                    <a:pt x="7" y="19"/>
                  </a:cubicBezTo>
                  <a:lnTo>
                    <a:pt x="7" y="19"/>
                  </a:lnTo>
                  <a:cubicBezTo>
                    <a:pt x="7" y="26"/>
                    <a:pt x="12" y="32"/>
                    <a:pt x="19" y="32"/>
                  </a:cubicBezTo>
                  <a:lnTo>
                    <a:pt x="19" y="32"/>
                  </a:lnTo>
                  <a:cubicBezTo>
                    <a:pt x="26" y="32"/>
                    <a:pt x="31" y="26"/>
                    <a:pt x="31" y="19"/>
                  </a:cubicBezTo>
                  <a:lnTo>
                    <a:pt x="31" y="19"/>
                  </a:lnTo>
                  <a:cubicBezTo>
                    <a:pt x="31" y="12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9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8"/>
                    <a:pt x="9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8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19">
              <a:extLst>
                <a:ext uri="{FF2B5EF4-FFF2-40B4-BE49-F238E27FC236}">
                  <a16:creationId xmlns:a16="http://schemas.microsoft.com/office/drawing/2014/main" id="{AEC8409D-0994-B342-A957-7ED094C2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2" y="2836492"/>
              <a:ext cx="14288" cy="14288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1 h 40"/>
                <a:gd name="T10" fmla="*/ 19 w 40"/>
                <a:gd name="T11" fmla="*/ 31 h 40"/>
                <a:gd name="T12" fmla="*/ 31 w 40"/>
                <a:gd name="T13" fmla="*/ 19 h 40"/>
                <a:gd name="T14" fmla="*/ 31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3" y="7"/>
                    <a:pt x="7" y="12"/>
                    <a:pt x="7" y="19"/>
                  </a:cubicBezTo>
                  <a:lnTo>
                    <a:pt x="7" y="19"/>
                  </a:lnTo>
                  <a:cubicBezTo>
                    <a:pt x="7" y="25"/>
                    <a:pt x="13" y="31"/>
                    <a:pt x="19" y="31"/>
                  </a:cubicBezTo>
                  <a:lnTo>
                    <a:pt x="19" y="31"/>
                  </a:lnTo>
                  <a:cubicBezTo>
                    <a:pt x="26" y="31"/>
                    <a:pt x="31" y="25"/>
                    <a:pt x="31" y="19"/>
                  </a:cubicBezTo>
                  <a:lnTo>
                    <a:pt x="31" y="19"/>
                  </a:lnTo>
                  <a:cubicBezTo>
                    <a:pt x="31" y="12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8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8"/>
                    <a:pt x="8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8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0">
              <a:extLst>
                <a:ext uri="{FF2B5EF4-FFF2-40B4-BE49-F238E27FC236}">
                  <a16:creationId xmlns:a16="http://schemas.microsoft.com/office/drawing/2014/main" id="{476363D5-FCDF-A243-94C5-62362AFF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836492"/>
              <a:ext cx="14287" cy="14288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1 h 40"/>
                <a:gd name="T10" fmla="*/ 19 w 40"/>
                <a:gd name="T11" fmla="*/ 31 h 40"/>
                <a:gd name="T12" fmla="*/ 31 w 40"/>
                <a:gd name="T13" fmla="*/ 19 h 40"/>
                <a:gd name="T14" fmla="*/ 31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2" y="7"/>
                    <a:pt x="7" y="12"/>
                    <a:pt x="7" y="19"/>
                  </a:cubicBezTo>
                  <a:lnTo>
                    <a:pt x="7" y="19"/>
                  </a:lnTo>
                  <a:cubicBezTo>
                    <a:pt x="7" y="25"/>
                    <a:pt x="12" y="31"/>
                    <a:pt x="19" y="31"/>
                  </a:cubicBezTo>
                  <a:lnTo>
                    <a:pt x="19" y="31"/>
                  </a:lnTo>
                  <a:cubicBezTo>
                    <a:pt x="26" y="31"/>
                    <a:pt x="31" y="25"/>
                    <a:pt x="31" y="19"/>
                  </a:cubicBezTo>
                  <a:lnTo>
                    <a:pt x="31" y="19"/>
                  </a:lnTo>
                  <a:cubicBezTo>
                    <a:pt x="31" y="12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8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8"/>
                    <a:pt x="8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8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1">
              <a:extLst>
                <a:ext uri="{FF2B5EF4-FFF2-40B4-BE49-F238E27FC236}">
                  <a16:creationId xmlns:a16="http://schemas.microsoft.com/office/drawing/2014/main" id="{A6D0E859-CF2C-F44C-9085-8C92543AC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037" y="2777755"/>
              <a:ext cx="14288" cy="14287"/>
            </a:xfrm>
            <a:custGeom>
              <a:avLst/>
              <a:gdLst>
                <a:gd name="T0" fmla="*/ 20 w 40"/>
                <a:gd name="T1" fmla="*/ 7 h 40"/>
                <a:gd name="T2" fmla="*/ 20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20 w 40"/>
                <a:gd name="T9" fmla="*/ 32 h 40"/>
                <a:gd name="T10" fmla="*/ 20 w 40"/>
                <a:gd name="T11" fmla="*/ 32 h 40"/>
                <a:gd name="T12" fmla="*/ 32 w 40"/>
                <a:gd name="T13" fmla="*/ 19 h 40"/>
                <a:gd name="T14" fmla="*/ 32 w 40"/>
                <a:gd name="T15" fmla="*/ 19 h 40"/>
                <a:gd name="T16" fmla="*/ 20 w 40"/>
                <a:gd name="T17" fmla="*/ 7 h 40"/>
                <a:gd name="T18" fmla="*/ 20 w 40"/>
                <a:gd name="T19" fmla="*/ 39 h 40"/>
                <a:gd name="T20" fmla="*/ 20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20 w 40"/>
                <a:gd name="T27" fmla="*/ 0 h 40"/>
                <a:gd name="T28" fmla="*/ 20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20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0" y="7"/>
                  </a:moveTo>
                  <a:lnTo>
                    <a:pt x="20" y="7"/>
                  </a:lnTo>
                  <a:cubicBezTo>
                    <a:pt x="13" y="7"/>
                    <a:pt x="7" y="13"/>
                    <a:pt x="7" y="19"/>
                  </a:cubicBezTo>
                  <a:lnTo>
                    <a:pt x="7" y="19"/>
                  </a:lnTo>
                  <a:cubicBezTo>
                    <a:pt x="7" y="26"/>
                    <a:pt x="13" y="32"/>
                    <a:pt x="20" y="32"/>
                  </a:cubicBezTo>
                  <a:lnTo>
                    <a:pt x="20" y="32"/>
                  </a:lnTo>
                  <a:cubicBezTo>
                    <a:pt x="27" y="32"/>
                    <a:pt x="32" y="26"/>
                    <a:pt x="32" y="19"/>
                  </a:cubicBezTo>
                  <a:lnTo>
                    <a:pt x="32" y="19"/>
                  </a:lnTo>
                  <a:cubicBezTo>
                    <a:pt x="32" y="13"/>
                    <a:pt x="27" y="7"/>
                    <a:pt x="20" y="7"/>
                  </a:cubicBezTo>
                  <a:close/>
                  <a:moveTo>
                    <a:pt x="20" y="39"/>
                  </a:moveTo>
                  <a:lnTo>
                    <a:pt x="20" y="39"/>
                  </a:lnTo>
                  <a:cubicBezTo>
                    <a:pt x="9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1" y="39"/>
                    <a:pt x="20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2">
              <a:extLst>
                <a:ext uri="{FF2B5EF4-FFF2-40B4-BE49-F238E27FC236}">
                  <a16:creationId xmlns:a16="http://schemas.microsoft.com/office/drawing/2014/main" id="{0B47BE82-6B64-6348-8B67-7251AEA3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2" y="2777755"/>
              <a:ext cx="14288" cy="14287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2 h 40"/>
                <a:gd name="T10" fmla="*/ 19 w 40"/>
                <a:gd name="T11" fmla="*/ 32 h 40"/>
                <a:gd name="T12" fmla="*/ 31 w 40"/>
                <a:gd name="T13" fmla="*/ 19 h 40"/>
                <a:gd name="T14" fmla="*/ 31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3" y="7"/>
                    <a:pt x="7" y="13"/>
                    <a:pt x="7" y="19"/>
                  </a:cubicBezTo>
                  <a:lnTo>
                    <a:pt x="7" y="19"/>
                  </a:lnTo>
                  <a:cubicBezTo>
                    <a:pt x="7" y="26"/>
                    <a:pt x="13" y="32"/>
                    <a:pt x="19" y="32"/>
                  </a:cubicBezTo>
                  <a:lnTo>
                    <a:pt x="19" y="32"/>
                  </a:lnTo>
                  <a:cubicBezTo>
                    <a:pt x="26" y="32"/>
                    <a:pt x="31" y="26"/>
                    <a:pt x="31" y="19"/>
                  </a:cubicBezTo>
                  <a:lnTo>
                    <a:pt x="31" y="19"/>
                  </a:lnTo>
                  <a:cubicBezTo>
                    <a:pt x="31" y="13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8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9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3">
              <a:extLst>
                <a:ext uri="{FF2B5EF4-FFF2-40B4-BE49-F238E27FC236}">
                  <a16:creationId xmlns:a16="http://schemas.microsoft.com/office/drawing/2014/main" id="{17E47C21-8FE8-7B45-BD18-D3C85E8A9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777755"/>
              <a:ext cx="14287" cy="14287"/>
            </a:xfrm>
            <a:custGeom>
              <a:avLst/>
              <a:gdLst>
                <a:gd name="T0" fmla="*/ 19 w 40"/>
                <a:gd name="T1" fmla="*/ 7 h 40"/>
                <a:gd name="T2" fmla="*/ 19 w 40"/>
                <a:gd name="T3" fmla="*/ 7 h 40"/>
                <a:gd name="T4" fmla="*/ 7 w 40"/>
                <a:gd name="T5" fmla="*/ 19 h 40"/>
                <a:gd name="T6" fmla="*/ 7 w 40"/>
                <a:gd name="T7" fmla="*/ 19 h 40"/>
                <a:gd name="T8" fmla="*/ 19 w 40"/>
                <a:gd name="T9" fmla="*/ 32 h 40"/>
                <a:gd name="T10" fmla="*/ 19 w 40"/>
                <a:gd name="T11" fmla="*/ 32 h 40"/>
                <a:gd name="T12" fmla="*/ 31 w 40"/>
                <a:gd name="T13" fmla="*/ 19 h 40"/>
                <a:gd name="T14" fmla="*/ 31 w 40"/>
                <a:gd name="T15" fmla="*/ 19 h 40"/>
                <a:gd name="T16" fmla="*/ 19 w 40"/>
                <a:gd name="T17" fmla="*/ 7 h 40"/>
                <a:gd name="T18" fmla="*/ 19 w 40"/>
                <a:gd name="T19" fmla="*/ 39 h 40"/>
                <a:gd name="T20" fmla="*/ 19 w 40"/>
                <a:gd name="T21" fmla="*/ 39 h 40"/>
                <a:gd name="T22" fmla="*/ 0 w 40"/>
                <a:gd name="T23" fmla="*/ 19 h 40"/>
                <a:gd name="T24" fmla="*/ 0 w 40"/>
                <a:gd name="T25" fmla="*/ 19 h 40"/>
                <a:gd name="T26" fmla="*/ 19 w 40"/>
                <a:gd name="T27" fmla="*/ 0 h 40"/>
                <a:gd name="T28" fmla="*/ 19 w 40"/>
                <a:gd name="T29" fmla="*/ 0 h 40"/>
                <a:gd name="T30" fmla="*/ 39 w 40"/>
                <a:gd name="T31" fmla="*/ 19 h 40"/>
                <a:gd name="T32" fmla="*/ 39 w 40"/>
                <a:gd name="T33" fmla="*/ 19 h 40"/>
                <a:gd name="T34" fmla="*/ 19 w 40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9" y="7"/>
                  </a:moveTo>
                  <a:lnTo>
                    <a:pt x="19" y="7"/>
                  </a:lnTo>
                  <a:cubicBezTo>
                    <a:pt x="12" y="7"/>
                    <a:pt x="7" y="13"/>
                    <a:pt x="7" y="19"/>
                  </a:cubicBezTo>
                  <a:lnTo>
                    <a:pt x="7" y="19"/>
                  </a:lnTo>
                  <a:cubicBezTo>
                    <a:pt x="7" y="26"/>
                    <a:pt x="12" y="32"/>
                    <a:pt x="19" y="32"/>
                  </a:cubicBezTo>
                  <a:lnTo>
                    <a:pt x="19" y="32"/>
                  </a:lnTo>
                  <a:cubicBezTo>
                    <a:pt x="26" y="32"/>
                    <a:pt x="31" y="26"/>
                    <a:pt x="31" y="19"/>
                  </a:cubicBezTo>
                  <a:lnTo>
                    <a:pt x="31" y="19"/>
                  </a:lnTo>
                  <a:cubicBezTo>
                    <a:pt x="31" y="13"/>
                    <a:pt x="26" y="7"/>
                    <a:pt x="19" y="7"/>
                  </a:cubicBezTo>
                  <a:close/>
                  <a:moveTo>
                    <a:pt x="19" y="39"/>
                  </a:moveTo>
                  <a:lnTo>
                    <a:pt x="19" y="39"/>
                  </a:lnTo>
                  <a:cubicBezTo>
                    <a:pt x="9" y="39"/>
                    <a:pt x="0" y="30"/>
                    <a:pt x="0" y="19"/>
                  </a:cubicBezTo>
                  <a:lnTo>
                    <a:pt x="0" y="19"/>
                  </a:lnTo>
                  <a:cubicBezTo>
                    <a:pt x="0" y="9"/>
                    <a:pt x="9" y="0"/>
                    <a:pt x="19" y="0"/>
                  </a:cubicBezTo>
                  <a:lnTo>
                    <a:pt x="19" y="0"/>
                  </a:lnTo>
                  <a:cubicBezTo>
                    <a:pt x="30" y="0"/>
                    <a:pt x="39" y="9"/>
                    <a:pt x="39" y="19"/>
                  </a:cubicBezTo>
                  <a:lnTo>
                    <a:pt x="39" y="19"/>
                  </a:lnTo>
                  <a:cubicBezTo>
                    <a:pt x="39" y="30"/>
                    <a:pt x="30" y="39"/>
                    <a:pt x="1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24">
              <a:extLst>
                <a:ext uri="{FF2B5EF4-FFF2-40B4-BE49-F238E27FC236}">
                  <a16:creationId xmlns:a16="http://schemas.microsoft.com/office/drawing/2014/main" id="{28B8B1AC-1C20-4943-9249-1EFF6B04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2" y="2760292"/>
              <a:ext cx="165100" cy="165100"/>
            </a:xfrm>
            <a:custGeom>
              <a:avLst/>
              <a:gdLst>
                <a:gd name="T0" fmla="*/ 229 w 459"/>
                <a:gd name="T1" fmla="*/ 28 h 458"/>
                <a:gd name="T2" fmla="*/ 229 w 459"/>
                <a:gd name="T3" fmla="*/ 28 h 458"/>
                <a:gd name="T4" fmla="*/ 29 w 459"/>
                <a:gd name="T5" fmla="*/ 229 h 458"/>
                <a:gd name="T6" fmla="*/ 29 w 459"/>
                <a:gd name="T7" fmla="*/ 229 h 458"/>
                <a:gd name="T8" fmla="*/ 229 w 459"/>
                <a:gd name="T9" fmla="*/ 430 h 458"/>
                <a:gd name="T10" fmla="*/ 229 w 459"/>
                <a:gd name="T11" fmla="*/ 430 h 458"/>
                <a:gd name="T12" fmla="*/ 430 w 459"/>
                <a:gd name="T13" fmla="*/ 229 h 458"/>
                <a:gd name="T14" fmla="*/ 430 w 459"/>
                <a:gd name="T15" fmla="*/ 229 h 458"/>
                <a:gd name="T16" fmla="*/ 229 w 459"/>
                <a:gd name="T17" fmla="*/ 28 h 458"/>
                <a:gd name="T18" fmla="*/ 229 w 459"/>
                <a:gd name="T19" fmla="*/ 457 h 458"/>
                <a:gd name="T20" fmla="*/ 229 w 459"/>
                <a:gd name="T21" fmla="*/ 457 h 458"/>
                <a:gd name="T22" fmla="*/ 68 w 459"/>
                <a:gd name="T23" fmla="*/ 390 h 458"/>
                <a:gd name="T24" fmla="*/ 68 w 459"/>
                <a:gd name="T25" fmla="*/ 390 h 458"/>
                <a:gd name="T26" fmla="*/ 0 w 459"/>
                <a:gd name="T27" fmla="*/ 229 h 458"/>
                <a:gd name="T28" fmla="*/ 0 w 459"/>
                <a:gd name="T29" fmla="*/ 229 h 458"/>
                <a:gd name="T30" fmla="*/ 68 w 459"/>
                <a:gd name="T31" fmla="*/ 67 h 458"/>
                <a:gd name="T32" fmla="*/ 68 w 459"/>
                <a:gd name="T33" fmla="*/ 67 h 458"/>
                <a:gd name="T34" fmla="*/ 229 w 459"/>
                <a:gd name="T35" fmla="*/ 0 h 458"/>
                <a:gd name="T36" fmla="*/ 229 w 459"/>
                <a:gd name="T37" fmla="*/ 0 h 458"/>
                <a:gd name="T38" fmla="*/ 391 w 459"/>
                <a:gd name="T39" fmla="*/ 67 h 458"/>
                <a:gd name="T40" fmla="*/ 391 w 459"/>
                <a:gd name="T41" fmla="*/ 67 h 458"/>
                <a:gd name="T42" fmla="*/ 458 w 459"/>
                <a:gd name="T43" fmla="*/ 229 h 458"/>
                <a:gd name="T44" fmla="*/ 458 w 459"/>
                <a:gd name="T45" fmla="*/ 229 h 458"/>
                <a:gd name="T46" fmla="*/ 391 w 459"/>
                <a:gd name="T47" fmla="*/ 390 h 458"/>
                <a:gd name="T48" fmla="*/ 391 w 459"/>
                <a:gd name="T49" fmla="*/ 390 h 458"/>
                <a:gd name="T50" fmla="*/ 229 w 459"/>
                <a:gd name="T51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9" h="458">
                  <a:moveTo>
                    <a:pt x="229" y="28"/>
                  </a:moveTo>
                  <a:lnTo>
                    <a:pt x="229" y="28"/>
                  </a:lnTo>
                  <a:cubicBezTo>
                    <a:pt x="118" y="28"/>
                    <a:pt x="29" y="118"/>
                    <a:pt x="29" y="229"/>
                  </a:cubicBezTo>
                  <a:lnTo>
                    <a:pt x="29" y="229"/>
                  </a:lnTo>
                  <a:cubicBezTo>
                    <a:pt x="29" y="339"/>
                    <a:pt x="118" y="430"/>
                    <a:pt x="229" y="430"/>
                  </a:cubicBezTo>
                  <a:lnTo>
                    <a:pt x="229" y="430"/>
                  </a:lnTo>
                  <a:cubicBezTo>
                    <a:pt x="340" y="430"/>
                    <a:pt x="430" y="339"/>
                    <a:pt x="430" y="229"/>
                  </a:cubicBezTo>
                  <a:lnTo>
                    <a:pt x="430" y="229"/>
                  </a:lnTo>
                  <a:cubicBezTo>
                    <a:pt x="430" y="118"/>
                    <a:pt x="340" y="28"/>
                    <a:pt x="229" y="28"/>
                  </a:cubicBezTo>
                  <a:close/>
                  <a:moveTo>
                    <a:pt x="229" y="457"/>
                  </a:moveTo>
                  <a:lnTo>
                    <a:pt x="229" y="457"/>
                  </a:lnTo>
                  <a:cubicBezTo>
                    <a:pt x="168" y="457"/>
                    <a:pt x="111" y="433"/>
                    <a:pt x="68" y="390"/>
                  </a:cubicBezTo>
                  <a:lnTo>
                    <a:pt x="68" y="390"/>
                  </a:lnTo>
                  <a:cubicBezTo>
                    <a:pt x="24" y="347"/>
                    <a:pt x="0" y="290"/>
                    <a:pt x="0" y="229"/>
                  </a:cubicBezTo>
                  <a:lnTo>
                    <a:pt x="0" y="229"/>
                  </a:lnTo>
                  <a:cubicBezTo>
                    <a:pt x="0" y="168"/>
                    <a:pt x="24" y="110"/>
                    <a:pt x="68" y="67"/>
                  </a:cubicBezTo>
                  <a:lnTo>
                    <a:pt x="68" y="67"/>
                  </a:lnTo>
                  <a:cubicBezTo>
                    <a:pt x="111" y="24"/>
                    <a:pt x="168" y="0"/>
                    <a:pt x="229" y="0"/>
                  </a:cubicBezTo>
                  <a:lnTo>
                    <a:pt x="229" y="0"/>
                  </a:lnTo>
                  <a:cubicBezTo>
                    <a:pt x="290" y="0"/>
                    <a:pt x="348" y="24"/>
                    <a:pt x="391" y="67"/>
                  </a:cubicBezTo>
                  <a:lnTo>
                    <a:pt x="391" y="67"/>
                  </a:lnTo>
                  <a:cubicBezTo>
                    <a:pt x="434" y="110"/>
                    <a:pt x="458" y="168"/>
                    <a:pt x="458" y="229"/>
                  </a:cubicBezTo>
                  <a:lnTo>
                    <a:pt x="458" y="229"/>
                  </a:lnTo>
                  <a:cubicBezTo>
                    <a:pt x="458" y="290"/>
                    <a:pt x="434" y="347"/>
                    <a:pt x="391" y="390"/>
                  </a:cubicBezTo>
                  <a:lnTo>
                    <a:pt x="391" y="390"/>
                  </a:lnTo>
                  <a:cubicBezTo>
                    <a:pt x="348" y="433"/>
                    <a:pt x="290" y="457"/>
                    <a:pt x="229" y="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5">
              <a:extLst>
                <a:ext uri="{FF2B5EF4-FFF2-40B4-BE49-F238E27FC236}">
                  <a16:creationId xmlns:a16="http://schemas.microsoft.com/office/drawing/2014/main" id="{A245E643-D624-7E45-9F93-7E3EC49EE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262" y="2779342"/>
              <a:ext cx="125413" cy="127000"/>
            </a:xfrm>
            <a:custGeom>
              <a:avLst/>
              <a:gdLst>
                <a:gd name="T0" fmla="*/ 174 w 350"/>
                <a:gd name="T1" fmla="*/ 28 h 351"/>
                <a:gd name="T2" fmla="*/ 174 w 350"/>
                <a:gd name="T3" fmla="*/ 28 h 351"/>
                <a:gd name="T4" fmla="*/ 27 w 350"/>
                <a:gd name="T5" fmla="*/ 175 h 351"/>
                <a:gd name="T6" fmla="*/ 27 w 350"/>
                <a:gd name="T7" fmla="*/ 175 h 351"/>
                <a:gd name="T8" fmla="*/ 174 w 350"/>
                <a:gd name="T9" fmla="*/ 322 h 351"/>
                <a:gd name="T10" fmla="*/ 174 w 350"/>
                <a:gd name="T11" fmla="*/ 322 h 351"/>
                <a:gd name="T12" fmla="*/ 322 w 350"/>
                <a:gd name="T13" fmla="*/ 175 h 351"/>
                <a:gd name="T14" fmla="*/ 322 w 350"/>
                <a:gd name="T15" fmla="*/ 175 h 351"/>
                <a:gd name="T16" fmla="*/ 174 w 350"/>
                <a:gd name="T17" fmla="*/ 28 h 351"/>
                <a:gd name="T18" fmla="*/ 174 w 350"/>
                <a:gd name="T19" fmla="*/ 350 h 351"/>
                <a:gd name="T20" fmla="*/ 174 w 350"/>
                <a:gd name="T21" fmla="*/ 350 h 351"/>
                <a:gd name="T22" fmla="*/ 0 w 350"/>
                <a:gd name="T23" fmla="*/ 175 h 351"/>
                <a:gd name="T24" fmla="*/ 0 w 350"/>
                <a:gd name="T25" fmla="*/ 175 h 351"/>
                <a:gd name="T26" fmla="*/ 174 w 350"/>
                <a:gd name="T27" fmla="*/ 0 h 351"/>
                <a:gd name="T28" fmla="*/ 174 w 350"/>
                <a:gd name="T29" fmla="*/ 0 h 351"/>
                <a:gd name="T30" fmla="*/ 349 w 350"/>
                <a:gd name="T31" fmla="*/ 175 h 351"/>
                <a:gd name="T32" fmla="*/ 349 w 350"/>
                <a:gd name="T33" fmla="*/ 175 h 351"/>
                <a:gd name="T34" fmla="*/ 174 w 350"/>
                <a:gd name="T35" fmla="*/ 35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1">
                  <a:moveTo>
                    <a:pt x="174" y="28"/>
                  </a:moveTo>
                  <a:lnTo>
                    <a:pt x="174" y="28"/>
                  </a:lnTo>
                  <a:cubicBezTo>
                    <a:pt x="93" y="28"/>
                    <a:pt x="27" y="94"/>
                    <a:pt x="27" y="175"/>
                  </a:cubicBezTo>
                  <a:lnTo>
                    <a:pt x="27" y="175"/>
                  </a:lnTo>
                  <a:cubicBezTo>
                    <a:pt x="27" y="256"/>
                    <a:pt x="93" y="322"/>
                    <a:pt x="174" y="322"/>
                  </a:cubicBezTo>
                  <a:lnTo>
                    <a:pt x="174" y="322"/>
                  </a:lnTo>
                  <a:cubicBezTo>
                    <a:pt x="256" y="322"/>
                    <a:pt x="322" y="256"/>
                    <a:pt x="322" y="175"/>
                  </a:cubicBezTo>
                  <a:lnTo>
                    <a:pt x="322" y="175"/>
                  </a:lnTo>
                  <a:cubicBezTo>
                    <a:pt x="322" y="94"/>
                    <a:pt x="256" y="28"/>
                    <a:pt x="174" y="28"/>
                  </a:cubicBezTo>
                  <a:close/>
                  <a:moveTo>
                    <a:pt x="174" y="350"/>
                  </a:moveTo>
                  <a:lnTo>
                    <a:pt x="174" y="350"/>
                  </a:lnTo>
                  <a:cubicBezTo>
                    <a:pt x="78" y="350"/>
                    <a:pt x="0" y="271"/>
                    <a:pt x="0" y="175"/>
                  </a:cubicBezTo>
                  <a:lnTo>
                    <a:pt x="0" y="175"/>
                  </a:lnTo>
                  <a:cubicBezTo>
                    <a:pt x="0" y="78"/>
                    <a:pt x="78" y="0"/>
                    <a:pt x="174" y="0"/>
                  </a:cubicBezTo>
                  <a:lnTo>
                    <a:pt x="174" y="0"/>
                  </a:lnTo>
                  <a:cubicBezTo>
                    <a:pt x="271" y="0"/>
                    <a:pt x="349" y="78"/>
                    <a:pt x="349" y="175"/>
                  </a:cubicBezTo>
                  <a:lnTo>
                    <a:pt x="349" y="175"/>
                  </a:lnTo>
                  <a:cubicBezTo>
                    <a:pt x="349" y="271"/>
                    <a:pt x="271" y="350"/>
                    <a:pt x="174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6">
              <a:extLst>
                <a:ext uri="{FF2B5EF4-FFF2-40B4-BE49-F238E27FC236}">
                  <a16:creationId xmlns:a16="http://schemas.microsoft.com/office/drawing/2014/main" id="{3F70A131-3A67-9A4E-AC48-75A855638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712" y="2809505"/>
              <a:ext cx="38100" cy="61912"/>
            </a:xfrm>
            <a:custGeom>
              <a:avLst/>
              <a:gdLst>
                <a:gd name="T0" fmla="*/ 48 w 106"/>
                <a:gd name="T1" fmla="*/ 171 h 172"/>
                <a:gd name="T2" fmla="*/ 48 w 106"/>
                <a:gd name="T3" fmla="*/ 171 h 172"/>
                <a:gd name="T4" fmla="*/ 7 w 106"/>
                <a:gd name="T5" fmla="*/ 163 h 172"/>
                <a:gd name="T6" fmla="*/ 7 w 106"/>
                <a:gd name="T7" fmla="*/ 163 h 172"/>
                <a:gd name="T8" fmla="*/ 2 w 106"/>
                <a:gd name="T9" fmla="*/ 149 h 172"/>
                <a:gd name="T10" fmla="*/ 2 w 106"/>
                <a:gd name="T11" fmla="*/ 149 h 172"/>
                <a:gd name="T12" fmla="*/ 16 w 106"/>
                <a:gd name="T13" fmla="*/ 143 h 172"/>
                <a:gd name="T14" fmla="*/ 16 w 106"/>
                <a:gd name="T15" fmla="*/ 143 h 172"/>
                <a:gd name="T16" fmla="*/ 73 w 106"/>
                <a:gd name="T17" fmla="*/ 145 h 172"/>
                <a:gd name="T18" fmla="*/ 73 w 106"/>
                <a:gd name="T19" fmla="*/ 145 h 172"/>
                <a:gd name="T20" fmla="*/ 83 w 106"/>
                <a:gd name="T21" fmla="*/ 125 h 172"/>
                <a:gd name="T22" fmla="*/ 83 w 106"/>
                <a:gd name="T23" fmla="*/ 125 h 172"/>
                <a:gd name="T24" fmla="*/ 48 w 106"/>
                <a:gd name="T25" fmla="*/ 97 h 172"/>
                <a:gd name="T26" fmla="*/ 48 w 106"/>
                <a:gd name="T27" fmla="*/ 97 h 172"/>
                <a:gd name="T28" fmla="*/ 18 w 106"/>
                <a:gd name="T29" fmla="*/ 80 h 172"/>
                <a:gd name="T30" fmla="*/ 18 w 106"/>
                <a:gd name="T31" fmla="*/ 80 h 172"/>
                <a:gd name="T32" fmla="*/ 1 w 106"/>
                <a:gd name="T33" fmla="*/ 51 h 172"/>
                <a:gd name="T34" fmla="*/ 1 w 106"/>
                <a:gd name="T35" fmla="*/ 51 h 172"/>
                <a:gd name="T36" fmla="*/ 21 w 106"/>
                <a:gd name="T37" fmla="*/ 14 h 172"/>
                <a:gd name="T38" fmla="*/ 21 w 106"/>
                <a:gd name="T39" fmla="*/ 14 h 172"/>
                <a:gd name="T40" fmla="*/ 97 w 106"/>
                <a:gd name="T41" fmla="*/ 12 h 172"/>
                <a:gd name="T42" fmla="*/ 97 w 106"/>
                <a:gd name="T43" fmla="*/ 12 h 172"/>
                <a:gd name="T44" fmla="*/ 103 w 106"/>
                <a:gd name="T45" fmla="*/ 25 h 172"/>
                <a:gd name="T46" fmla="*/ 103 w 106"/>
                <a:gd name="T47" fmla="*/ 25 h 172"/>
                <a:gd name="T48" fmla="*/ 89 w 106"/>
                <a:gd name="T49" fmla="*/ 31 h 172"/>
                <a:gd name="T50" fmla="*/ 89 w 106"/>
                <a:gd name="T51" fmla="*/ 31 h 172"/>
                <a:gd name="T52" fmla="*/ 33 w 106"/>
                <a:gd name="T53" fmla="*/ 31 h 172"/>
                <a:gd name="T54" fmla="*/ 33 w 106"/>
                <a:gd name="T55" fmla="*/ 31 h 172"/>
                <a:gd name="T56" fmla="*/ 22 w 106"/>
                <a:gd name="T57" fmla="*/ 51 h 172"/>
                <a:gd name="T58" fmla="*/ 22 w 106"/>
                <a:gd name="T59" fmla="*/ 51 h 172"/>
                <a:gd name="T60" fmla="*/ 57 w 106"/>
                <a:gd name="T61" fmla="*/ 78 h 172"/>
                <a:gd name="T62" fmla="*/ 57 w 106"/>
                <a:gd name="T63" fmla="*/ 78 h 172"/>
                <a:gd name="T64" fmla="*/ 87 w 106"/>
                <a:gd name="T65" fmla="*/ 96 h 172"/>
                <a:gd name="T66" fmla="*/ 87 w 106"/>
                <a:gd name="T67" fmla="*/ 96 h 172"/>
                <a:gd name="T68" fmla="*/ 104 w 106"/>
                <a:gd name="T69" fmla="*/ 125 h 172"/>
                <a:gd name="T70" fmla="*/ 104 w 106"/>
                <a:gd name="T71" fmla="*/ 125 h 172"/>
                <a:gd name="T72" fmla="*/ 84 w 106"/>
                <a:gd name="T73" fmla="*/ 162 h 172"/>
                <a:gd name="T74" fmla="*/ 84 w 106"/>
                <a:gd name="T75" fmla="*/ 162 h 172"/>
                <a:gd name="T76" fmla="*/ 48 w 106"/>
                <a:gd name="T77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72">
                  <a:moveTo>
                    <a:pt x="48" y="171"/>
                  </a:moveTo>
                  <a:lnTo>
                    <a:pt x="48" y="171"/>
                  </a:lnTo>
                  <a:cubicBezTo>
                    <a:pt x="36" y="171"/>
                    <a:pt x="21" y="169"/>
                    <a:pt x="7" y="163"/>
                  </a:cubicBezTo>
                  <a:lnTo>
                    <a:pt x="7" y="163"/>
                  </a:lnTo>
                  <a:cubicBezTo>
                    <a:pt x="2" y="161"/>
                    <a:pt x="0" y="154"/>
                    <a:pt x="2" y="149"/>
                  </a:cubicBezTo>
                  <a:lnTo>
                    <a:pt x="2" y="149"/>
                  </a:lnTo>
                  <a:cubicBezTo>
                    <a:pt x="4" y="143"/>
                    <a:pt x="10" y="141"/>
                    <a:pt x="16" y="143"/>
                  </a:cubicBezTo>
                  <a:lnTo>
                    <a:pt x="16" y="143"/>
                  </a:lnTo>
                  <a:cubicBezTo>
                    <a:pt x="37" y="152"/>
                    <a:pt x="59" y="153"/>
                    <a:pt x="73" y="145"/>
                  </a:cubicBezTo>
                  <a:lnTo>
                    <a:pt x="73" y="145"/>
                  </a:lnTo>
                  <a:cubicBezTo>
                    <a:pt x="79" y="140"/>
                    <a:pt x="83" y="133"/>
                    <a:pt x="83" y="125"/>
                  </a:cubicBezTo>
                  <a:lnTo>
                    <a:pt x="83" y="125"/>
                  </a:lnTo>
                  <a:cubicBezTo>
                    <a:pt x="83" y="115"/>
                    <a:pt x="64" y="106"/>
                    <a:pt x="48" y="97"/>
                  </a:cubicBezTo>
                  <a:lnTo>
                    <a:pt x="48" y="97"/>
                  </a:lnTo>
                  <a:cubicBezTo>
                    <a:pt x="37" y="92"/>
                    <a:pt x="27" y="87"/>
                    <a:pt x="18" y="80"/>
                  </a:cubicBezTo>
                  <a:lnTo>
                    <a:pt x="18" y="80"/>
                  </a:lnTo>
                  <a:cubicBezTo>
                    <a:pt x="7" y="72"/>
                    <a:pt x="1" y="62"/>
                    <a:pt x="1" y="51"/>
                  </a:cubicBezTo>
                  <a:lnTo>
                    <a:pt x="1" y="51"/>
                  </a:lnTo>
                  <a:cubicBezTo>
                    <a:pt x="1" y="36"/>
                    <a:pt x="8" y="22"/>
                    <a:pt x="21" y="14"/>
                  </a:cubicBezTo>
                  <a:lnTo>
                    <a:pt x="21" y="14"/>
                  </a:lnTo>
                  <a:cubicBezTo>
                    <a:pt x="40" y="1"/>
                    <a:pt x="70" y="0"/>
                    <a:pt x="97" y="12"/>
                  </a:cubicBezTo>
                  <a:lnTo>
                    <a:pt x="97" y="12"/>
                  </a:lnTo>
                  <a:cubicBezTo>
                    <a:pt x="102" y="14"/>
                    <a:pt x="105" y="20"/>
                    <a:pt x="103" y="25"/>
                  </a:cubicBezTo>
                  <a:lnTo>
                    <a:pt x="103" y="25"/>
                  </a:lnTo>
                  <a:cubicBezTo>
                    <a:pt x="100" y="31"/>
                    <a:pt x="94" y="34"/>
                    <a:pt x="89" y="31"/>
                  </a:cubicBezTo>
                  <a:lnTo>
                    <a:pt x="89" y="31"/>
                  </a:lnTo>
                  <a:cubicBezTo>
                    <a:pt x="68" y="22"/>
                    <a:pt x="46" y="22"/>
                    <a:pt x="33" y="31"/>
                  </a:cubicBezTo>
                  <a:lnTo>
                    <a:pt x="33" y="31"/>
                  </a:lnTo>
                  <a:cubicBezTo>
                    <a:pt x="26" y="36"/>
                    <a:pt x="22" y="43"/>
                    <a:pt x="22" y="51"/>
                  </a:cubicBezTo>
                  <a:lnTo>
                    <a:pt x="22" y="51"/>
                  </a:lnTo>
                  <a:cubicBezTo>
                    <a:pt x="22" y="61"/>
                    <a:pt x="41" y="70"/>
                    <a:pt x="57" y="78"/>
                  </a:cubicBezTo>
                  <a:lnTo>
                    <a:pt x="57" y="78"/>
                  </a:lnTo>
                  <a:cubicBezTo>
                    <a:pt x="68" y="83"/>
                    <a:pt x="79" y="89"/>
                    <a:pt x="87" y="96"/>
                  </a:cubicBezTo>
                  <a:lnTo>
                    <a:pt x="87" y="96"/>
                  </a:lnTo>
                  <a:cubicBezTo>
                    <a:pt x="98" y="104"/>
                    <a:pt x="104" y="114"/>
                    <a:pt x="104" y="125"/>
                  </a:cubicBezTo>
                  <a:lnTo>
                    <a:pt x="104" y="125"/>
                  </a:lnTo>
                  <a:cubicBezTo>
                    <a:pt x="104" y="140"/>
                    <a:pt x="97" y="154"/>
                    <a:pt x="84" y="162"/>
                  </a:cubicBezTo>
                  <a:lnTo>
                    <a:pt x="84" y="162"/>
                  </a:lnTo>
                  <a:cubicBezTo>
                    <a:pt x="74" y="169"/>
                    <a:pt x="62" y="171"/>
                    <a:pt x="48" y="1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27">
              <a:extLst>
                <a:ext uri="{FF2B5EF4-FFF2-40B4-BE49-F238E27FC236}">
                  <a16:creationId xmlns:a16="http://schemas.microsoft.com/office/drawing/2014/main" id="{3D120C93-4056-5545-B768-202929A1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7" y="2796805"/>
              <a:ext cx="7938" cy="14287"/>
            </a:xfrm>
            <a:custGeom>
              <a:avLst/>
              <a:gdLst>
                <a:gd name="T0" fmla="*/ 10 w 22"/>
                <a:gd name="T1" fmla="*/ 38 h 39"/>
                <a:gd name="T2" fmla="*/ 10 w 22"/>
                <a:gd name="T3" fmla="*/ 38 h 39"/>
                <a:gd name="T4" fmla="*/ 0 w 22"/>
                <a:gd name="T5" fmla="*/ 28 h 39"/>
                <a:gd name="T6" fmla="*/ 0 w 22"/>
                <a:gd name="T7" fmla="*/ 11 h 39"/>
                <a:gd name="T8" fmla="*/ 0 w 22"/>
                <a:gd name="T9" fmla="*/ 11 h 39"/>
                <a:gd name="T10" fmla="*/ 10 w 22"/>
                <a:gd name="T11" fmla="*/ 0 h 39"/>
                <a:gd name="T12" fmla="*/ 10 w 22"/>
                <a:gd name="T13" fmla="*/ 0 h 39"/>
                <a:gd name="T14" fmla="*/ 21 w 22"/>
                <a:gd name="T15" fmla="*/ 11 h 39"/>
                <a:gd name="T16" fmla="*/ 21 w 22"/>
                <a:gd name="T17" fmla="*/ 28 h 39"/>
                <a:gd name="T18" fmla="*/ 21 w 22"/>
                <a:gd name="T19" fmla="*/ 28 h 39"/>
                <a:gd name="T20" fmla="*/ 10 w 22"/>
                <a:gd name="T21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0" y="38"/>
                  </a:moveTo>
                  <a:lnTo>
                    <a:pt x="10" y="38"/>
                  </a:lnTo>
                  <a:cubicBezTo>
                    <a:pt x="4" y="38"/>
                    <a:pt x="0" y="33"/>
                    <a:pt x="0" y="28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lnTo>
                    <a:pt x="10" y="0"/>
                  </a:lnTo>
                  <a:cubicBezTo>
                    <a:pt x="16" y="0"/>
                    <a:pt x="21" y="5"/>
                    <a:pt x="21" y="11"/>
                  </a:cubicBezTo>
                  <a:lnTo>
                    <a:pt x="21" y="28"/>
                  </a:lnTo>
                  <a:lnTo>
                    <a:pt x="21" y="28"/>
                  </a:lnTo>
                  <a:cubicBezTo>
                    <a:pt x="21" y="33"/>
                    <a:pt x="16" y="38"/>
                    <a:pt x="1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28">
              <a:extLst>
                <a:ext uri="{FF2B5EF4-FFF2-40B4-BE49-F238E27FC236}">
                  <a16:creationId xmlns:a16="http://schemas.microsoft.com/office/drawing/2014/main" id="{DED83B40-3DBB-2D4F-9584-6E24D603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7" y="2873005"/>
              <a:ext cx="7938" cy="14287"/>
            </a:xfrm>
            <a:custGeom>
              <a:avLst/>
              <a:gdLst>
                <a:gd name="T0" fmla="*/ 10 w 22"/>
                <a:gd name="T1" fmla="*/ 37 h 38"/>
                <a:gd name="T2" fmla="*/ 10 w 22"/>
                <a:gd name="T3" fmla="*/ 37 h 38"/>
                <a:gd name="T4" fmla="*/ 0 w 22"/>
                <a:gd name="T5" fmla="*/ 27 h 38"/>
                <a:gd name="T6" fmla="*/ 0 w 22"/>
                <a:gd name="T7" fmla="*/ 10 h 38"/>
                <a:gd name="T8" fmla="*/ 0 w 22"/>
                <a:gd name="T9" fmla="*/ 10 h 38"/>
                <a:gd name="T10" fmla="*/ 10 w 22"/>
                <a:gd name="T11" fmla="*/ 0 h 38"/>
                <a:gd name="T12" fmla="*/ 10 w 22"/>
                <a:gd name="T13" fmla="*/ 0 h 38"/>
                <a:gd name="T14" fmla="*/ 21 w 22"/>
                <a:gd name="T15" fmla="*/ 10 h 38"/>
                <a:gd name="T16" fmla="*/ 21 w 22"/>
                <a:gd name="T17" fmla="*/ 27 h 38"/>
                <a:gd name="T18" fmla="*/ 21 w 22"/>
                <a:gd name="T19" fmla="*/ 27 h 38"/>
                <a:gd name="T20" fmla="*/ 10 w 22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8">
                  <a:moveTo>
                    <a:pt x="10" y="37"/>
                  </a:moveTo>
                  <a:lnTo>
                    <a:pt x="10" y="37"/>
                  </a:lnTo>
                  <a:cubicBezTo>
                    <a:pt x="4" y="37"/>
                    <a:pt x="0" y="33"/>
                    <a:pt x="0" y="27"/>
                  </a:cubicBezTo>
                  <a:lnTo>
                    <a:pt x="0" y="10"/>
                  </a:lnTo>
                  <a:lnTo>
                    <a:pt x="0" y="10"/>
                  </a:lnTo>
                  <a:cubicBezTo>
                    <a:pt x="0" y="5"/>
                    <a:pt x="4" y="0"/>
                    <a:pt x="10" y="0"/>
                  </a:cubicBezTo>
                  <a:lnTo>
                    <a:pt x="10" y="0"/>
                  </a:lnTo>
                  <a:cubicBezTo>
                    <a:pt x="16" y="0"/>
                    <a:pt x="21" y="5"/>
                    <a:pt x="21" y="10"/>
                  </a:cubicBezTo>
                  <a:lnTo>
                    <a:pt x="21" y="27"/>
                  </a:lnTo>
                  <a:lnTo>
                    <a:pt x="21" y="27"/>
                  </a:lnTo>
                  <a:cubicBezTo>
                    <a:pt x="21" y="33"/>
                    <a:pt x="16" y="37"/>
                    <a:pt x="10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94C8B8-3376-F644-8BC4-4CFDD40712B4}"/>
              </a:ext>
            </a:extLst>
          </p:cNvPr>
          <p:cNvGrpSpPr/>
          <p:nvPr/>
        </p:nvGrpSpPr>
        <p:grpSpPr>
          <a:xfrm>
            <a:off x="8490505" y="820771"/>
            <a:ext cx="4434045" cy="3974423"/>
            <a:chOff x="11733544" y="1891399"/>
            <a:chExt cx="11571843" cy="10372336"/>
          </a:xfrm>
        </p:grpSpPr>
        <p:grpSp>
          <p:nvGrpSpPr>
            <p:cNvPr id="54" name="Agrupar 3">
              <a:extLst>
                <a:ext uri="{FF2B5EF4-FFF2-40B4-BE49-F238E27FC236}">
                  <a16:creationId xmlns:a16="http://schemas.microsoft.com/office/drawing/2014/main" id="{7446C153-E956-254C-AA29-B3461C47DD6C}"/>
                </a:ext>
              </a:extLst>
            </p:cNvPr>
            <p:cNvGrpSpPr/>
            <p:nvPr/>
          </p:nvGrpSpPr>
          <p:grpSpPr>
            <a:xfrm>
              <a:off x="11755847" y="1891399"/>
              <a:ext cx="11332687" cy="10372336"/>
              <a:chOff x="11753114" y="1939964"/>
              <a:chExt cx="11332687" cy="10372336"/>
            </a:xfrm>
          </p:grpSpPr>
          <p:sp>
            <p:nvSpPr>
              <p:cNvPr id="55" name="Freeform 1">
                <a:extLst>
                  <a:ext uri="{FF2B5EF4-FFF2-40B4-BE49-F238E27FC236}">
                    <a16:creationId xmlns:a16="http://schemas.microsoft.com/office/drawing/2014/main" id="{35B8B132-6E85-2148-8E72-5C806370814A}"/>
                  </a:ext>
                </a:extLst>
              </p:cNvPr>
              <p:cNvSpPr/>
              <p:nvPr/>
            </p:nvSpPr>
            <p:spPr>
              <a:xfrm>
                <a:off x="11753114" y="1939964"/>
                <a:ext cx="4885205" cy="45322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72" h="3314">
                    <a:moveTo>
                      <a:pt x="2503" y="3314"/>
                    </a:moveTo>
                    <a:lnTo>
                      <a:pt x="1069" y="3314"/>
                    </a:lnTo>
                    <a:cubicBezTo>
                      <a:pt x="479" y="3314"/>
                      <a:pt x="0" y="2835"/>
                      <a:pt x="0" y="2244"/>
                    </a:cubicBezTo>
                    <a:lnTo>
                      <a:pt x="0" y="0"/>
                    </a:lnTo>
                    <a:lnTo>
                      <a:pt x="3572" y="0"/>
                    </a:lnTo>
                    <a:lnTo>
                      <a:pt x="3572" y="2244"/>
                    </a:lnTo>
                    <a:cubicBezTo>
                      <a:pt x="3572" y="2835"/>
                      <a:pt x="3093" y="3314"/>
                      <a:pt x="2503" y="33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2">
                <a:extLst>
                  <a:ext uri="{FF2B5EF4-FFF2-40B4-BE49-F238E27FC236}">
                    <a16:creationId xmlns:a16="http://schemas.microsoft.com/office/drawing/2014/main" id="{C99D97D1-3079-3A48-85E1-E39E0CDE704E}"/>
                  </a:ext>
                </a:extLst>
              </p:cNvPr>
              <p:cNvSpPr/>
              <p:nvPr/>
            </p:nvSpPr>
            <p:spPr>
              <a:xfrm>
                <a:off x="18199232" y="1939964"/>
                <a:ext cx="4886569" cy="45322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73" h="3314">
                    <a:moveTo>
                      <a:pt x="2503" y="3314"/>
                    </a:moveTo>
                    <a:lnTo>
                      <a:pt x="1070" y="3314"/>
                    </a:lnTo>
                    <a:cubicBezTo>
                      <a:pt x="480" y="3314"/>
                      <a:pt x="0" y="2835"/>
                      <a:pt x="0" y="2244"/>
                    </a:cubicBezTo>
                    <a:lnTo>
                      <a:pt x="0" y="0"/>
                    </a:lnTo>
                    <a:lnTo>
                      <a:pt x="3573" y="0"/>
                    </a:lnTo>
                    <a:lnTo>
                      <a:pt x="3573" y="2244"/>
                    </a:lnTo>
                    <a:cubicBezTo>
                      <a:pt x="3573" y="2835"/>
                      <a:pt x="3094" y="3314"/>
                      <a:pt x="2503" y="33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3">
                <a:extLst>
                  <a:ext uri="{FF2B5EF4-FFF2-40B4-BE49-F238E27FC236}">
                    <a16:creationId xmlns:a16="http://schemas.microsoft.com/office/drawing/2014/main" id="{861EFC4B-3BDD-524E-A7AE-335358175022}"/>
                  </a:ext>
                </a:extLst>
              </p:cNvPr>
              <p:cNvSpPr/>
              <p:nvPr/>
            </p:nvSpPr>
            <p:spPr>
              <a:xfrm>
                <a:off x="18199232" y="7780045"/>
                <a:ext cx="4886569" cy="45322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73" h="3314">
                    <a:moveTo>
                      <a:pt x="1070" y="0"/>
                    </a:moveTo>
                    <a:lnTo>
                      <a:pt x="2503" y="0"/>
                    </a:lnTo>
                    <a:cubicBezTo>
                      <a:pt x="3094" y="0"/>
                      <a:pt x="3573" y="479"/>
                      <a:pt x="3573" y="1069"/>
                    </a:cubicBezTo>
                    <a:lnTo>
                      <a:pt x="3573" y="3314"/>
                    </a:lnTo>
                    <a:lnTo>
                      <a:pt x="0" y="3314"/>
                    </a:lnTo>
                    <a:lnTo>
                      <a:pt x="0" y="1069"/>
                    </a:lnTo>
                    <a:cubicBezTo>
                      <a:pt x="0" y="479"/>
                      <a:pt x="480" y="0"/>
                      <a:pt x="10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4">
                <a:extLst>
                  <a:ext uri="{FF2B5EF4-FFF2-40B4-BE49-F238E27FC236}">
                    <a16:creationId xmlns:a16="http://schemas.microsoft.com/office/drawing/2014/main" id="{06745FD1-85A4-3640-8830-2D1A71FF8230}"/>
                  </a:ext>
                </a:extLst>
              </p:cNvPr>
              <p:cNvSpPr/>
              <p:nvPr/>
            </p:nvSpPr>
            <p:spPr>
              <a:xfrm>
                <a:off x="11753114" y="7780045"/>
                <a:ext cx="4885205" cy="45322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72" h="3314">
                    <a:moveTo>
                      <a:pt x="1069" y="0"/>
                    </a:moveTo>
                    <a:lnTo>
                      <a:pt x="2503" y="0"/>
                    </a:lnTo>
                    <a:cubicBezTo>
                      <a:pt x="3093" y="0"/>
                      <a:pt x="3572" y="479"/>
                      <a:pt x="3572" y="1069"/>
                    </a:cubicBezTo>
                    <a:lnTo>
                      <a:pt x="3572" y="3314"/>
                    </a:lnTo>
                    <a:lnTo>
                      <a:pt x="0" y="3314"/>
                    </a:lnTo>
                    <a:lnTo>
                      <a:pt x="0" y="1069"/>
                    </a:lnTo>
                    <a:cubicBezTo>
                      <a:pt x="0" y="479"/>
                      <a:pt x="479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9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9" name="CuadroTexto 328">
              <a:extLst>
                <a:ext uri="{FF2B5EF4-FFF2-40B4-BE49-F238E27FC236}">
                  <a16:creationId xmlns:a16="http://schemas.microsoft.com/office/drawing/2014/main" id="{20331D9D-69DB-3C40-8110-90D14448C94E}"/>
                </a:ext>
              </a:extLst>
            </p:cNvPr>
            <p:cNvSpPr txBox="1"/>
            <p:nvPr/>
          </p:nvSpPr>
          <p:spPr>
            <a:xfrm>
              <a:off x="13003628" y="2479858"/>
              <a:ext cx="2291938" cy="16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</a:t>
              </a:r>
            </a:p>
          </p:txBody>
        </p:sp>
        <p:sp>
          <p:nvSpPr>
            <p:cNvPr id="60" name="CuadroTexto 329">
              <a:extLst>
                <a:ext uri="{FF2B5EF4-FFF2-40B4-BE49-F238E27FC236}">
                  <a16:creationId xmlns:a16="http://schemas.microsoft.com/office/drawing/2014/main" id="{F8BCAE80-49BB-824C-8A6F-571281BDE1AB}"/>
                </a:ext>
              </a:extLst>
            </p:cNvPr>
            <p:cNvSpPr txBox="1"/>
            <p:nvPr/>
          </p:nvSpPr>
          <p:spPr>
            <a:xfrm>
              <a:off x="11733544" y="3760152"/>
              <a:ext cx="5059532" cy="192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61" name="CuadroTexto 330">
              <a:extLst>
                <a:ext uri="{FF2B5EF4-FFF2-40B4-BE49-F238E27FC236}">
                  <a16:creationId xmlns:a16="http://schemas.microsoft.com/office/drawing/2014/main" id="{F5D3F8E8-9BDE-994C-AD1A-37639F60AC1C}"/>
                </a:ext>
              </a:extLst>
            </p:cNvPr>
            <p:cNvSpPr txBox="1"/>
            <p:nvPr/>
          </p:nvSpPr>
          <p:spPr>
            <a:xfrm>
              <a:off x="19515939" y="2486534"/>
              <a:ext cx="2291938" cy="16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62" name="CuadroTexto 331">
              <a:extLst>
                <a:ext uri="{FF2B5EF4-FFF2-40B4-BE49-F238E27FC236}">
                  <a16:creationId xmlns:a16="http://schemas.microsoft.com/office/drawing/2014/main" id="{BCC7469F-79FD-5744-BD4C-F7D09CC5AFFD}"/>
                </a:ext>
              </a:extLst>
            </p:cNvPr>
            <p:cNvSpPr txBox="1"/>
            <p:nvPr/>
          </p:nvSpPr>
          <p:spPr>
            <a:xfrm>
              <a:off x="18245855" y="3766828"/>
              <a:ext cx="5059532" cy="192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63" name="CuadroTexto 332">
              <a:extLst>
                <a:ext uri="{FF2B5EF4-FFF2-40B4-BE49-F238E27FC236}">
                  <a16:creationId xmlns:a16="http://schemas.microsoft.com/office/drawing/2014/main" id="{40B4EC47-04A8-6F4B-ACA4-4927E5C9459D}"/>
                </a:ext>
              </a:extLst>
            </p:cNvPr>
            <p:cNvSpPr txBox="1"/>
            <p:nvPr/>
          </p:nvSpPr>
          <p:spPr>
            <a:xfrm>
              <a:off x="13025929" y="8550108"/>
              <a:ext cx="2291938" cy="16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  <p:sp>
          <p:nvSpPr>
            <p:cNvPr id="64" name="CuadroTexto 333">
              <a:extLst>
                <a:ext uri="{FF2B5EF4-FFF2-40B4-BE49-F238E27FC236}">
                  <a16:creationId xmlns:a16="http://schemas.microsoft.com/office/drawing/2014/main" id="{7A224FAB-EC8E-5741-81EE-63D6D9286077}"/>
                </a:ext>
              </a:extLst>
            </p:cNvPr>
            <p:cNvSpPr txBox="1"/>
            <p:nvPr/>
          </p:nvSpPr>
          <p:spPr>
            <a:xfrm>
              <a:off x="11755847" y="9852706"/>
              <a:ext cx="5059532" cy="192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65" name="CuadroTexto 334">
              <a:extLst>
                <a:ext uri="{FF2B5EF4-FFF2-40B4-BE49-F238E27FC236}">
                  <a16:creationId xmlns:a16="http://schemas.microsoft.com/office/drawing/2014/main" id="{F7C097D7-BDED-F24F-823C-DCCC34EE9956}"/>
                </a:ext>
              </a:extLst>
            </p:cNvPr>
            <p:cNvSpPr txBox="1"/>
            <p:nvPr/>
          </p:nvSpPr>
          <p:spPr>
            <a:xfrm>
              <a:off x="19515939" y="8572412"/>
              <a:ext cx="2291938" cy="16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  <p:sp>
          <p:nvSpPr>
            <p:cNvPr id="66" name="CuadroTexto 335">
              <a:extLst>
                <a:ext uri="{FF2B5EF4-FFF2-40B4-BE49-F238E27FC236}">
                  <a16:creationId xmlns:a16="http://schemas.microsoft.com/office/drawing/2014/main" id="{4AA598FC-6CF1-CC4E-873C-573F09C4B6DF}"/>
                </a:ext>
              </a:extLst>
            </p:cNvPr>
            <p:cNvSpPr txBox="1"/>
            <p:nvPr/>
          </p:nvSpPr>
          <p:spPr>
            <a:xfrm>
              <a:off x="18245855" y="9875009"/>
              <a:ext cx="5059532" cy="192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DDFDCF-D04D-1F40-B46E-B824BD2F93F9}"/>
              </a:ext>
            </a:extLst>
          </p:cNvPr>
          <p:cNvGrpSpPr/>
          <p:nvPr/>
        </p:nvGrpSpPr>
        <p:grpSpPr>
          <a:xfrm>
            <a:off x="15519860" y="675501"/>
            <a:ext cx="6171933" cy="4456890"/>
            <a:chOff x="9565781" y="2936798"/>
            <a:chExt cx="12754957" cy="92106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E457048-2DCD-E24C-93E5-FFEB7CB7FA9B}"/>
                </a:ext>
              </a:extLst>
            </p:cNvPr>
            <p:cNvGrpSpPr/>
            <p:nvPr/>
          </p:nvGrpSpPr>
          <p:grpSpPr>
            <a:xfrm>
              <a:off x="9565781" y="2936798"/>
              <a:ext cx="12754957" cy="9210638"/>
              <a:chOff x="11432132" y="2936798"/>
              <a:chExt cx="11017965" cy="921063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F6AEB01-5B27-134A-8500-16530CACB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3428" y="11702375"/>
                <a:ext cx="1061544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5C88C4-4E14-334C-8086-63F431BBD7D0}"/>
                  </a:ext>
                </a:extLst>
              </p:cNvPr>
              <p:cNvCxnSpPr/>
              <p:nvPr/>
            </p:nvCxnSpPr>
            <p:spPr>
              <a:xfrm flipV="1">
                <a:off x="11890496" y="3054096"/>
                <a:ext cx="0" cy="864828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4493B40-7220-064C-88C5-DDAF11A5627B}"/>
                  </a:ext>
                </a:extLst>
              </p:cNvPr>
              <p:cNvCxnSpPr/>
              <p:nvPr/>
            </p:nvCxnSpPr>
            <p:spPr>
              <a:xfrm>
                <a:off x="11818413" y="10317719"/>
                <a:ext cx="13213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0D960F-6FD8-DC4A-ACF5-3987E7C1E5D8}"/>
                  </a:ext>
                </a:extLst>
              </p:cNvPr>
              <p:cNvCxnSpPr/>
              <p:nvPr/>
            </p:nvCxnSpPr>
            <p:spPr>
              <a:xfrm>
                <a:off x="11824429" y="8879709"/>
                <a:ext cx="13213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E0C18AB-3522-C74C-A3DE-0DA22BF01A8A}"/>
                  </a:ext>
                </a:extLst>
              </p:cNvPr>
              <p:cNvCxnSpPr/>
              <p:nvPr/>
            </p:nvCxnSpPr>
            <p:spPr>
              <a:xfrm>
                <a:off x="11846014" y="7435140"/>
                <a:ext cx="13213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8C47576-7C55-D943-949E-6001563B0377}"/>
                  </a:ext>
                </a:extLst>
              </p:cNvPr>
              <p:cNvCxnSpPr/>
              <p:nvPr/>
            </p:nvCxnSpPr>
            <p:spPr>
              <a:xfrm>
                <a:off x="11824429" y="5999339"/>
                <a:ext cx="13213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F07DB1D-B210-B844-AAE4-A4A27B7512DB}"/>
                  </a:ext>
                </a:extLst>
              </p:cNvPr>
              <p:cNvCxnSpPr/>
              <p:nvPr/>
            </p:nvCxnSpPr>
            <p:spPr>
              <a:xfrm>
                <a:off x="11837625" y="4558059"/>
                <a:ext cx="13213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 Box 2330">
                <a:extLst>
                  <a:ext uri="{FF2B5EF4-FFF2-40B4-BE49-F238E27FC236}">
                    <a16:creationId xmlns:a16="http://schemas.microsoft.com/office/drawing/2014/main" id="{09BA4DF9-02B0-6F4B-BEAB-2EA680DE4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2132" y="10148306"/>
                <a:ext cx="32852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1</a:t>
                </a:r>
              </a:p>
            </p:txBody>
          </p:sp>
          <p:sp>
            <p:nvSpPr>
              <p:cNvPr id="82" name="Text Box 2330">
                <a:extLst>
                  <a:ext uri="{FF2B5EF4-FFF2-40B4-BE49-F238E27FC236}">
                    <a16:creationId xmlns:a16="http://schemas.microsoft.com/office/drawing/2014/main" id="{0E378D1B-0BBB-9B46-8667-926DD5EE7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6753" y="11583079"/>
                <a:ext cx="32852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0</a:t>
                </a:r>
                <a:endParaRPr lang="en-US" sz="2000" dirty="0">
                  <a:solidFill>
                    <a:srgbClr val="8F8F8E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3" name="Text Box 2330">
                <a:extLst>
                  <a:ext uri="{FF2B5EF4-FFF2-40B4-BE49-F238E27FC236}">
                    <a16:creationId xmlns:a16="http://schemas.microsoft.com/office/drawing/2014/main" id="{A1237F33-C2FE-2C45-AE6D-EF8E627E5A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7126" y="8716312"/>
                <a:ext cx="25499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2</a:t>
                </a:r>
              </a:p>
            </p:txBody>
          </p:sp>
          <p:sp>
            <p:nvSpPr>
              <p:cNvPr id="84" name="Text Box 2330">
                <a:extLst>
                  <a:ext uri="{FF2B5EF4-FFF2-40B4-BE49-F238E27FC236}">
                    <a16:creationId xmlns:a16="http://schemas.microsoft.com/office/drawing/2014/main" id="{6AEDB199-F404-9B4C-951E-DEB7A6BBA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0568" y="7258066"/>
                <a:ext cx="25499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3</a:t>
                </a:r>
              </a:p>
            </p:txBody>
          </p:sp>
          <p:sp>
            <p:nvSpPr>
              <p:cNvPr id="85" name="Text Box 2330">
                <a:extLst>
                  <a:ext uri="{FF2B5EF4-FFF2-40B4-BE49-F238E27FC236}">
                    <a16:creationId xmlns:a16="http://schemas.microsoft.com/office/drawing/2014/main" id="{A2F7CC34-E758-7E4A-80DF-6AC7AF3E1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9021" y="5816125"/>
                <a:ext cx="25499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4</a:t>
                </a:r>
              </a:p>
            </p:txBody>
          </p:sp>
          <p:sp>
            <p:nvSpPr>
              <p:cNvPr id="86" name="Text Box 2330">
                <a:extLst>
                  <a:ext uri="{FF2B5EF4-FFF2-40B4-BE49-F238E27FC236}">
                    <a16:creationId xmlns:a16="http://schemas.microsoft.com/office/drawing/2014/main" id="{D0AED443-C71D-1347-9D4B-200F14999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7126" y="4379924"/>
                <a:ext cx="25499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5</a:t>
                </a:r>
                <a:endParaRPr lang="en-US" sz="2000" dirty="0">
                  <a:solidFill>
                    <a:srgbClr val="8F8F8E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 Box 2330">
                <a:extLst>
                  <a:ext uri="{FF2B5EF4-FFF2-40B4-BE49-F238E27FC236}">
                    <a16:creationId xmlns:a16="http://schemas.microsoft.com/office/drawing/2014/main" id="{9510F9B4-722F-EE43-9565-DFBF12120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4068" y="2936798"/>
                <a:ext cx="28050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6</a:t>
                </a:r>
                <a:endParaRPr lang="en-US" sz="2000" dirty="0">
                  <a:solidFill>
                    <a:srgbClr val="8F8F8E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8" name="Text Box 2330">
                <a:extLst>
                  <a:ext uri="{FF2B5EF4-FFF2-40B4-BE49-F238E27FC236}">
                    <a16:creationId xmlns:a16="http://schemas.microsoft.com/office/drawing/2014/main" id="{3084B2C6-5D82-EB44-A9A5-B624A835C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3916" y="11839659"/>
                <a:ext cx="103073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Title One</a:t>
                </a:r>
              </a:p>
            </p:txBody>
          </p:sp>
          <p:sp>
            <p:nvSpPr>
              <p:cNvPr id="89" name="Text Box 2330">
                <a:extLst>
                  <a:ext uri="{FF2B5EF4-FFF2-40B4-BE49-F238E27FC236}">
                    <a16:creationId xmlns:a16="http://schemas.microsoft.com/office/drawing/2014/main" id="{437FCB30-B5DD-4A42-BBD0-8DD85339D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0287" y="11839659"/>
                <a:ext cx="104034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Title Two</a:t>
                </a:r>
              </a:p>
            </p:txBody>
          </p:sp>
          <p:sp>
            <p:nvSpPr>
              <p:cNvPr id="90" name="Text Box 2330">
                <a:extLst>
                  <a:ext uri="{FF2B5EF4-FFF2-40B4-BE49-F238E27FC236}">
                    <a16:creationId xmlns:a16="http://schemas.microsoft.com/office/drawing/2014/main" id="{41BF0E4F-9644-9A4A-8CA6-1E5792B7F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994" y="11839659"/>
                <a:ext cx="12006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Title Three</a:t>
                </a:r>
              </a:p>
            </p:txBody>
          </p:sp>
          <p:sp>
            <p:nvSpPr>
              <p:cNvPr id="91" name="Text Box 2330">
                <a:extLst>
                  <a:ext uri="{FF2B5EF4-FFF2-40B4-BE49-F238E27FC236}">
                    <a16:creationId xmlns:a16="http://schemas.microsoft.com/office/drawing/2014/main" id="{0F7DB6D9-3BD9-9A4C-9284-DB4B0A9B3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12381" y="11839659"/>
                <a:ext cx="107240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5pPr>
                <a:lvl6pPr marL="25146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6pPr>
                <a:lvl7pPr marL="29718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7pPr>
                <a:lvl8pPr marL="34290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8pPr>
                <a:lvl9pPr marL="3886200" indent="-2286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SimSun" charset="0"/>
                    <a:cs typeface="SimSun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8F8F8E"/>
                    </a:solidFill>
                    <a:latin typeface="Lato Light" charset="0"/>
                    <a:ea typeface="Lato Light" charset="0"/>
                    <a:cs typeface="Lato Light" charset="0"/>
                  </a:rPr>
                  <a:t>Title Four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D20EAAC-A7EE-614D-9443-888EB19BD04C}"/>
                  </a:ext>
                </a:extLst>
              </p:cNvPr>
              <p:cNvCxnSpPr/>
              <p:nvPr/>
            </p:nvCxnSpPr>
            <p:spPr>
              <a:xfrm rot="16200000">
                <a:off x="14436335" y="11695533"/>
                <a:ext cx="17552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F217119-B408-5548-A885-D0C37A5FCFD1}"/>
                  </a:ext>
                </a:extLst>
              </p:cNvPr>
              <p:cNvCxnSpPr/>
              <p:nvPr/>
            </p:nvCxnSpPr>
            <p:spPr>
              <a:xfrm rot="16200000">
                <a:off x="17081530" y="11698100"/>
                <a:ext cx="17552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016B873-169E-074E-ABB6-E982613814CB}"/>
                  </a:ext>
                </a:extLst>
              </p:cNvPr>
              <p:cNvCxnSpPr/>
              <p:nvPr/>
            </p:nvCxnSpPr>
            <p:spPr>
              <a:xfrm rot="16200000">
                <a:off x="19726722" y="11716068"/>
                <a:ext cx="17552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F09EFEE-E764-2142-93C2-28E703FCA92A}"/>
                  </a:ext>
                </a:extLst>
              </p:cNvPr>
              <p:cNvCxnSpPr/>
              <p:nvPr/>
            </p:nvCxnSpPr>
            <p:spPr>
              <a:xfrm rot="16200000">
                <a:off x="22362336" y="11716068"/>
                <a:ext cx="17552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60A85C9-9A2D-CD49-8CFD-EEC5E1B7D689}"/>
                  </a:ext>
                </a:extLst>
              </p:cNvPr>
              <p:cNvCxnSpPr/>
              <p:nvPr/>
            </p:nvCxnSpPr>
            <p:spPr>
              <a:xfrm>
                <a:off x="11837625" y="3079455"/>
                <a:ext cx="13213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899650-18F1-2142-BE18-D908830DAC41}"/>
                </a:ext>
              </a:extLst>
            </p:cNvPr>
            <p:cNvSpPr/>
            <p:nvPr/>
          </p:nvSpPr>
          <p:spPr>
            <a:xfrm>
              <a:off x="11225555" y="9537002"/>
              <a:ext cx="852021" cy="8520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8F44142-6DF1-C843-939F-979BDE7C6B22}"/>
                </a:ext>
              </a:extLst>
            </p:cNvPr>
            <p:cNvSpPr/>
            <p:nvPr/>
          </p:nvSpPr>
          <p:spPr>
            <a:xfrm>
              <a:off x="13866510" y="6620989"/>
              <a:ext cx="1628308" cy="16283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19D1381-002E-0F4B-8A8B-1433953041B3}"/>
                </a:ext>
              </a:extLst>
            </p:cNvPr>
            <p:cNvSpPr/>
            <p:nvPr/>
          </p:nvSpPr>
          <p:spPr>
            <a:xfrm>
              <a:off x="16634950" y="3898202"/>
              <a:ext cx="2238224" cy="223821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07C2A5-F221-2441-AF21-20582B5F4F6F}"/>
                </a:ext>
              </a:extLst>
            </p:cNvPr>
            <p:cNvSpPr/>
            <p:nvPr/>
          </p:nvSpPr>
          <p:spPr>
            <a:xfrm>
              <a:off x="20192959" y="8249291"/>
              <a:ext cx="1241820" cy="12418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BADDB1D-264F-3043-9545-B0EF5629CD8B}"/>
              </a:ext>
            </a:extLst>
          </p:cNvPr>
          <p:cNvGrpSpPr/>
          <p:nvPr/>
        </p:nvGrpSpPr>
        <p:grpSpPr>
          <a:xfrm>
            <a:off x="1146285" y="4924492"/>
            <a:ext cx="6129200" cy="3681052"/>
            <a:chOff x="2221668" y="4010890"/>
            <a:chExt cx="11868404" cy="712788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0763243-3E0D-6041-A49F-A222161C63F6}"/>
                </a:ext>
              </a:extLst>
            </p:cNvPr>
            <p:cNvSpPr txBox="1"/>
            <p:nvPr/>
          </p:nvSpPr>
          <p:spPr>
            <a:xfrm>
              <a:off x="4407978" y="10480527"/>
              <a:ext cx="1845763" cy="658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2AAD490-ECB1-8F45-A761-C867299EBE0F}"/>
                </a:ext>
              </a:extLst>
            </p:cNvPr>
            <p:cNvGrpSpPr/>
            <p:nvPr/>
          </p:nvGrpSpPr>
          <p:grpSpPr>
            <a:xfrm>
              <a:off x="4228137" y="6109164"/>
              <a:ext cx="2205447" cy="4296237"/>
              <a:chOff x="3943895" y="7288614"/>
              <a:chExt cx="2234918" cy="3850627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4C154AB-6225-D644-A9AA-0D6D99FB6C58}"/>
                  </a:ext>
                </a:extLst>
              </p:cNvPr>
              <p:cNvSpPr/>
              <p:nvPr/>
            </p:nvSpPr>
            <p:spPr>
              <a:xfrm>
                <a:off x="3943895" y="7288614"/>
                <a:ext cx="1117458" cy="385062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5BFC355-BEEE-B243-9B44-491138E0F21E}"/>
                  </a:ext>
                </a:extLst>
              </p:cNvPr>
              <p:cNvSpPr/>
              <p:nvPr/>
            </p:nvSpPr>
            <p:spPr>
              <a:xfrm>
                <a:off x="5061353" y="8839263"/>
                <a:ext cx="1117460" cy="22999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FCED4EE-DB5A-994A-8143-EF59D29A8E36}"/>
                </a:ext>
              </a:extLst>
            </p:cNvPr>
            <p:cNvGrpSpPr/>
            <p:nvPr/>
          </p:nvGrpSpPr>
          <p:grpSpPr>
            <a:xfrm>
              <a:off x="8056376" y="4782495"/>
              <a:ext cx="2205451" cy="5622907"/>
              <a:chOff x="3943895" y="7329250"/>
              <a:chExt cx="2234922" cy="3809990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1572B01-A44C-0A4F-A86E-1BA12CF84B58}"/>
                  </a:ext>
                </a:extLst>
              </p:cNvPr>
              <p:cNvSpPr/>
              <p:nvPr/>
            </p:nvSpPr>
            <p:spPr>
              <a:xfrm>
                <a:off x="3943895" y="8443734"/>
                <a:ext cx="1117458" cy="269550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DD0D63B-D5ED-B040-B256-89AD17407A3D}"/>
                  </a:ext>
                </a:extLst>
              </p:cNvPr>
              <p:cNvSpPr/>
              <p:nvPr/>
            </p:nvSpPr>
            <p:spPr>
              <a:xfrm>
                <a:off x="5061356" y="7329250"/>
                <a:ext cx="1117461" cy="38099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FB4CC5D-F4F2-8E4C-84F3-FBA87035A3C6}"/>
                </a:ext>
              </a:extLst>
            </p:cNvPr>
            <p:cNvGrpSpPr/>
            <p:nvPr/>
          </p:nvGrpSpPr>
          <p:grpSpPr>
            <a:xfrm>
              <a:off x="11884619" y="6281771"/>
              <a:ext cx="2205453" cy="4123629"/>
              <a:chOff x="3943895" y="8345136"/>
              <a:chExt cx="2234924" cy="279410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338C892-9C5D-B54B-877F-9B4959B15B62}"/>
                  </a:ext>
                </a:extLst>
              </p:cNvPr>
              <p:cNvSpPr/>
              <p:nvPr/>
            </p:nvSpPr>
            <p:spPr>
              <a:xfrm>
                <a:off x="3943895" y="9293296"/>
                <a:ext cx="1117458" cy="18459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ACEA261-2243-CC4B-A563-B67E631543F4}"/>
                  </a:ext>
                </a:extLst>
              </p:cNvPr>
              <p:cNvSpPr/>
              <p:nvPr/>
            </p:nvSpPr>
            <p:spPr>
              <a:xfrm>
                <a:off x="5061357" y="8345136"/>
                <a:ext cx="1117462" cy="2794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E31992F-EBC6-6F42-9996-577ACB5290A0}"/>
                </a:ext>
              </a:extLst>
            </p:cNvPr>
            <p:cNvGrpSpPr/>
            <p:nvPr/>
          </p:nvGrpSpPr>
          <p:grpSpPr>
            <a:xfrm>
              <a:off x="2221668" y="4010890"/>
              <a:ext cx="894001" cy="6595403"/>
              <a:chOff x="1937426" y="3826792"/>
              <a:chExt cx="894001" cy="7542178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CE1750-3036-BF45-A2E5-3F2FB037CFD8}"/>
                  </a:ext>
                </a:extLst>
              </p:cNvPr>
              <p:cNvSpPr txBox="1"/>
              <p:nvPr/>
            </p:nvSpPr>
            <p:spPr>
              <a:xfrm>
                <a:off x="1937426" y="10809854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77CF120-2C60-E448-A0F8-C9EA5B55D2DE}"/>
                  </a:ext>
                </a:extLst>
              </p:cNvPr>
              <p:cNvSpPr txBox="1"/>
              <p:nvPr/>
            </p:nvSpPr>
            <p:spPr>
              <a:xfrm>
                <a:off x="1937426" y="9783801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AB09B0F-177E-124B-AE44-21A5AD20CB58}"/>
                  </a:ext>
                </a:extLst>
              </p:cNvPr>
              <p:cNvSpPr txBox="1"/>
              <p:nvPr/>
            </p:nvSpPr>
            <p:spPr>
              <a:xfrm>
                <a:off x="1937426" y="8830670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930DA5D-E781-574D-97D7-CC4634C2CE41}"/>
                  </a:ext>
                </a:extLst>
              </p:cNvPr>
              <p:cNvSpPr txBox="1"/>
              <p:nvPr/>
            </p:nvSpPr>
            <p:spPr>
              <a:xfrm>
                <a:off x="1937426" y="7804617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9560CF0-0AFB-B74F-A9F9-AB9C15CA47D7}"/>
                  </a:ext>
                </a:extLst>
              </p:cNvPr>
              <p:cNvSpPr txBox="1"/>
              <p:nvPr/>
            </p:nvSpPr>
            <p:spPr>
              <a:xfrm>
                <a:off x="1937426" y="6819647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918CF92-8502-504B-A464-94026C34346E}"/>
                  </a:ext>
                </a:extLst>
              </p:cNvPr>
              <p:cNvSpPr txBox="1"/>
              <p:nvPr/>
            </p:nvSpPr>
            <p:spPr>
              <a:xfrm>
                <a:off x="1937426" y="5826167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4141C1D-53AA-5B4C-9103-17B70A8B42BF}"/>
                  </a:ext>
                </a:extLst>
              </p:cNvPr>
              <p:cNvSpPr txBox="1"/>
              <p:nvPr/>
            </p:nvSpPr>
            <p:spPr>
              <a:xfrm>
                <a:off x="1937426" y="4826479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8B052A3-7EF1-DC48-B35F-93F3AAD6435F}"/>
                  </a:ext>
                </a:extLst>
              </p:cNvPr>
              <p:cNvSpPr txBox="1"/>
              <p:nvPr/>
            </p:nvSpPr>
            <p:spPr>
              <a:xfrm>
                <a:off x="1937426" y="3826792"/>
                <a:ext cx="894001" cy="5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4847768-F510-AA47-809A-D180488F6099}"/>
                </a:ext>
              </a:extLst>
            </p:cNvPr>
            <p:cNvSpPr txBox="1"/>
            <p:nvPr/>
          </p:nvSpPr>
          <p:spPr>
            <a:xfrm>
              <a:off x="8236215" y="10480527"/>
              <a:ext cx="1845763" cy="658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8164FA2-2345-5E40-8B20-C6CE60A12D84}"/>
                </a:ext>
              </a:extLst>
            </p:cNvPr>
            <p:cNvSpPr txBox="1"/>
            <p:nvPr/>
          </p:nvSpPr>
          <p:spPr>
            <a:xfrm>
              <a:off x="12063831" y="10480527"/>
              <a:ext cx="1845763" cy="658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AFE10EE-0C9F-7041-99E1-FF4A3292119D}"/>
              </a:ext>
            </a:extLst>
          </p:cNvPr>
          <p:cNvGrpSpPr/>
          <p:nvPr/>
        </p:nvGrpSpPr>
        <p:grpSpPr>
          <a:xfrm>
            <a:off x="8924836" y="5428853"/>
            <a:ext cx="3575559" cy="3545359"/>
            <a:chOff x="12061039" y="8464211"/>
            <a:chExt cx="4166756" cy="4131562"/>
          </a:xfrm>
        </p:grpSpPr>
        <p:sp>
          <p:nvSpPr>
            <p:cNvPr id="119" name="Freeform 162">
              <a:extLst>
                <a:ext uri="{FF2B5EF4-FFF2-40B4-BE49-F238E27FC236}">
                  <a16:creationId xmlns:a16="http://schemas.microsoft.com/office/drawing/2014/main" id="{2D211105-DC07-8641-AE03-B5EFCCBCC196}"/>
                </a:ext>
              </a:extLst>
            </p:cNvPr>
            <p:cNvSpPr/>
            <p:nvPr/>
          </p:nvSpPr>
          <p:spPr>
            <a:xfrm>
              <a:off x="12447141" y="8918812"/>
              <a:ext cx="1612982" cy="32259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4" h="6267">
                  <a:moveTo>
                    <a:pt x="3134" y="0"/>
                  </a:moveTo>
                  <a:cubicBezTo>
                    <a:pt x="1403" y="0"/>
                    <a:pt x="0" y="1403"/>
                    <a:pt x="0" y="3134"/>
                  </a:cubicBezTo>
                  <a:cubicBezTo>
                    <a:pt x="0" y="4865"/>
                    <a:pt x="1403" y="6267"/>
                    <a:pt x="3134" y="6267"/>
                  </a:cubicBezTo>
                </a:path>
              </a:pathLst>
            </a:custGeom>
            <a:noFill/>
            <a:ln w="10160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192240" tIns="192240" rIns="192240" bIns="1922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64">
              <a:extLst>
                <a:ext uri="{FF2B5EF4-FFF2-40B4-BE49-F238E27FC236}">
                  <a16:creationId xmlns:a16="http://schemas.microsoft.com/office/drawing/2014/main" id="{609B7BA1-1460-5A4A-A497-ABFD34076172}"/>
                </a:ext>
              </a:extLst>
            </p:cNvPr>
            <p:cNvSpPr/>
            <p:nvPr/>
          </p:nvSpPr>
          <p:spPr>
            <a:xfrm>
              <a:off x="14220237" y="8915723"/>
              <a:ext cx="1612982" cy="322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4" h="6268">
                  <a:moveTo>
                    <a:pt x="0" y="0"/>
                  </a:moveTo>
                  <a:cubicBezTo>
                    <a:pt x="1731" y="0"/>
                    <a:pt x="3134" y="1403"/>
                    <a:pt x="3134" y="3134"/>
                  </a:cubicBezTo>
                  <a:cubicBezTo>
                    <a:pt x="3134" y="4866"/>
                    <a:pt x="1731" y="6268"/>
                    <a:pt x="0" y="6268"/>
                  </a:cubicBezTo>
                </a:path>
              </a:pathLst>
            </a:custGeom>
            <a:noFill/>
            <a:ln w="10160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192240" tIns="192240" rIns="192240" bIns="1922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65">
              <a:extLst>
                <a:ext uri="{FF2B5EF4-FFF2-40B4-BE49-F238E27FC236}">
                  <a16:creationId xmlns:a16="http://schemas.microsoft.com/office/drawing/2014/main" id="{3D7A150E-2320-A74A-9C9F-8EDA3ED91033}"/>
                </a:ext>
              </a:extLst>
            </p:cNvPr>
            <p:cNvSpPr/>
            <p:nvPr/>
          </p:nvSpPr>
          <p:spPr>
            <a:xfrm>
              <a:off x="15639852" y="8934257"/>
              <a:ext cx="391791" cy="16021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" h="3113">
                  <a:moveTo>
                    <a:pt x="762" y="3113"/>
                  </a:moveTo>
                  <a:lnTo>
                    <a:pt x="0" y="3113"/>
                  </a:ln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66">
              <a:extLst>
                <a:ext uri="{FF2B5EF4-FFF2-40B4-BE49-F238E27FC236}">
                  <a16:creationId xmlns:a16="http://schemas.microsoft.com/office/drawing/2014/main" id="{887F6230-837A-4340-81A1-F586FF7A9874}"/>
                </a:ext>
              </a:extLst>
            </p:cNvPr>
            <p:cNvSpPr/>
            <p:nvPr/>
          </p:nvSpPr>
          <p:spPr>
            <a:xfrm>
              <a:off x="15424136" y="8464211"/>
              <a:ext cx="803659" cy="4695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" h="913">
                  <a:moveTo>
                    <a:pt x="0" y="913"/>
                  </a:moveTo>
                  <a:lnTo>
                    <a:pt x="1562" y="913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 167">
              <a:extLst>
                <a:ext uri="{FF2B5EF4-FFF2-40B4-BE49-F238E27FC236}">
                  <a16:creationId xmlns:a16="http://schemas.microsoft.com/office/drawing/2014/main" id="{78A56D0D-0C6C-2D49-865C-E193522EB727}"/>
                </a:ext>
              </a:extLst>
            </p:cNvPr>
            <p:cNvSpPr/>
            <p:nvPr/>
          </p:nvSpPr>
          <p:spPr>
            <a:xfrm>
              <a:off x="12256162" y="10523557"/>
              <a:ext cx="391791" cy="16021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" h="3113">
                  <a:moveTo>
                    <a:pt x="0" y="0"/>
                  </a:moveTo>
                  <a:lnTo>
                    <a:pt x="762" y="0"/>
                  </a:lnTo>
                  <a:lnTo>
                    <a:pt x="762" y="3113"/>
                  </a:lnTo>
                  <a:lnTo>
                    <a:pt x="0" y="3113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 168">
              <a:extLst>
                <a:ext uri="{FF2B5EF4-FFF2-40B4-BE49-F238E27FC236}">
                  <a16:creationId xmlns:a16="http://schemas.microsoft.com/office/drawing/2014/main" id="{0D10A4B3-C630-4F43-B88D-4723D8F0B0F5}"/>
                </a:ext>
              </a:extLst>
            </p:cNvPr>
            <p:cNvSpPr/>
            <p:nvPr/>
          </p:nvSpPr>
          <p:spPr>
            <a:xfrm>
              <a:off x="12061039" y="12126242"/>
              <a:ext cx="803145" cy="4695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1" h="913">
                  <a:moveTo>
                    <a:pt x="1561" y="0"/>
                  </a:moveTo>
                  <a:lnTo>
                    <a:pt x="0" y="0"/>
                  </a:lnTo>
                  <a:lnTo>
                    <a:pt x="761" y="913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CuadroTexto 250">
              <a:extLst>
                <a:ext uri="{FF2B5EF4-FFF2-40B4-BE49-F238E27FC236}">
                  <a16:creationId xmlns:a16="http://schemas.microsoft.com/office/drawing/2014/main" id="{59C556B0-B2DC-0446-870E-559383D5DB5D}"/>
                </a:ext>
              </a:extLst>
            </p:cNvPr>
            <p:cNvSpPr txBox="1"/>
            <p:nvPr/>
          </p:nvSpPr>
          <p:spPr>
            <a:xfrm>
              <a:off x="13270757" y="10048409"/>
              <a:ext cx="1738846" cy="11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1BE90D-65B6-F743-B077-B0C71BD7DB52}"/>
              </a:ext>
            </a:extLst>
          </p:cNvPr>
          <p:cNvGrpSpPr/>
          <p:nvPr/>
        </p:nvGrpSpPr>
        <p:grpSpPr>
          <a:xfrm>
            <a:off x="13872529" y="6167662"/>
            <a:ext cx="8682518" cy="2802532"/>
            <a:chOff x="2283080" y="5188118"/>
            <a:chExt cx="19830105" cy="6400736"/>
          </a:xfrm>
        </p:grpSpPr>
        <p:grpSp>
          <p:nvGrpSpPr>
            <p:cNvPr id="141" name="Agrupar 2">
              <a:extLst>
                <a:ext uri="{FF2B5EF4-FFF2-40B4-BE49-F238E27FC236}">
                  <a16:creationId xmlns:a16="http://schemas.microsoft.com/office/drawing/2014/main" id="{17DB1D7D-6D37-6F4C-9A30-8A79C23834AC}"/>
                </a:ext>
              </a:extLst>
            </p:cNvPr>
            <p:cNvGrpSpPr/>
            <p:nvPr/>
          </p:nvGrpSpPr>
          <p:grpSpPr>
            <a:xfrm>
              <a:off x="2283080" y="5188118"/>
              <a:ext cx="19811490" cy="6400736"/>
              <a:chOff x="2117533" y="-236816"/>
              <a:chExt cx="19811490" cy="6400736"/>
            </a:xfrm>
          </p:grpSpPr>
          <p:sp>
            <p:nvSpPr>
              <p:cNvPr id="150" name="Freeform 1">
                <a:extLst>
                  <a:ext uri="{FF2B5EF4-FFF2-40B4-BE49-F238E27FC236}">
                    <a16:creationId xmlns:a16="http://schemas.microsoft.com/office/drawing/2014/main" id="{E33E96C2-33FE-464A-9F21-77465F82647D}"/>
                  </a:ext>
                </a:extLst>
              </p:cNvPr>
              <p:cNvSpPr/>
              <p:nvPr/>
            </p:nvSpPr>
            <p:spPr>
              <a:xfrm>
                <a:off x="13450791" y="-25136"/>
                <a:ext cx="8478232" cy="26026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49" h="1919">
                    <a:moveTo>
                      <a:pt x="5290" y="1919"/>
                    </a:moveTo>
                    <a:lnTo>
                      <a:pt x="959" y="1919"/>
                    </a:lnTo>
                    <a:cubicBezTo>
                      <a:pt x="429" y="1919"/>
                      <a:pt x="0" y="1489"/>
                      <a:pt x="0" y="960"/>
                    </a:cubicBezTo>
                    <a:cubicBezTo>
                      <a:pt x="0" y="429"/>
                      <a:pt x="429" y="0"/>
                      <a:pt x="959" y="0"/>
                    </a:cubicBezTo>
                    <a:lnTo>
                      <a:pt x="5290" y="0"/>
                    </a:lnTo>
                    <a:cubicBezTo>
                      <a:pt x="5819" y="0"/>
                      <a:pt x="6249" y="429"/>
                      <a:pt x="6249" y="960"/>
                    </a:cubicBezTo>
                    <a:cubicBezTo>
                      <a:pt x="6249" y="1489"/>
                      <a:pt x="5819" y="1919"/>
                      <a:pt x="5290" y="1919"/>
                    </a:cubicBezTo>
                    <a:close/>
                  </a:path>
                </a:pathLst>
              </a:custGeom>
              <a:solidFill>
                <a:srgbClr val="F2F2F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1" name="Freeform 2">
                <a:extLst>
                  <a:ext uri="{FF2B5EF4-FFF2-40B4-BE49-F238E27FC236}">
                    <a16:creationId xmlns:a16="http://schemas.microsoft.com/office/drawing/2014/main" id="{63226F7B-84E4-3345-849C-6319C1B9255F}"/>
                  </a:ext>
                </a:extLst>
              </p:cNvPr>
              <p:cNvSpPr/>
              <p:nvPr/>
            </p:nvSpPr>
            <p:spPr>
              <a:xfrm>
                <a:off x="12697683" y="-236816"/>
                <a:ext cx="2979862" cy="29785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97" h="2196">
                    <a:moveTo>
                      <a:pt x="932" y="0"/>
                    </a:moveTo>
                    <a:lnTo>
                      <a:pt x="932" y="12"/>
                    </a:lnTo>
                    <a:cubicBezTo>
                      <a:pt x="404" y="92"/>
                      <a:pt x="0" y="548"/>
                      <a:pt x="0" y="1098"/>
                    </a:cubicBezTo>
                    <a:cubicBezTo>
                      <a:pt x="0" y="1704"/>
                      <a:pt x="492" y="2196"/>
                      <a:pt x="1098" y="2196"/>
                    </a:cubicBezTo>
                    <a:cubicBezTo>
                      <a:pt x="1705" y="2196"/>
                      <a:pt x="2197" y="1704"/>
                      <a:pt x="2197" y="1098"/>
                    </a:cubicBezTo>
                    <a:lnTo>
                      <a:pt x="21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3" name="Freeform 3">
                <a:extLst>
                  <a:ext uri="{FF2B5EF4-FFF2-40B4-BE49-F238E27FC236}">
                    <a16:creationId xmlns:a16="http://schemas.microsoft.com/office/drawing/2014/main" id="{8B3351B5-A6F8-1247-9D84-EB1B232EBAB6}"/>
                  </a:ext>
                </a:extLst>
              </p:cNvPr>
              <p:cNvSpPr/>
              <p:nvPr/>
            </p:nvSpPr>
            <p:spPr>
              <a:xfrm>
                <a:off x="13450791" y="3395743"/>
                <a:ext cx="8478232" cy="26026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49" h="1919">
                    <a:moveTo>
                      <a:pt x="5290" y="1919"/>
                    </a:moveTo>
                    <a:lnTo>
                      <a:pt x="959" y="1919"/>
                    </a:lnTo>
                    <a:cubicBezTo>
                      <a:pt x="429" y="1919"/>
                      <a:pt x="0" y="1490"/>
                      <a:pt x="0" y="960"/>
                    </a:cubicBezTo>
                    <a:cubicBezTo>
                      <a:pt x="0" y="430"/>
                      <a:pt x="429" y="0"/>
                      <a:pt x="959" y="0"/>
                    </a:cubicBezTo>
                    <a:lnTo>
                      <a:pt x="5290" y="0"/>
                    </a:lnTo>
                    <a:cubicBezTo>
                      <a:pt x="5819" y="0"/>
                      <a:pt x="6249" y="430"/>
                      <a:pt x="6249" y="960"/>
                    </a:cubicBezTo>
                    <a:cubicBezTo>
                      <a:pt x="6249" y="1490"/>
                      <a:pt x="5819" y="1919"/>
                      <a:pt x="5290" y="1919"/>
                    </a:cubicBezTo>
                    <a:close/>
                  </a:path>
                </a:pathLst>
              </a:custGeom>
              <a:solidFill>
                <a:srgbClr val="F2F2F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4" name="Freeform 4">
                <a:extLst>
                  <a:ext uri="{FF2B5EF4-FFF2-40B4-BE49-F238E27FC236}">
                    <a16:creationId xmlns:a16="http://schemas.microsoft.com/office/drawing/2014/main" id="{13A111DA-62FD-3345-A12E-C14EB9BFDEF7}"/>
                  </a:ext>
                </a:extLst>
              </p:cNvPr>
              <p:cNvSpPr/>
              <p:nvPr/>
            </p:nvSpPr>
            <p:spPr>
              <a:xfrm>
                <a:off x="12697683" y="3184058"/>
                <a:ext cx="2979862" cy="29798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97" h="2197">
                    <a:moveTo>
                      <a:pt x="932" y="0"/>
                    </a:moveTo>
                    <a:lnTo>
                      <a:pt x="932" y="13"/>
                    </a:lnTo>
                    <a:cubicBezTo>
                      <a:pt x="404" y="93"/>
                      <a:pt x="0" y="549"/>
                      <a:pt x="0" y="1099"/>
                    </a:cubicBezTo>
                    <a:cubicBezTo>
                      <a:pt x="0" y="1705"/>
                      <a:pt x="492" y="2197"/>
                      <a:pt x="1098" y="2197"/>
                    </a:cubicBezTo>
                    <a:cubicBezTo>
                      <a:pt x="1705" y="2197"/>
                      <a:pt x="2197" y="1705"/>
                      <a:pt x="2197" y="1099"/>
                    </a:cubicBezTo>
                    <a:lnTo>
                      <a:pt x="2197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5" name="Freeform 5">
                <a:extLst>
                  <a:ext uri="{FF2B5EF4-FFF2-40B4-BE49-F238E27FC236}">
                    <a16:creationId xmlns:a16="http://schemas.microsoft.com/office/drawing/2014/main" id="{F1DE2EF2-1A8A-7C4A-8C75-6BBC78CF57CD}"/>
                  </a:ext>
                </a:extLst>
              </p:cNvPr>
              <p:cNvSpPr/>
              <p:nvPr/>
            </p:nvSpPr>
            <p:spPr>
              <a:xfrm>
                <a:off x="2869287" y="-25136"/>
                <a:ext cx="8479589" cy="26026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50" h="1919">
                    <a:moveTo>
                      <a:pt x="5290" y="1919"/>
                    </a:moveTo>
                    <a:lnTo>
                      <a:pt x="960" y="1919"/>
                    </a:lnTo>
                    <a:cubicBezTo>
                      <a:pt x="430" y="1919"/>
                      <a:pt x="0" y="1489"/>
                      <a:pt x="0" y="960"/>
                    </a:cubicBezTo>
                    <a:cubicBezTo>
                      <a:pt x="0" y="429"/>
                      <a:pt x="430" y="0"/>
                      <a:pt x="960" y="0"/>
                    </a:cubicBezTo>
                    <a:lnTo>
                      <a:pt x="5290" y="0"/>
                    </a:lnTo>
                    <a:cubicBezTo>
                      <a:pt x="5820" y="0"/>
                      <a:pt x="6250" y="429"/>
                      <a:pt x="6250" y="960"/>
                    </a:cubicBezTo>
                    <a:cubicBezTo>
                      <a:pt x="6250" y="1489"/>
                      <a:pt x="5820" y="1919"/>
                      <a:pt x="5290" y="1919"/>
                    </a:cubicBezTo>
                    <a:close/>
                  </a:path>
                </a:pathLst>
              </a:custGeom>
              <a:solidFill>
                <a:srgbClr val="F2F2F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6" name="Freeform 6">
                <a:extLst>
                  <a:ext uri="{FF2B5EF4-FFF2-40B4-BE49-F238E27FC236}">
                    <a16:creationId xmlns:a16="http://schemas.microsoft.com/office/drawing/2014/main" id="{71B21916-55D8-004E-993F-D62D1C7CE142}"/>
                  </a:ext>
                </a:extLst>
              </p:cNvPr>
              <p:cNvSpPr/>
              <p:nvPr/>
            </p:nvSpPr>
            <p:spPr>
              <a:xfrm>
                <a:off x="2117533" y="-236816"/>
                <a:ext cx="2978508" cy="29785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96" h="2196">
                    <a:moveTo>
                      <a:pt x="932" y="0"/>
                    </a:moveTo>
                    <a:lnTo>
                      <a:pt x="932" y="12"/>
                    </a:lnTo>
                    <a:cubicBezTo>
                      <a:pt x="404" y="92"/>
                      <a:pt x="0" y="548"/>
                      <a:pt x="0" y="1098"/>
                    </a:cubicBezTo>
                    <a:cubicBezTo>
                      <a:pt x="0" y="1704"/>
                      <a:pt x="491" y="2196"/>
                      <a:pt x="1098" y="2196"/>
                    </a:cubicBezTo>
                    <a:cubicBezTo>
                      <a:pt x="1704" y="2196"/>
                      <a:pt x="2196" y="1704"/>
                      <a:pt x="2196" y="1098"/>
                    </a:cubicBez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7" name="Freeform 7">
                <a:extLst>
                  <a:ext uri="{FF2B5EF4-FFF2-40B4-BE49-F238E27FC236}">
                    <a16:creationId xmlns:a16="http://schemas.microsoft.com/office/drawing/2014/main" id="{76593F67-DD0E-B345-9C54-34F206C2FF96}"/>
                  </a:ext>
                </a:extLst>
              </p:cNvPr>
              <p:cNvSpPr/>
              <p:nvPr/>
            </p:nvSpPr>
            <p:spPr>
              <a:xfrm>
                <a:off x="2869287" y="3395743"/>
                <a:ext cx="8479589" cy="260263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50" h="1919">
                    <a:moveTo>
                      <a:pt x="5290" y="1919"/>
                    </a:moveTo>
                    <a:lnTo>
                      <a:pt x="960" y="1919"/>
                    </a:lnTo>
                    <a:cubicBezTo>
                      <a:pt x="430" y="1919"/>
                      <a:pt x="0" y="1490"/>
                      <a:pt x="0" y="960"/>
                    </a:cubicBezTo>
                    <a:cubicBezTo>
                      <a:pt x="0" y="430"/>
                      <a:pt x="430" y="0"/>
                      <a:pt x="960" y="0"/>
                    </a:cubicBezTo>
                    <a:lnTo>
                      <a:pt x="5290" y="0"/>
                    </a:lnTo>
                    <a:cubicBezTo>
                      <a:pt x="5820" y="0"/>
                      <a:pt x="6250" y="430"/>
                      <a:pt x="6250" y="960"/>
                    </a:cubicBezTo>
                    <a:cubicBezTo>
                      <a:pt x="6250" y="1490"/>
                      <a:pt x="5820" y="1919"/>
                      <a:pt x="5290" y="1919"/>
                    </a:cubicBezTo>
                    <a:close/>
                  </a:path>
                </a:pathLst>
              </a:custGeom>
              <a:solidFill>
                <a:srgbClr val="F2F2F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55D0FD47-E0D4-2F43-9406-501B817E848E}"/>
                  </a:ext>
                </a:extLst>
              </p:cNvPr>
              <p:cNvSpPr/>
              <p:nvPr/>
            </p:nvSpPr>
            <p:spPr>
              <a:xfrm>
                <a:off x="2117533" y="3184058"/>
                <a:ext cx="2978508" cy="29798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96" h="2197">
                    <a:moveTo>
                      <a:pt x="932" y="0"/>
                    </a:moveTo>
                    <a:lnTo>
                      <a:pt x="932" y="13"/>
                    </a:lnTo>
                    <a:cubicBezTo>
                      <a:pt x="404" y="93"/>
                      <a:pt x="0" y="549"/>
                      <a:pt x="0" y="1099"/>
                    </a:cubicBezTo>
                    <a:cubicBezTo>
                      <a:pt x="0" y="1705"/>
                      <a:pt x="491" y="2197"/>
                      <a:pt x="1098" y="2197"/>
                    </a:cubicBezTo>
                    <a:cubicBezTo>
                      <a:pt x="1704" y="2197"/>
                      <a:pt x="2196" y="1705"/>
                      <a:pt x="2196" y="1099"/>
                    </a:cubicBez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59" name="CuadroTexto 343">
              <a:extLst>
                <a:ext uri="{FF2B5EF4-FFF2-40B4-BE49-F238E27FC236}">
                  <a16:creationId xmlns:a16="http://schemas.microsoft.com/office/drawing/2014/main" id="{5D11798A-7E35-7744-9FEA-455C9500CF51}"/>
                </a:ext>
              </a:extLst>
            </p:cNvPr>
            <p:cNvSpPr txBox="1"/>
            <p:nvPr/>
          </p:nvSpPr>
          <p:spPr>
            <a:xfrm>
              <a:off x="3137955" y="5895818"/>
              <a:ext cx="1708101" cy="133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160" name="CuadroTexto 344">
              <a:extLst>
                <a:ext uri="{FF2B5EF4-FFF2-40B4-BE49-F238E27FC236}">
                  <a16:creationId xmlns:a16="http://schemas.microsoft.com/office/drawing/2014/main" id="{6AF45D91-B457-7042-8CEF-120332935890}"/>
                </a:ext>
              </a:extLst>
            </p:cNvPr>
            <p:cNvSpPr txBox="1"/>
            <p:nvPr/>
          </p:nvSpPr>
          <p:spPr>
            <a:xfrm>
              <a:off x="13705893" y="5862518"/>
              <a:ext cx="1708101" cy="133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</a:p>
          </p:txBody>
        </p:sp>
        <p:sp>
          <p:nvSpPr>
            <p:cNvPr id="161" name="CuadroTexto 345">
              <a:extLst>
                <a:ext uri="{FF2B5EF4-FFF2-40B4-BE49-F238E27FC236}">
                  <a16:creationId xmlns:a16="http://schemas.microsoft.com/office/drawing/2014/main" id="{39F2D9E5-43A4-4941-A24F-15754E5C2C19}"/>
                </a:ext>
              </a:extLst>
            </p:cNvPr>
            <p:cNvSpPr txBox="1"/>
            <p:nvPr/>
          </p:nvSpPr>
          <p:spPr>
            <a:xfrm>
              <a:off x="3125113" y="9249498"/>
              <a:ext cx="1708101" cy="133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  <a:endPara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62" name="CuadroTexto 346">
              <a:extLst>
                <a:ext uri="{FF2B5EF4-FFF2-40B4-BE49-F238E27FC236}">
                  <a16:creationId xmlns:a16="http://schemas.microsoft.com/office/drawing/2014/main" id="{6B0D007A-0798-5141-9F32-49777AFE23B5}"/>
                </a:ext>
              </a:extLst>
            </p:cNvPr>
            <p:cNvSpPr txBox="1"/>
            <p:nvPr/>
          </p:nvSpPr>
          <p:spPr>
            <a:xfrm>
              <a:off x="13675314" y="9331385"/>
              <a:ext cx="1708101" cy="133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  <a:endPara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63" name="CuadroTexto 360">
              <a:extLst>
                <a:ext uri="{FF2B5EF4-FFF2-40B4-BE49-F238E27FC236}">
                  <a16:creationId xmlns:a16="http://schemas.microsoft.com/office/drawing/2014/main" id="{D802C42E-7BFA-2146-AF36-FA50D75568CD}"/>
                </a:ext>
              </a:extLst>
            </p:cNvPr>
            <p:cNvSpPr txBox="1"/>
            <p:nvPr/>
          </p:nvSpPr>
          <p:spPr>
            <a:xfrm>
              <a:off x="5083585" y="5977840"/>
              <a:ext cx="6390858" cy="133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64" name="CuadroTexto 361">
              <a:extLst>
                <a:ext uri="{FF2B5EF4-FFF2-40B4-BE49-F238E27FC236}">
                  <a16:creationId xmlns:a16="http://schemas.microsoft.com/office/drawing/2014/main" id="{502C596B-B5EC-3545-BE56-7C13A91CF244}"/>
                </a:ext>
              </a:extLst>
            </p:cNvPr>
            <p:cNvSpPr txBox="1"/>
            <p:nvPr/>
          </p:nvSpPr>
          <p:spPr>
            <a:xfrm>
              <a:off x="5086682" y="9306666"/>
              <a:ext cx="6390858" cy="133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65" name="CuadroTexto 362">
              <a:extLst>
                <a:ext uri="{FF2B5EF4-FFF2-40B4-BE49-F238E27FC236}">
                  <a16:creationId xmlns:a16="http://schemas.microsoft.com/office/drawing/2014/main" id="{158CA034-B144-1344-8FA8-B4D317D05D0B}"/>
                </a:ext>
              </a:extLst>
            </p:cNvPr>
            <p:cNvSpPr txBox="1"/>
            <p:nvPr/>
          </p:nvSpPr>
          <p:spPr>
            <a:xfrm>
              <a:off x="15665334" y="5930803"/>
              <a:ext cx="6390858" cy="133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66" name="CuadroTexto 363">
              <a:extLst>
                <a:ext uri="{FF2B5EF4-FFF2-40B4-BE49-F238E27FC236}">
                  <a16:creationId xmlns:a16="http://schemas.microsoft.com/office/drawing/2014/main" id="{4C290919-2E2B-964C-BB7A-BF885B21D177}"/>
                </a:ext>
              </a:extLst>
            </p:cNvPr>
            <p:cNvSpPr txBox="1"/>
            <p:nvPr/>
          </p:nvSpPr>
          <p:spPr>
            <a:xfrm>
              <a:off x="15722327" y="9306669"/>
              <a:ext cx="6390858" cy="133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sp>
        <p:nvSpPr>
          <p:cNvPr id="168" name="Freeform 1">
            <a:extLst>
              <a:ext uri="{FF2B5EF4-FFF2-40B4-BE49-F238E27FC236}">
                <a16:creationId xmlns:a16="http://schemas.microsoft.com/office/drawing/2014/main" id="{2F26EC73-5A81-EF4B-9FE6-ABCD07546F6F}"/>
              </a:ext>
            </a:extLst>
          </p:cNvPr>
          <p:cNvSpPr/>
          <p:nvPr/>
        </p:nvSpPr>
        <p:spPr>
          <a:xfrm>
            <a:off x="1704567" y="10337183"/>
            <a:ext cx="780164" cy="20744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39" h="5686">
                <a:moveTo>
                  <a:pt x="2139" y="5686"/>
                </a:moveTo>
                <a:lnTo>
                  <a:pt x="0" y="5686"/>
                </a:lnTo>
                <a:lnTo>
                  <a:pt x="0" y="0"/>
                </a:lnTo>
                <a:lnTo>
                  <a:pt x="2139" y="0"/>
                </a:lnTo>
                <a:close/>
              </a:path>
            </a:pathLst>
          </a:custGeom>
          <a:solidFill>
            <a:srgbClr val="E6E7E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 2">
            <a:extLst>
              <a:ext uri="{FF2B5EF4-FFF2-40B4-BE49-F238E27FC236}">
                <a16:creationId xmlns:a16="http://schemas.microsoft.com/office/drawing/2014/main" id="{F2379E7F-520F-A14A-A977-52A7B90E05A1}"/>
              </a:ext>
            </a:extLst>
          </p:cNvPr>
          <p:cNvSpPr/>
          <p:nvPr/>
        </p:nvSpPr>
        <p:spPr>
          <a:xfrm>
            <a:off x="1544010" y="9559939"/>
            <a:ext cx="1111496" cy="14683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7" h="4025">
                <a:moveTo>
                  <a:pt x="3047" y="4025"/>
                </a:moveTo>
                <a:lnTo>
                  <a:pt x="0" y="2659"/>
                </a:lnTo>
                <a:lnTo>
                  <a:pt x="0" y="944"/>
                </a:lnTo>
                <a:cubicBezTo>
                  <a:pt x="0" y="423"/>
                  <a:pt x="423" y="0"/>
                  <a:pt x="945" y="0"/>
                </a:cubicBezTo>
                <a:lnTo>
                  <a:pt x="2102" y="0"/>
                </a:lnTo>
                <a:cubicBezTo>
                  <a:pt x="2624" y="0"/>
                  <a:pt x="3047" y="423"/>
                  <a:pt x="3047" y="94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Freeform 3">
            <a:extLst>
              <a:ext uri="{FF2B5EF4-FFF2-40B4-BE49-F238E27FC236}">
                <a16:creationId xmlns:a16="http://schemas.microsoft.com/office/drawing/2014/main" id="{76413D86-34AB-534A-8A43-57B2858C870D}"/>
              </a:ext>
            </a:extLst>
          </p:cNvPr>
          <p:cNvSpPr/>
          <p:nvPr/>
        </p:nvSpPr>
        <p:spPr>
          <a:xfrm>
            <a:off x="1544010" y="11374239"/>
            <a:ext cx="1111496" cy="1468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7" h="4026">
                <a:moveTo>
                  <a:pt x="0" y="0"/>
                </a:moveTo>
                <a:lnTo>
                  <a:pt x="3047" y="1492"/>
                </a:lnTo>
                <a:lnTo>
                  <a:pt x="3047" y="3081"/>
                </a:lnTo>
                <a:cubicBezTo>
                  <a:pt x="3047" y="3603"/>
                  <a:pt x="2624" y="4026"/>
                  <a:pt x="2102" y="4026"/>
                </a:cubicBezTo>
                <a:lnTo>
                  <a:pt x="945" y="4026"/>
                </a:lnTo>
                <a:cubicBezTo>
                  <a:pt x="423" y="4026"/>
                  <a:pt x="0" y="3603"/>
                  <a:pt x="0" y="308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1" name="Freeform 6">
            <a:extLst>
              <a:ext uri="{FF2B5EF4-FFF2-40B4-BE49-F238E27FC236}">
                <a16:creationId xmlns:a16="http://schemas.microsoft.com/office/drawing/2014/main" id="{8ADA6FB5-F8B2-5245-AAEF-91D04D2E61C9}"/>
              </a:ext>
            </a:extLst>
          </p:cNvPr>
          <p:cNvSpPr/>
          <p:nvPr/>
        </p:nvSpPr>
        <p:spPr>
          <a:xfrm>
            <a:off x="1843595" y="10944018"/>
            <a:ext cx="501377" cy="5017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5" h="1376">
                <a:moveTo>
                  <a:pt x="688" y="1323"/>
                </a:moveTo>
                <a:cubicBezTo>
                  <a:pt x="338" y="1323"/>
                  <a:pt x="53" y="1038"/>
                  <a:pt x="53" y="688"/>
                </a:cubicBezTo>
                <a:cubicBezTo>
                  <a:pt x="53" y="338"/>
                  <a:pt x="338" y="53"/>
                  <a:pt x="688" y="53"/>
                </a:cubicBezTo>
                <a:cubicBezTo>
                  <a:pt x="1038" y="53"/>
                  <a:pt x="1323" y="338"/>
                  <a:pt x="1323" y="688"/>
                </a:cubicBezTo>
                <a:cubicBezTo>
                  <a:pt x="1323" y="1038"/>
                  <a:pt x="1038" y="1323"/>
                  <a:pt x="688" y="1323"/>
                </a:cubicBezTo>
                <a:close/>
                <a:moveTo>
                  <a:pt x="688" y="0"/>
                </a:moveTo>
                <a:cubicBezTo>
                  <a:pt x="308" y="0"/>
                  <a:pt x="0" y="308"/>
                  <a:pt x="0" y="688"/>
                </a:cubicBezTo>
                <a:cubicBezTo>
                  <a:pt x="0" y="1067"/>
                  <a:pt x="308" y="1376"/>
                  <a:pt x="688" y="1376"/>
                </a:cubicBezTo>
                <a:cubicBezTo>
                  <a:pt x="1067" y="1376"/>
                  <a:pt x="1375" y="1067"/>
                  <a:pt x="1375" y="688"/>
                </a:cubicBezTo>
                <a:cubicBezTo>
                  <a:pt x="1375" y="308"/>
                  <a:pt x="1067" y="0"/>
                  <a:pt x="688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2" name="Freeform 7">
            <a:extLst>
              <a:ext uri="{FF2B5EF4-FFF2-40B4-BE49-F238E27FC236}">
                <a16:creationId xmlns:a16="http://schemas.microsoft.com/office/drawing/2014/main" id="{68ADD542-68F8-8A42-98D9-08CA6B5E86CC}"/>
              </a:ext>
            </a:extLst>
          </p:cNvPr>
          <p:cNvSpPr/>
          <p:nvPr/>
        </p:nvSpPr>
        <p:spPr>
          <a:xfrm>
            <a:off x="1959270" y="11088884"/>
            <a:ext cx="270028" cy="1926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1" h="529">
                <a:moveTo>
                  <a:pt x="695" y="9"/>
                </a:moveTo>
                <a:lnTo>
                  <a:pt x="288" y="466"/>
                </a:lnTo>
                <a:lnTo>
                  <a:pt x="44" y="270"/>
                </a:lnTo>
                <a:cubicBezTo>
                  <a:pt x="32" y="261"/>
                  <a:pt x="15" y="263"/>
                  <a:pt x="6" y="275"/>
                </a:cubicBezTo>
                <a:cubicBezTo>
                  <a:pt x="-3" y="286"/>
                  <a:pt x="-1" y="303"/>
                  <a:pt x="10" y="312"/>
                </a:cubicBezTo>
                <a:lnTo>
                  <a:pt x="275" y="523"/>
                </a:lnTo>
                <a:cubicBezTo>
                  <a:pt x="280" y="527"/>
                  <a:pt x="286" y="529"/>
                  <a:pt x="292" y="529"/>
                </a:cubicBezTo>
                <a:cubicBezTo>
                  <a:pt x="299" y="529"/>
                  <a:pt x="306" y="526"/>
                  <a:pt x="311" y="520"/>
                </a:cubicBezTo>
                <a:lnTo>
                  <a:pt x="734" y="44"/>
                </a:lnTo>
                <a:cubicBezTo>
                  <a:pt x="744" y="33"/>
                  <a:pt x="743" y="16"/>
                  <a:pt x="733" y="7"/>
                </a:cubicBezTo>
                <a:cubicBezTo>
                  <a:pt x="721" y="-3"/>
                  <a:pt x="704" y="-2"/>
                  <a:pt x="695" y="9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3" name="Freeform 43">
            <a:extLst>
              <a:ext uri="{FF2B5EF4-FFF2-40B4-BE49-F238E27FC236}">
                <a16:creationId xmlns:a16="http://schemas.microsoft.com/office/drawing/2014/main" id="{6E2FBC60-B059-3048-8B2D-92D0396223F1}"/>
              </a:ext>
            </a:extLst>
          </p:cNvPr>
          <p:cNvSpPr/>
          <p:nvPr/>
        </p:nvSpPr>
        <p:spPr>
          <a:xfrm>
            <a:off x="3033181" y="10330250"/>
            <a:ext cx="780527" cy="20744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0" h="5686">
                <a:moveTo>
                  <a:pt x="2140" y="5686"/>
                </a:moveTo>
                <a:lnTo>
                  <a:pt x="0" y="5686"/>
                </a:lnTo>
                <a:lnTo>
                  <a:pt x="0" y="0"/>
                </a:lnTo>
                <a:lnTo>
                  <a:pt x="2140" y="0"/>
                </a:lnTo>
                <a:close/>
              </a:path>
            </a:pathLst>
          </a:custGeom>
          <a:solidFill>
            <a:srgbClr val="E6E7E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4" name="Freeform 44">
            <a:extLst>
              <a:ext uri="{FF2B5EF4-FFF2-40B4-BE49-F238E27FC236}">
                <a16:creationId xmlns:a16="http://schemas.microsoft.com/office/drawing/2014/main" id="{EFBADA93-34C6-384B-83D5-6518DA639B57}"/>
              </a:ext>
            </a:extLst>
          </p:cNvPr>
          <p:cNvSpPr/>
          <p:nvPr/>
        </p:nvSpPr>
        <p:spPr>
          <a:xfrm>
            <a:off x="2872988" y="9553006"/>
            <a:ext cx="1111496" cy="1468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7" h="4026">
                <a:moveTo>
                  <a:pt x="3047" y="4026"/>
                </a:moveTo>
                <a:lnTo>
                  <a:pt x="0" y="2659"/>
                </a:lnTo>
                <a:lnTo>
                  <a:pt x="0" y="945"/>
                </a:lnTo>
                <a:cubicBezTo>
                  <a:pt x="0" y="423"/>
                  <a:pt x="422" y="0"/>
                  <a:pt x="944" y="0"/>
                </a:cubicBezTo>
                <a:lnTo>
                  <a:pt x="2103" y="0"/>
                </a:lnTo>
                <a:cubicBezTo>
                  <a:pt x="2624" y="0"/>
                  <a:pt x="3047" y="423"/>
                  <a:pt x="3047" y="94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5" name="Freeform 45">
            <a:extLst>
              <a:ext uri="{FF2B5EF4-FFF2-40B4-BE49-F238E27FC236}">
                <a16:creationId xmlns:a16="http://schemas.microsoft.com/office/drawing/2014/main" id="{9837D7B7-F0FF-DE4B-BDFC-D6100B16A7B9}"/>
              </a:ext>
            </a:extLst>
          </p:cNvPr>
          <p:cNvSpPr/>
          <p:nvPr/>
        </p:nvSpPr>
        <p:spPr>
          <a:xfrm>
            <a:off x="2872988" y="11367670"/>
            <a:ext cx="1111496" cy="1468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7" h="4026">
                <a:moveTo>
                  <a:pt x="0" y="0"/>
                </a:moveTo>
                <a:lnTo>
                  <a:pt x="3047" y="1492"/>
                </a:lnTo>
                <a:lnTo>
                  <a:pt x="3047" y="3081"/>
                </a:lnTo>
                <a:cubicBezTo>
                  <a:pt x="3047" y="3603"/>
                  <a:pt x="2624" y="4026"/>
                  <a:pt x="2103" y="4026"/>
                </a:cubicBezTo>
                <a:lnTo>
                  <a:pt x="944" y="4026"/>
                </a:lnTo>
                <a:cubicBezTo>
                  <a:pt x="422" y="4026"/>
                  <a:pt x="0" y="3603"/>
                  <a:pt x="0" y="308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6" name="Freeform 83">
            <a:extLst>
              <a:ext uri="{FF2B5EF4-FFF2-40B4-BE49-F238E27FC236}">
                <a16:creationId xmlns:a16="http://schemas.microsoft.com/office/drawing/2014/main" id="{8009B9A2-7A2B-6448-8A05-B038433C3133}"/>
              </a:ext>
            </a:extLst>
          </p:cNvPr>
          <p:cNvSpPr/>
          <p:nvPr/>
        </p:nvSpPr>
        <p:spPr>
          <a:xfrm>
            <a:off x="4330778" y="10314193"/>
            <a:ext cx="780527" cy="20741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0" h="5685">
                <a:moveTo>
                  <a:pt x="2140" y="5685"/>
                </a:moveTo>
                <a:lnTo>
                  <a:pt x="0" y="5685"/>
                </a:lnTo>
                <a:lnTo>
                  <a:pt x="0" y="0"/>
                </a:lnTo>
                <a:lnTo>
                  <a:pt x="2140" y="0"/>
                </a:lnTo>
                <a:close/>
              </a:path>
            </a:pathLst>
          </a:custGeom>
          <a:solidFill>
            <a:srgbClr val="E6E7E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7" name="Freeform 84">
            <a:extLst>
              <a:ext uri="{FF2B5EF4-FFF2-40B4-BE49-F238E27FC236}">
                <a16:creationId xmlns:a16="http://schemas.microsoft.com/office/drawing/2014/main" id="{90A1F90B-DDB9-844C-8176-C123FD440558}"/>
              </a:ext>
            </a:extLst>
          </p:cNvPr>
          <p:cNvSpPr/>
          <p:nvPr/>
        </p:nvSpPr>
        <p:spPr>
          <a:xfrm>
            <a:off x="4170584" y="9536585"/>
            <a:ext cx="1111861" cy="1468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8" h="4026">
                <a:moveTo>
                  <a:pt x="3048" y="4026"/>
                </a:moveTo>
                <a:lnTo>
                  <a:pt x="0" y="2660"/>
                </a:lnTo>
                <a:lnTo>
                  <a:pt x="0" y="945"/>
                </a:lnTo>
                <a:cubicBezTo>
                  <a:pt x="0" y="423"/>
                  <a:pt x="423" y="0"/>
                  <a:pt x="945" y="0"/>
                </a:cubicBezTo>
                <a:lnTo>
                  <a:pt x="2103" y="0"/>
                </a:lnTo>
                <a:cubicBezTo>
                  <a:pt x="2625" y="0"/>
                  <a:pt x="3048" y="423"/>
                  <a:pt x="3048" y="94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8" name="Freeform 85">
            <a:extLst>
              <a:ext uri="{FF2B5EF4-FFF2-40B4-BE49-F238E27FC236}">
                <a16:creationId xmlns:a16="http://schemas.microsoft.com/office/drawing/2014/main" id="{89FD200A-49F5-3F41-BC31-ADB49EB04767}"/>
              </a:ext>
            </a:extLst>
          </p:cNvPr>
          <p:cNvSpPr/>
          <p:nvPr/>
        </p:nvSpPr>
        <p:spPr>
          <a:xfrm>
            <a:off x="4170584" y="11351250"/>
            <a:ext cx="1111861" cy="14687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8" h="4026">
                <a:moveTo>
                  <a:pt x="0" y="0"/>
                </a:moveTo>
                <a:lnTo>
                  <a:pt x="3048" y="1491"/>
                </a:lnTo>
                <a:lnTo>
                  <a:pt x="3048" y="3081"/>
                </a:lnTo>
                <a:cubicBezTo>
                  <a:pt x="3048" y="3603"/>
                  <a:pt x="2625" y="4026"/>
                  <a:pt x="2103" y="4026"/>
                </a:cubicBezTo>
                <a:lnTo>
                  <a:pt x="945" y="4026"/>
                </a:lnTo>
                <a:cubicBezTo>
                  <a:pt x="423" y="4026"/>
                  <a:pt x="0" y="3603"/>
                  <a:pt x="0" y="308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9" name="Freeform 123">
            <a:extLst>
              <a:ext uri="{FF2B5EF4-FFF2-40B4-BE49-F238E27FC236}">
                <a16:creationId xmlns:a16="http://schemas.microsoft.com/office/drawing/2014/main" id="{3F5995A6-9588-194C-B20F-DF13FC454F6A}"/>
              </a:ext>
            </a:extLst>
          </p:cNvPr>
          <p:cNvSpPr/>
          <p:nvPr/>
        </p:nvSpPr>
        <p:spPr>
          <a:xfrm>
            <a:off x="3190090" y="10961898"/>
            <a:ext cx="466347" cy="4659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9" h="1278">
                <a:moveTo>
                  <a:pt x="1232" y="715"/>
                </a:moveTo>
                <a:cubicBezTo>
                  <a:pt x="1232" y="726"/>
                  <a:pt x="1223" y="734"/>
                  <a:pt x="1213" y="734"/>
                </a:cubicBezTo>
                <a:lnTo>
                  <a:pt x="1094" y="734"/>
                </a:lnTo>
                <a:cubicBezTo>
                  <a:pt x="1055" y="734"/>
                  <a:pt x="1022" y="755"/>
                  <a:pt x="1008" y="791"/>
                </a:cubicBezTo>
                <a:cubicBezTo>
                  <a:pt x="993" y="827"/>
                  <a:pt x="1001" y="866"/>
                  <a:pt x="1028" y="893"/>
                </a:cubicBezTo>
                <a:lnTo>
                  <a:pt x="1112" y="977"/>
                </a:lnTo>
                <a:cubicBezTo>
                  <a:pt x="1120" y="984"/>
                  <a:pt x="1120" y="996"/>
                  <a:pt x="1112" y="1004"/>
                </a:cubicBezTo>
                <a:lnTo>
                  <a:pt x="1005" y="1111"/>
                </a:lnTo>
                <a:cubicBezTo>
                  <a:pt x="997" y="1119"/>
                  <a:pt x="986" y="1119"/>
                  <a:pt x="978" y="1111"/>
                </a:cubicBezTo>
                <a:lnTo>
                  <a:pt x="894" y="1027"/>
                </a:lnTo>
                <a:cubicBezTo>
                  <a:pt x="867" y="999"/>
                  <a:pt x="828" y="992"/>
                  <a:pt x="792" y="1006"/>
                </a:cubicBezTo>
                <a:cubicBezTo>
                  <a:pt x="757" y="1021"/>
                  <a:pt x="734" y="1055"/>
                  <a:pt x="734" y="1093"/>
                </a:cubicBezTo>
                <a:lnTo>
                  <a:pt x="734" y="1212"/>
                </a:lnTo>
                <a:cubicBezTo>
                  <a:pt x="734" y="1222"/>
                  <a:pt x="726" y="1231"/>
                  <a:pt x="716" y="1231"/>
                </a:cubicBezTo>
                <a:lnTo>
                  <a:pt x="564" y="1231"/>
                </a:lnTo>
                <a:cubicBezTo>
                  <a:pt x="554" y="1231"/>
                  <a:pt x="545" y="1222"/>
                  <a:pt x="545" y="1212"/>
                </a:cubicBezTo>
                <a:lnTo>
                  <a:pt x="545" y="1093"/>
                </a:lnTo>
                <a:cubicBezTo>
                  <a:pt x="545" y="1055"/>
                  <a:pt x="523" y="1021"/>
                  <a:pt x="488" y="1006"/>
                </a:cubicBezTo>
                <a:cubicBezTo>
                  <a:pt x="475" y="1002"/>
                  <a:pt x="464" y="999"/>
                  <a:pt x="451" y="999"/>
                </a:cubicBezTo>
                <a:cubicBezTo>
                  <a:pt x="427" y="999"/>
                  <a:pt x="404" y="1009"/>
                  <a:pt x="386" y="1027"/>
                </a:cubicBezTo>
                <a:lnTo>
                  <a:pt x="301" y="1111"/>
                </a:lnTo>
                <a:cubicBezTo>
                  <a:pt x="294" y="1119"/>
                  <a:pt x="283" y="1119"/>
                  <a:pt x="275" y="1111"/>
                </a:cubicBezTo>
                <a:lnTo>
                  <a:pt x="167" y="1004"/>
                </a:lnTo>
                <a:cubicBezTo>
                  <a:pt x="160" y="996"/>
                  <a:pt x="160" y="984"/>
                  <a:pt x="167" y="977"/>
                </a:cubicBezTo>
                <a:lnTo>
                  <a:pt x="252" y="893"/>
                </a:lnTo>
                <a:cubicBezTo>
                  <a:pt x="279" y="866"/>
                  <a:pt x="287" y="827"/>
                  <a:pt x="272" y="791"/>
                </a:cubicBezTo>
                <a:cubicBezTo>
                  <a:pt x="257" y="755"/>
                  <a:pt x="225" y="734"/>
                  <a:pt x="186" y="734"/>
                </a:cubicBezTo>
                <a:lnTo>
                  <a:pt x="66" y="734"/>
                </a:lnTo>
                <a:cubicBezTo>
                  <a:pt x="56" y="734"/>
                  <a:pt x="48" y="726"/>
                  <a:pt x="48" y="715"/>
                </a:cubicBezTo>
                <a:lnTo>
                  <a:pt x="48" y="563"/>
                </a:lnTo>
                <a:cubicBezTo>
                  <a:pt x="48" y="552"/>
                  <a:pt x="56" y="544"/>
                  <a:pt x="66" y="544"/>
                </a:cubicBezTo>
                <a:lnTo>
                  <a:pt x="186" y="544"/>
                </a:lnTo>
                <a:cubicBezTo>
                  <a:pt x="225" y="544"/>
                  <a:pt x="257" y="522"/>
                  <a:pt x="272" y="486"/>
                </a:cubicBezTo>
                <a:cubicBezTo>
                  <a:pt x="287" y="451"/>
                  <a:pt x="279" y="412"/>
                  <a:pt x="252" y="385"/>
                </a:cubicBezTo>
                <a:lnTo>
                  <a:pt x="167" y="301"/>
                </a:lnTo>
                <a:cubicBezTo>
                  <a:pt x="160" y="293"/>
                  <a:pt x="160" y="281"/>
                  <a:pt x="167" y="274"/>
                </a:cubicBezTo>
                <a:lnTo>
                  <a:pt x="275" y="167"/>
                </a:lnTo>
                <a:cubicBezTo>
                  <a:pt x="283" y="159"/>
                  <a:pt x="294" y="159"/>
                  <a:pt x="301" y="167"/>
                </a:cubicBezTo>
                <a:lnTo>
                  <a:pt x="386" y="251"/>
                </a:lnTo>
                <a:cubicBezTo>
                  <a:pt x="413" y="278"/>
                  <a:pt x="452" y="286"/>
                  <a:pt x="488" y="271"/>
                </a:cubicBezTo>
                <a:cubicBezTo>
                  <a:pt x="523" y="256"/>
                  <a:pt x="545" y="223"/>
                  <a:pt x="545" y="185"/>
                </a:cubicBezTo>
                <a:lnTo>
                  <a:pt x="545" y="65"/>
                </a:lnTo>
                <a:cubicBezTo>
                  <a:pt x="545" y="55"/>
                  <a:pt x="554" y="47"/>
                  <a:pt x="564" y="47"/>
                </a:cubicBezTo>
                <a:lnTo>
                  <a:pt x="716" y="47"/>
                </a:lnTo>
                <a:cubicBezTo>
                  <a:pt x="726" y="47"/>
                  <a:pt x="734" y="55"/>
                  <a:pt x="734" y="65"/>
                </a:cubicBezTo>
                <a:lnTo>
                  <a:pt x="734" y="185"/>
                </a:lnTo>
                <a:cubicBezTo>
                  <a:pt x="734" y="223"/>
                  <a:pt x="757" y="256"/>
                  <a:pt x="792" y="271"/>
                </a:cubicBezTo>
                <a:cubicBezTo>
                  <a:pt x="828" y="286"/>
                  <a:pt x="867" y="279"/>
                  <a:pt x="894" y="251"/>
                </a:cubicBezTo>
                <a:lnTo>
                  <a:pt x="978" y="167"/>
                </a:lnTo>
                <a:cubicBezTo>
                  <a:pt x="986" y="159"/>
                  <a:pt x="997" y="159"/>
                  <a:pt x="1005" y="167"/>
                </a:cubicBezTo>
                <a:lnTo>
                  <a:pt x="1112" y="274"/>
                </a:lnTo>
                <a:cubicBezTo>
                  <a:pt x="1120" y="281"/>
                  <a:pt x="1120" y="293"/>
                  <a:pt x="1112" y="301"/>
                </a:cubicBezTo>
                <a:lnTo>
                  <a:pt x="1028" y="385"/>
                </a:lnTo>
                <a:cubicBezTo>
                  <a:pt x="1001" y="412"/>
                  <a:pt x="993" y="451"/>
                  <a:pt x="1008" y="486"/>
                </a:cubicBezTo>
                <a:cubicBezTo>
                  <a:pt x="1022" y="522"/>
                  <a:pt x="1055" y="544"/>
                  <a:pt x="1094" y="544"/>
                </a:cubicBezTo>
                <a:lnTo>
                  <a:pt x="1213" y="544"/>
                </a:lnTo>
                <a:cubicBezTo>
                  <a:pt x="1223" y="544"/>
                  <a:pt x="1232" y="552"/>
                  <a:pt x="1232" y="563"/>
                </a:cubicBezTo>
                <a:close/>
                <a:moveTo>
                  <a:pt x="1213" y="497"/>
                </a:moveTo>
                <a:lnTo>
                  <a:pt x="1094" y="497"/>
                </a:lnTo>
                <a:cubicBezTo>
                  <a:pt x="1074" y="497"/>
                  <a:pt x="1059" y="486"/>
                  <a:pt x="1051" y="469"/>
                </a:cubicBezTo>
                <a:cubicBezTo>
                  <a:pt x="1044" y="450"/>
                  <a:pt x="1048" y="432"/>
                  <a:pt x="1061" y="419"/>
                </a:cubicBezTo>
                <a:lnTo>
                  <a:pt x="1146" y="334"/>
                </a:lnTo>
                <a:cubicBezTo>
                  <a:pt x="1158" y="322"/>
                  <a:pt x="1165" y="305"/>
                  <a:pt x="1165" y="287"/>
                </a:cubicBezTo>
                <a:cubicBezTo>
                  <a:pt x="1165" y="270"/>
                  <a:pt x="1158" y="253"/>
                  <a:pt x="1146" y="241"/>
                </a:cubicBezTo>
                <a:lnTo>
                  <a:pt x="1038" y="133"/>
                </a:lnTo>
                <a:cubicBezTo>
                  <a:pt x="1013" y="108"/>
                  <a:pt x="970" y="108"/>
                  <a:pt x="945" y="133"/>
                </a:cubicBezTo>
                <a:lnTo>
                  <a:pt x="860" y="218"/>
                </a:lnTo>
                <a:cubicBezTo>
                  <a:pt x="847" y="231"/>
                  <a:pt x="828" y="235"/>
                  <a:pt x="811" y="228"/>
                </a:cubicBezTo>
                <a:cubicBezTo>
                  <a:pt x="793" y="220"/>
                  <a:pt x="782" y="204"/>
                  <a:pt x="782" y="185"/>
                </a:cubicBezTo>
                <a:lnTo>
                  <a:pt x="782" y="65"/>
                </a:lnTo>
                <a:cubicBezTo>
                  <a:pt x="782" y="29"/>
                  <a:pt x="752" y="0"/>
                  <a:pt x="716" y="0"/>
                </a:cubicBezTo>
                <a:lnTo>
                  <a:pt x="564" y="0"/>
                </a:lnTo>
                <a:cubicBezTo>
                  <a:pt x="527" y="0"/>
                  <a:pt x="498" y="29"/>
                  <a:pt x="498" y="65"/>
                </a:cubicBezTo>
                <a:lnTo>
                  <a:pt x="498" y="185"/>
                </a:lnTo>
                <a:cubicBezTo>
                  <a:pt x="498" y="204"/>
                  <a:pt x="487" y="220"/>
                  <a:pt x="469" y="228"/>
                </a:cubicBezTo>
                <a:cubicBezTo>
                  <a:pt x="452" y="235"/>
                  <a:pt x="433" y="231"/>
                  <a:pt x="419" y="218"/>
                </a:cubicBezTo>
                <a:lnTo>
                  <a:pt x="335" y="133"/>
                </a:lnTo>
                <a:cubicBezTo>
                  <a:pt x="310" y="108"/>
                  <a:pt x="267" y="108"/>
                  <a:pt x="242" y="133"/>
                </a:cubicBezTo>
                <a:lnTo>
                  <a:pt x="134" y="241"/>
                </a:lnTo>
                <a:cubicBezTo>
                  <a:pt x="122" y="253"/>
                  <a:pt x="115" y="270"/>
                  <a:pt x="115" y="287"/>
                </a:cubicBezTo>
                <a:cubicBezTo>
                  <a:pt x="115" y="305"/>
                  <a:pt x="122" y="322"/>
                  <a:pt x="134" y="334"/>
                </a:cubicBezTo>
                <a:lnTo>
                  <a:pt x="218" y="419"/>
                </a:lnTo>
                <a:cubicBezTo>
                  <a:pt x="232" y="432"/>
                  <a:pt x="236" y="450"/>
                  <a:pt x="229" y="469"/>
                </a:cubicBezTo>
                <a:cubicBezTo>
                  <a:pt x="221" y="486"/>
                  <a:pt x="205" y="497"/>
                  <a:pt x="186" y="497"/>
                </a:cubicBezTo>
                <a:lnTo>
                  <a:pt x="66" y="497"/>
                </a:lnTo>
                <a:cubicBezTo>
                  <a:pt x="30" y="497"/>
                  <a:pt x="0" y="527"/>
                  <a:pt x="0" y="563"/>
                </a:cubicBezTo>
                <a:lnTo>
                  <a:pt x="0" y="715"/>
                </a:lnTo>
                <a:cubicBezTo>
                  <a:pt x="0" y="751"/>
                  <a:pt x="30" y="781"/>
                  <a:pt x="66" y="781"/>
                </a:cubicBezTo>
                <a:lnTo>
                  <a:pt x="186" y="781"/>
                </a:lnTo>
                <a:cubicBezTo>
                  <a:pt x="205" y="781"/>
                  <a:pt x="221" y="791"/>
                  <a:pt x="229" y="809"/>
                </a:cubicBezTo>
                <a:cubicBezTo>
                  <a:pt x="236" y="827"/>
                  <a:pt x="232" y="846"/>
                  <a:pt x="218" y="859"/>
                </a:cubicBezTo>
                <a:lnTo>
                  <a:pt x="134" y="944"/>
                </a:lnTo>
                <a:cubicBezTo>
                  <a:pt x="122" y="956"/>
                  <a:pt x="115" y="973"/>
                  <a:pt x="115" y="990"/>
                </a:cubicBezTo>
                <a:cubicBezTo>
                  <a:pt x="115" y="1008"/>
                  <a:pt x="122" y="1025"/>
                  <a:pt x="134" y="1037"/>
                </a:cubicBezTo>
                <a:lnTo>
                  <a:pt x="242" y="1145"/>
                </a:lnTo>
                <a:cubicBezTo>
                  <a:pt x="267" y="1170"/>
                  <a:pt x="310" y="1170"/>
                  <a:pt x="335" y="1145"/>
                </a:cubicBezTo>
                <a:lnTo>
                  <a:pt x="419" y="1061"/>
                </a:lnTo>
                <a:cubicBezTo>
                  <a:pt x="433" y="1047"/>
                  <a:pt x="452" y="1043"/>
                  <a:pt x="469" y="1050"/>
                </a:cubicBezTo>
                <a:cubicBezTo>
                  <a:pt x="487" y="1057"/>
                  <a:pt x="498" y="1074"/>
                  <a:pt x="498" y="1093"/>
                </a:cubicBezTo>
                <a:lnTo>
                  <a:pt x="498" y="1212"/>
                </a:lnTo>
                <a:cubicBezTo>
                  <a:pt x="498" y="1249"/>
                  <a:pt x="527" y="1278"/>
                  <a:pt x="564" y="1278"/>
                </a:cubicBezTo>
                <a:lnTo>
                  <a:pt x="716" y="1278"/>
                </a:lnTo>
                <a:cubicBezTo>
                  <a:pt x="752" y="1278"/>
                  <a:pt x="782" y="1249"/>
                  <a:pt x="782" y="1212"/>
                </a:cubicBezTo>
                <a:lnTo>
                  <a:pt x="782" y="1093"/>
                </a:lnTo>
                <a:cubicBezTo>
                  <a:pt x="782" y="1074"/>
                  <a:pt x="793" y="1057"/>
                  <a:pt x="810" y="1050"/>
                </a:cubicBezTo>
                <a:cubicBezTo>
                  <a:pt x="828" y="1043"/>
                  <a:pt x="847" y="1047"/>
                  <a:pt x="860" y="1061"/>
                </a:cubicBezTo>
                <a:lnTo>
                  <a:pt x="945" y="1145"/>
                </a:lnTo>
                <a:cubicBezTo>
                  <a:pt x="970" y="1170"/>
                  <a:pt x="1013" y="1170"/>
                  <a:pt x="1038" y="1145"/>
                </a:cubicBezTo>
                <a:lnTo>
                  <a:pt x="1146" y="1037"/>
                </a:lnTo>
                <a:cubicBezTo>
                  <a:pt x="1158" y="1025"/>
                  <a:pt x="1165" y="1008"/>
                  <a:pt x="1165" y="990"/>
                </a:cubicBezTo>
                <a:cubicBezTo>
                  <a:pt x="1165" y="973"/>
                  <a:pt x="1158" y="956"/>
                  <a:pt x="1146" y="944"/>
                </a:cubicBezTo>
                <a:lnTo>
                  <a:pt x="1061" y="859"/>
                </a:lnTo>
                <a:cubicBezTo>
                  <a:pt x="1048" y="846"/>
                  <a:pt x="1044" y="827"/>
                  <a:pt x="1051" y="809"/>
                </a:cubicBezTo>
                <a:cubicBezTo>
                  <a:pt x="1059" y="791"/>
                  <a:pt x="1074" y="781"/>
                  <a:pt x="1094" y="781"/>
                </a:cubicBezTo>
                <a:lnTo>
                  <a:pt x="1213" y="781"/>
                </a:lnTo>
                <a:cubicBezTo>
                  <a:pt x="1250" y="781"/>
                  <a:pt x="1279" y="751"/>
                  <a:pt x="1279" y="715"/>
                </a:cubicBezTo>
                <a:lnTo>
                  <a:pt x="1279" y="563"/>
                </a:lnTo>
                <a:cubicBezTo>
                  <a:pt x="1279" y="527"/>
                  <a:pt x="1250" y="497"/>
                  <a:pt x="1213" y="497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0" name="Freeform 124">
            <a:extLst>
              <a:ext uri="{FF2B5EF4-FFF2-40B4-BE49-F238E27FC236}">
                <a16:creationId xmlns:a16="http://schemas.microsoft.com/office/drawing/2014/main" id="{5C33F2C7-AA6B-A342-A5FD-B1440C574A20}"/>
              </a:ext>
            </a:extLst>
          </p:cNvPr>
          <p:cNvSpPr/>
          <p:nvPr/>
        </p:nvSpPr>
        <p:spPr>
          <a:xfrm>
            <a:off x="3345538" y="11117347"/>
            <a:ext cx="155449" cy="1550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426">
                <a:moveTo>
                  <a:pt x="214" y="379"/>
                </a:moveTo>
                <a:cubicBezTo>
                  <a:pt x="123" y="379"/>
                  <a:pt x="48" y="304"/>
                  <a:pt x="48" y="213"/>
                </a:cubicBezTo>
                <a:cubicBezTo>
                  <a:pt x="48" y="122"/>
                  <a:pt x="123" y="47"/>
                  <a:pt x="214" y="47"/>
                </a:cubicBezTo>
                <a:cubicBezTo>
                  <a:pt x="305" y="47"/>
                  <a:pt x="380" y="122"/>
                  <a:pt x="380" y="213"/>
                </a:cubicBezTo>
                <a:cubicBezTo>
                  <a:pt x="380" y="304"/>
                  <a:pt x="305" y="379"/>
                  <a:pt x="214" y="379"/>
                </a:cubicBezTo>
                <a:close/>
                <a:moveTo>
                  <a:pt x="214" y="0"/>
                </a:moveTo>
                <a:cubicBezTo>
                  <a:pt x="96" y="0"/>
                  <a:pt x="0" y="95"/>
                  <a:pt x="0" y="213"/>
                </a:cubicBezTo>
                <a:cubicBezTo>
                  <a:pt x="0" y="331"/>
                  <a:pt x="96" y="426"/>
                  <a:pt x="214" y="426"/>
                </a:cubicBezTo>
                <a:cubicBezTo>
                  <a:pt x="331" y="426"/>
                  <a:pt x="427" y="331"/>
                  <a:pt x="427" y="213"/>
                </a:cubicBezTo>
                <a:cubicBezTo>
                  <a:pt x="427" y="95"/>
                  <a:pt x="331" y="0"/>
                  <a:pt x="214" y="0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1" name="Freeform 125">
            <a:extLst>
              <a:ext uri="{FF2B5EF4-FFF2-40B4-BE49-F238E27FC236}">
                <a16:creationId xmlns:a16="http://schemas.microsoft.com/office/drawing/2014/main" id="{795D08A9-6F39-F144-95F9-BD55F63953D0}"/>
              </a:ext>
            </a:extLst>
          </p:cNvPr>
          <p:cNvSpPr/>
          <p:nvPr/>
        </p:nvSpPr>
        <p:spPr>
          <a:xfrm>
            <a:off x="4835804" y="10982697"/>
            <a:ext cx="140488" cy="3441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6" h="944">
                <a:moveTo>
                  <a:pt x="227" y="898"/>
                </a:moveTo>
                <a:cubicBezTo>
                  <a:pt x="163" y="898"/>
                  <a:pt x="112" y="847"/>
                  <a:pt x="112" y="784"/>
                </a:cubicBezTo>
                <a:cubicBezTo>
                  <a:pt x="112" y="721"/>
                  <a:pt x="163" y="670"/>
                  <a:pt x="227" y="670"/>
                </a:cubicBezTo>
                <a:cubicBezTo>
                  <a:pt x="289" y="670"/>
                  <a:pt x="341" y="721"/>
                  <a:pt x="341" y="784"/>
                </a:cubicBezTo>
                <a:cubicBezTo>
                  <a:pt x="341" y="847"/>
                  <a:pt x="289" y="898"/>
                  <a:pt x="227" y="898"/>
                </a:cubicBezTo>
                <a:close/>
                <a:moveTo>
                  <a:pt x="302" y="643"/>
                </a:moveTo>
                <a:cubicBezTo>
                  <a:pt x="312" y="599"/>
                  <a:pt x="318" y="555"/>
                  <a:pt x="318" y="510"/>
                </a:cubicBezTo>
                <a:cubicBezTo>
                  <a:pt x="318" y="302"/>
                  <a:pt x="212" y="112"/>
                  <a:pt x="35" y="3"/>
                </a:cubicBezTo>
                <a:cubicBezTo>
                  <a:pt x="24" y="-3"/>
                  <a:pt x="10" y="1"/>
                  <a:pt x="3" y="11"/>
                </a:cubicBezTo>
                <a:cubicBezTo>
                  <a:pt x="-3" y="22"/>
                  <a:pt x="0" y="36"/>
                  <a:pt x="11" y="42"/>
                </a:cubicBezTo>
                <a:cubicBezTo>
                  <a:pt x="174" y="143"/>
                  <a:pt x="272" y="318"/>
                  <a:pt x="272" y="510"/>
                </a:cubicBezTo>
                <a:cubicBezTo>
                  <a:pt x="272" y="549"/>
                  <a:pt x="268" y="588"/>
                  <a:pt x="259" y="627"/>
                </a:cubicBezTo>
                <a:cubicBezTo>
                  <a:pt x="249" y="625"/>
                  <a:pt x="238" y="624"/>
                  <a:pt x="227" y="624"/>
                </a:cubicBezTo>
                <a:cubicBezTo>
                  <a:pt x="138" y="624"/>
                  <a:pt x="67" y="696"/>
                  <a:pt x="67" y="784"/>
                </a:cubicBezTo>
                <a:cubicBezTo>
                  <a:pt x="67" y="872"/>
                  <a:pt x="138" y="944"/>
                  <a:pt x="227" y="944"/>
                </a:cubicBezTo>
                <a:cubicBezTo>
                  <a:pt x="315" y="944"/>
                  <a:pt x="386" y="872"/>
                  <a:pt x="386" y="784"/>
                </a:cubicBezTo>
                <a:cubicBezTo>
                  <a:pt x="386" y="723"/>
                  <a:pt x="352" y="670"/>
                  <a:pt x="302" y="64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2" name="Freeform 126">
            <a:extLst>
              <a:ext uri="{FF2B5EF4-FFF2-40B4-BE49-F238E27FC236}">
                <a16:creationId xmlns:a16="http://schemas.microsoft.com/office/drawing/2014/main" id="{049F0647-201F-2B41-9EC8-39797523F1DB}"/>
              </a:ext>
            </a:extLst>
          </p:cNvPr>
          <p:cNvSpPr/>
          <p:nvPr/>
        </p:nvSpPr>
        <p:spPr>
          <a:xfrm>
            <a:off x="4493160" y="11210032"/>
            <a:ext cx="329508" cy="1744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479">
                <a:moveTo>
                  <a:pt x="46" y="160"/>
                </a:moveTo>
                <a:cubicBezTo>
                  <a:pt x="46" y="97"/>
                  <a:pt x="97" y="46"/>
                  <a:pt x="160" y="46"/>
                </a:cubicBezTo>
                <a:cubicBezTo>
                  <a:pt x="223" y="46"/>
                  <a:pt x="274" y="97"/>
                  <a:pt x="274" y="160"/>
                </a:cubicBezTo>
                <a:cubicBezTo>
                  <a:pt x="274" y="223"/>
                  <a:pt x="223" y="274"/>
                  <a:pt x="160" y="274"/>
                </a:cubicBezTo>
                <a:cubicBezTo>
                  <a:pt x="97" y="274"/>
                  <a:pt x="46" y="223"/>
                  <a:pt x="46" y="160"/>
                </a:cubicBezTo>
                <a:close/>
                <a:moveTo>
                  <a:pt x="873" y="393"/>
                </a:moveTo>
                <a:cubicBezTo>
                  <a:pt x="806" y="420"/>
                  <a:pt x="735" y="434"/>
                  <a:pt x="663" y="434"/>
                </a:cubicBezTo>
                <a:cubicBezTo>
                  <a:pt x="517" y="434"/>
                  <a:pt x="376" y="375"/>
                  <a:pt x="274" y="272"/>
                </a:cubicBezTo>
                <a:cubicBezTo>
                  <a:pt x="303" y="243"/>
                  <a:pt x="320" y="204"/>
                  <a:pt x="320" y="160"/>
                </a:cubicBezTo>
                <a:cubicBezTo>
                  <a:pt x="320" y="72"/>
                  <a:pt x="248" y="0"/>
                  <a:pt x="160" y="0"/>
                </a:cubicBezTo>
                <a:cubicBezTo>
                  <a:pt x="72" y="0"/>
                  <a:pt x="0" y="72"/>
                  <a:pt x="0" y="160"/>
                </a:cubicBezTo>
                <a:cubicBezTo>
                  <a:pt x="0" y="248"/>
                  <a:pt x="72" y="320"/>
                  <a:pt x="160" y="320"/>
                </a:cubicBezTo>
                <a:cubicBezTo>
                  <a:pt x="188" y="320"/>
                  <a:pt x="215" y="312"/>
                  <a:pt x="237" y="300"/>
                </a:cubicBezTo>
                <a:cubicBezTo>
                  <a:pt x="349" y="414"/>
                  <a:pt x="503" y="479"/>
                  <a:pt x="663" y="479"/>
                </a:cubicBezTo>
                <a:cubicBezTo>
                  <a:pt x="741" y="479"/>
                  <a:pt x="817" y="464"/>
                  <a:pt x="890" y="435"/>
                </a:cubicBezTo>
                <a:cubicBezTo>
                  <a:pt x="901" y="430"/>
                  <a:pt x="907" y="417"/>
                  <a:pt x="902" y="405"/>
                </a:cubicBezTo>
                <a:cubicBezTo>
                  <a:pt x="898" y="393"/>
                  <a:pt x="884" y="388"/>
                  <a:pt x="873" y="39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3" name="Freeform 127">
            <a:extLst>
              <a:ext uri="{FF2B5EF4-FFF2-40B4-BE49-F238E27FC236}">
                <a16:creationId xmlns:a16="http://schemas.microsoft.com/office/drawing/2014/main" id="{36FC3EBB-1803-B449-AAD1-0D15AC1FD6A6}"/>
              </a:ext>
            </a:extLst>
          </p:cNvPr>
          <p:cNvSpPr/>
          <p:nvPr/>
        </p:nvSpPr>
        <p:spPr>
          <a:xfrm>
            <a:off x="4518702" y="10902054"/>
            <a:ext cx="274407" cy="2598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3" h="713">
                <a:moveTo>
                  <a:pt x="593" y="45"/>
                </a:moveTo>
                <a:cubicBezTo>
                  <a:pt x="656" y="45"/>
                  <a:pt x="707" y="96"/>
                  <a:pt x="707" y="160"/>
                </a:cubicBezTo>
                <a:cubicBezTo>
                  <a:pt x="707" y="223"/>
                  <a:pt x="656" y="274"/>
                  <a:pt x="593" y="274"/>
                </a:cubicBezTo>
                <a:cubicBezTo>
                  <a:pt x="530" y="274"/>
                  <a:pt x="478" y="223"/>
                  <a:pt x="478" y="160"/>
                </a:cubicBezTo>
                <a:cubicBezTo>
                  <a:pt x="478" y="96"/>
                  <a:pt x="530" y="45"/>
                  <a:pt x="593" y="45"/>
                </a:cubicBezTo>
                <a:close/>
                <a:moveTo>
                  <a:pt x="22" y="713"/>
                </a:moveTo>
                <a:lnTo>
                  <a:pt x="23" y="713"/>
                </a:lnTo>
                <a:cubicBezTo>
                  <a:pt x="35" y="713"/>
                  <a:pt x="45" y="704"/>
                  <a:pt x="46" y="692"/>
                </a:cubicBezTo>
                <a:cubicBezTo>
                  <a:pt x="63" y="461"/>
                  <a:pt x="219" y="268"/>
                  <a:pt x="439" y="205"/>
                </a:cubicBezTo>
                <a:cubicBezTo>
                  <a:pt x="459" y="271"/>
                  <a:pt x="520" y="320"/>
                  <a:pt x="593" y="320"/>
                </a:cubicBezTo>
                <a:cubicBezTo>
                  <a:pt x="681" y="320"/>
                  <a:pt x="753" y="248"/>
                  <a:pt x="753" y="160"/>
                </a:cubicBezTo>
                <a:cubicBezTo>
                  <a:pt x="753" y="71"/>
                  <a:pt x="681" y="0"/>
                  <a:pt x="593" y="0"/>
                </a:cubicBezTo>
                <a:cubicBezTo>
                  <a:pt x="505" y="0"/>
                  <a:pt x="433" y="71"/>
                  <a:pt x="433" y="159"/>
                </a:cubicBezTo>
                <a:cubicBezTo>
                  <a:pt x="191" y="226"/>
                  <a:pt x="18" y="436"/>
                  <a:pt x="0" y="688"/>
                </a:cubicBezTo>
                <a:cubicBezTo>
                  <a:pt x="-1" y="701"/>
                  <a:pt x="9" y="712"/>
                  <a:pt x="22" y="713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4" name="CuadroTexto 361">
            <a:extLst>
              <a:ext uri="{FF2B5EF4-FFF2-40B4-BE49-F238E27FC236}">
                <a16:creationId xmlns:a16="http://schemas.microsoft.com/office/drawing/2014/main" id="{7F9D5DE7-2DD1-F443-A869-351190622CA1}"/>
              </a:ext>
            </a:extLst>
          </p:cNvPr>
          <p:cNvSpPr txBox="1"/>
          <p:nvPr/>
        </p:nvSpPr>
        <p:spPr>
          <a:xfrm>
            <a:off x="1791168" y="9800495"/>
            <a:ext cx="79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185" name="CuadroTexto 362">
            <a:extLst>
              <a:ext uri="{FF2B5EF4-FFF2-40B4-BE49-F238E27FC236}">
                <a16:creationId xmlns:a16="http://schemas.microsoft.com/office/drawing/2014/main" id="{9020A1D1-9F55-574B-8085-E470244DFFC7}"/>
              </a:ext>
            </a:extLst>
          </p:cNvPr>
          <p:cNvSpPr txBox="1"/>
          <p:nvPr/>
        </p:nvSpPr>
        <p:spPr>
          <a:xfrm>
            <a:off x="3102268" y="9790460"/>
            <a:ext cx="79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6" name="CuadroTexto 363">
            <a:extLst>
              <a:ext uri="{FF2B5EF4-FFF2-40B4-BE49-F238E27FC236}">
                <a16:creationId xmlns:a16="http://schemas.microsoft.com/office/drawing/2014/main" id="{F68C7610-829C-2044-8844-0C219852256B}"/>
              </a:ext>
            </a:extLst>
          </p:cNvPr>
          <p:cNvSpPr txBox="1"/>
          <p:nvPr/>
        </p:nvSpPr>
        <p:spPr>
          <a:xfrm>
            <a:off x="4402723" y="9800494"/>
            <a:ext cx="79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AFE86E93-9628-7047-BC04-54202053F50C}"/>
              </a:ext>
            </a:extLst>
          </p:cNvPr>
          <p:cNvSpPr txBox="1"/>
          <p:nvPr/>
        </p:nvSpPr>
        <p:spPr>
          <a:xfrm>
            <a:off x="1503362" y="12019940"/>
            <a:ext cx="119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188" name="CuadroTexto 365">
            <a:extLst>
              <a:ext uri="{FF2B5EF4-FFF2-40B4-BE49-F238E27FC236}">
                <a16:creationId xmlns:a16="http://schemas.microsoft.com/office/drawing/2014/main" id="{B1655169-2D24-BA4C-86D0-953767FC5212}"/>
              </a:ext>
            </a:extLst>
          </p:cNvPr>
          <p:cNvSpPr txBox="1"/>
          <p:nvPr/>
        </p:nvSpPr>
        <p:spPr>
          <a:xfrm>
            <a:off x="2834369" y="12026305"/>
            <a:ext cx="119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189" name="CuadroTexto 366">
            <a:extLst>
              <a:ext uri="{FF2B5EF4-FFF2-40B4-BE49-F238E27FC236}">
                <a16:creationId xmlns:a16="http://schemas.microsoft.com/office/drawing/2014/main" id="{8C18FDE9-45E7-FE44-934E-A3E0E68DEE70}"/>
              </a:ext>
            </a:extLst>
          </p:cNvPr>
          <p:cNvSpPr txBox="1"/>
          <p:nvPr/>
        </p:nvSpPr>
        <p:spPr>
          <a:xfrm>
            <a:off x="4135512" y="12026305"/>
            <a:ext cx="119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E6BF86D-BC74-A940-BF8E-51580DA1A93C}"/>
              </a:ext>
            </a:extLst>
          </p:cNvPr>
          <p:cNvGrpSpPr/>
          <p:nvPr/>
        </p:nvGrpSpPr>
        <p:grpSpPr>
          <a:xfrm>
            <a:off x="6705676" y="9435119"/>
            <a:ext cx="9100440" cy="3820386"/>
            <a:chOff x="2896888" y="4605061"/>
            <a:chExt cx="19313613" cy="8107901"/>
          </a:xfrm>
        </p:grpSpPr>
        <p:grpSp>
          <p:nvGrpSpPr>
            <p:cNvPr id="197" name="Agrupar 3">
              <a:extLst>
                <a:ext uri="{FF2B5EF4-FFF2-40B4-BE49-F238E27FC236}">
                  <a16:creationId xmlns:a16="http://schemas.microsoft.com/office/drawing/2014/main" id="{3EE3A7E7-8A77-094D-B7F6-32509F87B011}"/>
                </a:ext>
              </a:extLst>
            </p:cNvPr>
            <p:cNvGrpSpPr/>
            <p:nvPr/>
          </p:nvGrpSpPr>
          <p:grpSpPr>
            <a:xfrm>
              <a:off x="3743807" y="6339906"/>
              <a:ext cx="18466694" cy="5029068"/>
              <a:chOff x="3115512" y="6770532"/>
              <a:chExt cx="18466694" cy="5029068"/>
            </a:xfrm>
          </p:grpSpPr>
          <p:sp>
            <p:nvSpPr>
              <p:cNvPr id="198" name="Freeform 1">
                <a:extLst>
                  <a:ext uri="{FF2B5EF4-FFF2-40B4-BE49-F238E27FC236}">
                    <a16:creationId xmlns:a16="http://schemas.microsoft.com/office/drawing/2014/main" id="{70C6AA48-E12A-6E47-B271-DC8C3E6E4676}"/>
                  </a:ext>
                </a:extLst>
              </p:cNvPr>
              <p:cNvSpPr/>
              <p:nvPr/>
            </p:nvSpPr>
            <p:spPr>
              <a:xfrm>
                <a:off x="3115512" y="6770532"/>
                <a:ext cx="5012222" cy="50135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69" h="3870">
                    <a:moveTo>
                      <a:pt x="0" y="1935"/>
                    </a:moveTo>
                    <a:cubicBezTo>
                      <a:pt x="0" y="3004"/>
                      <a:pt x="866" y="3870"/>
                      <a:pt x="1935" y="3870"/>
                    </a:cubicBezTo>
                    <a:cubicBezTo>
                      <a:pt x="3003" y="3870"/>
                      <a:pt x="3869" y="3004"/>
                      <a:pt x="3869" y="1935"/>
                    </a:cubicBezTo>
                    <a:cubicBezTo>
                      <a:pt x="3869" y="866"/>
                      <a:pt x="3003" y="0"/>
                      <a:pt x="1935" y="0"/>
                    </a:cubicBezTo>
                    <a:cubicBezTo>
                      <a:pt x="866" y="0"/>
                      <a:pt x="0" y="866"/>
                      <a:pt x="0" y="1935"/>
                    </a:cubicBezTo>
                    <a:close/>
                  </a:path>
                </a:pathLst>
              </a:custGeom>
              <a:solidFill>
                <a:srgbClr val="E6E7E8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1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9" name="Freeform 3">
                <a:extLst>
                  <a:ext uri="{FF2B5EF4-FFF2-40B4-BE49-F238E27FC236}">
                    <a16:creationId xmlns:a16="http://schemas.microsoft.com/office/drawing/2014/main" id="{15397A44-C46A-AE45-8367-1E3125D6459B}"/>
                  </a:ext>
                </a:extLst>
              </p:cNvPr>
              <p:cNvSpPr/>
              <p:nvPr/>
            </p:nvSpPr>
            <p:spPr>
              <a:xfrm>
                <a:off x="10053318" y="6770532"/>
                <a:ext cx="5013518" cy="50135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70" h="3870">
                    <a:moveTo>
                      <a:pt x="0" y="1935"/>
                    </a:moveTo>
                    <a:cubicBezTo>
                      <a:pt x="0" y="3004"/>
                      <a:pt x="867" y="3870"/>
                      <a:pt x="1935" y="3870"/>
                    </a:cubicBezTo>
                    <a:cubicBezTo>
                      <a:pt x="3004" y="3870"/>
                      <a:pt x="3870" y="3004"/>
                      <a:pt x="3870" y="1935"/>
                    </a:cubicBezTo>
                    <a:cubicBezTo>
                      <a:pt x="3870" y="866"/>
                      <a:pt x="3004" y="0"/>
                      <a:pt x="1935" y="0"/>
                    </a:cubicBezTo>
                    <a:cubicBezTo>
                      <a:pt x="867" y="0"/>
                      <a:pt x="0" y="866"/>
                      <a:pt x="0" y="1935"/>
                    </a:cubicBezTo>
                    <a:close/>
                  </a:path>
                </a:pathLst>
              </a:custGeom>
              <a:solidFill>
                <a:srgbClr val="E6E7E8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1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0" name="Freeform 5">
                <a:extLst>
                  <a:ext uri="{FF2B5EF4-FFF2-40B4-BE49-F238E27FC236}">
                    <a16:creationId xmlns:a16="http://schemas.microsoft.com/office/drawing/2014/main" id="{6E2553DF-4C2C-994C-A681-E1DA8866A616}"/>
                  </a:ext>
                </a:extLst>
              </p:cNvPr>
              <p:cNvSpPr/>
              <p:nvPr/>
            </p:nvSpPr>
            <p:spPr>
              <a:xfrm>
                <a:off x="16568688" y="6786082"/>
                <a:ext cx="5013518" cy="50135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870" h="3870">
                    <a:moveTo>
                      <a:pt x="0" y="1935"/>
                    </a:moveTo>
                    <a:cubicBezTo>
                      <a:pt x="0" y="3004"/>
                      <a:pt x="867" y="3870"/>
                      <a:pt x="1935" y="3870"/>
                    </a:cubicBezTo>
                    <a:cubicBezTo>
                      <a:pt x="3004" y="3870"/>
                      <a:pt x="3870" y="3004"/>
                      <a:pt x="3870" y="1935"/>
                    </a:cubicBezTo>
                    <a:cubicBezTo>
                      <a:pt x="3870" y="867"/>
                      <a:pt x="3004" y="0"/>
                      <a:pt x="1935" y="0"/>
                    </a:cubicBezTo>
                    <a:cubicBezTo>
                      <a:pt x="867" y="0"/>
                      <a:pt x="0" y="867"/>
                      <a:pt x="0" y="1935"/>
                    </a:cubicBezTo>
                    <a:close/>
                  </a:path>
                </a:pathLst>
              </a:custGeom>
              <a:solidFill>
                <a:srgbClr val="E6E7E8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1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01" name="CuadroTexto 292">
              <a:extLst>
                <a:ext uri="{FF2B5EF4-FFF2-40B4-BE49-F238E27FC236}">
                  <a16:creationId xmlns:a16="http://schemas.microsoft.com/office/drawing/2014/main" id="{A20E8F6B-1733-A447-9027-425078728A8A}"/>
                </a:ext>
              </a:extLst>
            </p:cNvPr>
            <p:cNvSpPr txBox="1"/>
            <p:nvPr/>
          </p:nvSpPr>
          <p:spPr>
            <a:xfrm>
              <a:off x="2896888" y="4613459"/>
              <a:ext cx="3132918" cy="809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2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1</a:t>
              </a:r>
            </a:p>
          </p:txBody>
        </p:sp>
        <p:sp>
          <p:nvSpPr>
            <p:cNvPr id="202" name="CuadroTexto 293">
              <a:extLst>
                <a:ext uri="{FF2B5EF4-FFF2-40B4-BE49-F238E27FC236}">
                  <a16:creationId xmlns:a16="http://schemas.microsoft.com/office/drawing/2014/main" id="{36AE1B55-CB0C-C944-9F2A-26278E5D7E21}"/>
                </a:ext>
              </a:extLst>
            </p:cNvPr>
            <p:cNvSpPr txBox="1"/>
            <p:nvPr/>
          </p:nvSpPr>
          <p:spPr>
            <a:xfrm>
              <a:off x="9044982" y="4609927"/>
              <a:ext cx="3132918" cy="809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200" b="1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  <a:endParaRPr lang="en-US" sz="242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03" name="CuadroTexto 294">
              <a:extLst>
                <a:ext uri="{FF2B5EF4-FFF2-40B4-BE49-F238E27FC236}">
                  <a16:creationId xmlns:a16="http://schemas.microsoft.com/office/drawing/2014/main" id="{7694F94D-0D44-0741-B57A-ED45413D0604}"/>
                </a:ext>
              </a:extLst>
            </p:cNvPr>
            <p:cNvSpPr txBox="1"/>
            <p:nvPr/>
          </p:nvSpPr>
          <p:spPr>
            <a:xfrm>
              <a:off x="15566430" y="4605061"/>
              <a:ext cx="3132918" cy="809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200" b="1">
                  <a:solidFill>
                    <a:schemeClr val="accent2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  <a:endParaRPr lang="en-US" sz="24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04" name="CuadroTexto 295">
              <a:extLst>
                <a:ext uri="{FF2B5EF4-FFF2-40B4-BE49-F238E27FC236}">
                  <a16:creationId xmlns:a16="http://schemas.microsoft.com/office/drawing/2014/main" id="{4B9EF174-D67E-B945-8639-A1B2E42F06F4}"/>
                </a:ext>
              </a:extLst>
            </p:cNvPr>
            <p:cNvSpPr txBox="1"/>
            <p:nvPr/>
          </p:nvSpPr>
          <p:spPr>
            <a:xfrm>
              <a:off x="5750650" y="7761753"/>
              <a:ext cx="2968340" cy="18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good or service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being offered.</a:t>
              </a:r>
            </a:p>
          </p:txBody>
        </p:sp>
        <p:sp>
          <p:nvSpPr>
            <p:cNvPr id="205" name="CuadroTexto 296">
              <a:extLst>
                <a:ext uri="{FF2B5EF4-FFF2-40B4-BE49-F238E27FC236}">
                  <a16:creationId xmlns:a16="http://schemas.microsoft.com/office/drawing/2014/main" id="{62BEACF0-666F-3747-B5F8-1C563441D8E1}"/>
                </a:ext>
              </a:extLst>
            </p:cNvPr>
            <p:cNvSpPr txBox="1"/>
            <p:nvPr/>
          </p:nvSpPr>
          <p:spPr>
            <a:xfrm>
              <a:off x="12630877" y="7796921"/>
              <a:ext cx="2968340" cy="18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good or service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being offered.</a:t>
              </a:r>
            </a:p>
          </p:txBody>
        </p:sp>
        <p:sp>
          <p:nvSpPr>
            <p:cNvPr id="206" name="CuadroTexto 297">
              <a:extLst>
                <a:ext uri="{FF2B5EF4-FFF2-40B4-BE49-F238E27FC236}">
                  <a16:creationId xmlns:a16="http://schemas.microsoft.com/office/drawing/2014/main" id="{D1B4F999-861A-564E-99B9-7DA6B0E4FC9F}"/>
                </a:ext>
              </a:extLst>
            </p:cNvPr>
            <p:cNvSpPr txBox="1"/>
            <p:nvPr/>
          </p:nvSpPr>
          <p:spPr>
            <a:xfrm>
              <a:off x="19206696" y="7796921"/>
              <a:ext cx="2968340" cy="18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good or service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being offered.</a:t>
              </a:r>
            </a:p>
          </p:txBody>
        </p:sp>
      </p:grpSp>
      <p:grpSp>
        <p:nvGrpSpPr>
          <p:cNvPr id="220" name="Agrupar 3">
            <a:extLst>
              <a:ext uri="{FF2B5EF4-FFF2-40B4-BE49-F238E27FC236}">
                <a16:creationId xmlns:a16="http://schemas.microsoft.com/office/drawing/2014/main" id="{9AC3977D-831D-1D4F-A471-7BC2D31FD394}"/>
              </a:ext>
            </a:extLst>
          </p:cNvPr>
          <p:cNvGrpSpPr/>
          <p:nvPr/>
        </p:nvGrpSpPr>
        <p:grpSpPr>
          <a:xfrm>
            <a:off x="17437453" y="9626107"/>
            <a:ext cx="3224740" cy="3342274"/>
            <a:chOff x="11436223" y="941833"/>
            <a:chExt cx="11416242" cy="11832335"/>
          </a:xfrm>
        </p:grpSpPr>
        <p:sp>
          <p:nvSpPr>
            <p:cNvPr id="221" name="Freeform 1">
              <a:extLst>
                <a:ext uri="{FF2B5EF4-FFF2-40B4-BE49-F238E27FC236}">
                  <a16:creationId xmlns:a16="http://schemas.microsoft.com/office/drawing/2014/main" id="{B97A02F3-CFED-5F4E-A96F-291D05E8DA2A}"/>
                </a:ext>
              </a:extLst>
            </p:cNvPr>
            <p:cNvSpPr/>
            <p:nvPr/>
          </p:nvSpPr>
          <p:spPr>
            <a:xfrm>
              <a:off x="18710333" y="941833"/>
              <a:ext cx="4142132" cy="358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6" h="2863">
                  <a:moveTo>
                    <a:pt x="2479" y="2863"/>
                  </a:moveTo>
                  <a:lnTo>
                    <a:pt x="3306" y="1432"/>
                  </a:lnTo>
                  <a:lnTo>
                    <a:pt x="2479" y="0"/>
                  </a:lnTo>
                  <a:lnTo>
                    <a:pt x="826" y="0"/>
                  </a:lnTo>
                  <a:lnTo>
                    <a:pt x="0" y="1432"/>
                  </a:lnTo>
                  <a:lnTo>
                    <a:pt x="826" y="2863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 2">
              <a:extLst>
                <a:ext uri="{FF2B5EF4-FFF2-40B4-BE49-F238E27FC236}">
                  <a16:creationId xmlns:a16="http://schemas.microsoft.com/office/drawing/2014/main" id="{505E31D9-D64A-EE49-81B0-0771370A3D4E}"/>
                </a:ext>
              </a:extLst>
            </p:cNvPr>
            <p:cNvSpPr/>
            <p:nvPr/>
          </p:nvSpPr>
          <p:spPr>
            <a:xfrm>
              <a:off x="15031919" y="2973420"/>
              <a:ext cx="4143382" cy="35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7" h="2864">
                  <a:moveTo>
                    <a:pt x="2480" y="2864"/>
                  </a:moveTo>
                  <a:lnTo>
                    <a:pt x="3307" y="1432"/>
                  </a:lnTo>
                  <a:lnTo>
                    <a:pt x="2480" y="0"/>
                  </a:lnTo>
                  <a:lnTo>
                    <a:pt x="827" y="0"/>
                  </a:lnTo>
                  <a:lnTo>
                    <a:pt x="0" y="1432"/>
                  </a:lnTo>
                  <a:lnTo>
                    <a:pt x="827" y="2864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 3">
              <a:extLst>
                <a:ext uri="{FF2B5EF4-FFF2-40B4-BE49-F238E27FC236}">
                  <a16:creationId xmlns:a16="http://schemas.microsoft.com/office/drawing/2014/main" id="{A50C3D1B-B5EF-BF4F-A7D8-95E80D45E266}"/>
                </a:ext>
              </a:extLst>
            </p:cNvPr>
            <p:cNvSpPr/>
            <p:nvPr/>
          </p:nvSpPr>
          <p:spPr>
            <a:xfrm>
              <a:off x="15031919" y="7040355"/>
              <a:ext cx="4143382" cy="35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7" h="2864">
                  <a:moveTo>
                    <a:pt x="2480" y="2864"/>
                  </a:moveTo>
                  <a:lnTo>
                    <a:pt x="3307" y="1432"/>
                  </a:lnTo>
                  <a:lnTo>
                    <a:pt x="2480" y="0"/>
                  </a:lnTo>
                  <a:lnTo>
                    <a:pt x="827" y="0"/>
                  </a:lnTo>
                  <a:lnTo>
                    <a:pt x="0" y="1432"/>
                  </a:lnTo>
                  <a:lnTo>
                    <a:pt x="827" y="2864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 4">
              <a:extLst>
                <a:ext uri="{FF2B5EF4-FFF2-40B4-BE49-F238E27FC236}">
                  <a16:creationId xmlns:a16="http://schemas.microsoft.com/office/drawing/2014/main" id="{6FCA7791-CDAC-304B-85B8-277531745B34}"/>
                </a:ext>
              </a:extLst>
            </p:cNvPr>
            <p:cNvSpPr/>
            <p:nvPr/>
          </p:nvSpPr>
          <p:spPr>
            <a:xfrm>
              <a:off x="11436223" y="5005007"/>
              <a:ext cx="4143382" cy="35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7" h="2864">
                  <a:moveTo>
                    <a:pt x="2480" y="2864"/>
                  </a:moveTo>
                  <a:lnTo>
                    <a:pt x="3307" y="1433"/>
                  </a:lnTo>
                  <a:lnTo>
                    <a:pt x="2480" y="0"/>
                  </a:lnTo>
                  <a:lnTo>
                    <a:pt x="827" y="0"/>
                  </a:lnTo>
                  <a:lnTo>
                    <a:pt x="0" y="1433"/>
                  </a:lnTo>
                  <a:lnTo>
                    <a:pt x="827" y="2864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CB68BD15-F30A-2043-8F37-9863351AB951}"/>
                </a:ext>
              </a:extLst>
            </p:cNvPr>
            <p:cNvSpPr/>
            <p:nvPr/>
          </p:nvSpPr>
          <p:spPr>
            <a:xfrm>
              <a:off x="18710333" y="5005007"/>
              <a:ext cx="4142132" cy="35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6" h="2864">
                  <a:moveTo>
                    <a:pt x="2480" y="2864"/>
                  </a:moveTo>
                  <a:lnTo>
                    <a:pt x="3306" y="1433"/>
                  </a:lnTo>
                  <a:lnTo>
                    <a:pt x="2480" y="0"/>
                  </a:lnTo>
                  <a:lnTo>
                    <a:pt x="827" y="0"/>
                  </a:lnTo>
                  <a:lnTo>
                    <a:pt x="0" y="1433"/>
                  </a:lnTo>
                  <a:lnTo>
                    <a:pt x="827" y="2864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D083FB5A-5F08-354B-AF38-53C989FF0E47}"/>
                </a:ext>
              </a:extLst>
            </p:cNvPr>
            <p:cNvSpPr/>
            <p:nvPr/>
          </p:nvSpPr>
          <p:spPr>
            <a:xfrm>
              <a:off x="18710333" y="9185991"/>
              <a:ext cx="4142132" cy="35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6" h="2864">
                  <a:moveTo>
                    <a:pt x="2480" y="2864"/>
                  </a:moveTo>
                  <a:lnTo>
                    <a:pt x="3306" y="1433"/>
                  </a:lnTo>
                  <a:lnTo>
                    <a:pt x="2480" y="0"/>
                  </a:lnTo>
                  <a:lnTo>
                    <a:pt x="827" y="0"/>
                  </a:lnTo>
                  <a:lnTo>
                    <a:pt x="0" y="1433"/>
                  </a:lnTo>
                  <a:lnTo>
                    <a:pt x="827" y="2864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AD00113-72A6-2B46-871F-DE38260372A9}"/>
              </a:ext>
            </a:extLst>
          </p:cNvPr>
          <p:cNvGrpSpPr/>
          <p:nvPr/>
        </p:nvGrpSpPr>
        <p:grpSpPr>
          <a:xfrm>
            <a:off x="973955" y="692200"/>
            <a:ext cx="5620809" cy="4174472"/>
            <a:chOff x="10422755" y="2327036"/>
            <a:chExt cx="12550048" cy="9320692"/>
          </a:xfrm>
        </p:grpSpPr>
        <p:grpSp>
          <p:nvGrpSpPr>
            <p:cNvPr id="2" name="Agrupar 2">
              <a:extLst>
                <a:ext uri="{FF2B5EF4-FFF2-40B4-BE49-F238E27FC236}">
                  <a16:creationId xmlns:a16="http://schemas.microsoft.com/office/drawing/2014/main" id="{686CEF3D-8671-9641-80A3-3498402258DC}"/>
                </a:ext>
              </a:extLst>
            </p:cNvPr>
            <p:cNvGrpSpPr/>
            <p:nvPr/>
          </p:nvGrpSpPr>
          <p:grpSpPr>
            <a:xfrm>
              <a:off x="10461570" y="2327036"/>
              <a:ext cx="12415518" cy="9320692"/>
              <a:chOff x="10738450" y="2809634"/>
              <a:chExt cx="12415518" cy="9320692"/>
            </a:xfrm>
          </p:grpSpPr>
          <p:sp>
            <p:nvSpPr>
              <p:cNvPr id="3" name="Freeform 1">
                <a:extLst>
                  <a:ext uri="{FF2B5EF4-FFF2-40B4-BE49-F238E27FC236}">
                    <a16:creationId xmlns:a16="http://schemas.microsoft.com/office/drawing/2014/main" id="{CAE426CB-63C4-C049-8F7C-B5ABE3C0AA62}"/>
                  </a:ext>
                </a:extLst>
              </p:cNvPr>
              <p:cNvSpPr/>
              <p:nvPr/>
            </p:nvSpPr>
            <p:spPr>
              <a:xfrm>
                <a:off x="10738450" y="2809634"/>
                <a:ext cx="4008261" cy="3519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9" h="2721">
                    <a:moveTo>
                      <a:pt x="3099" y="1371"/>
                    </a:moveTo>
                    <a:lnTo>
                      <a:pt x="2648" y="919"/>
                    </a:lnTo>
                    <a:cubicBezTo>
                      <a:pt x="2465" y="384"/>
                      <a:pt x="1958" y="0"/>
                      <a:pt x="1361" y="0"/>
                    </a:cubicBezTo>
                    <a:cubicBezTo>
                      <a:pt x="609" y="0"/>
                      <a:pt x="0" y="609"/>
                      <a:pt x="0" y="1360"/>
                    </a:cubicBezTo>
                    <a:cubicBezTo>
                      <a:pt x="0" y="2112"/>
                      <a:pt x="609" y="2721"/>
                      <a:pt x="1361" y="2721"/>
                    </a:cubicBezTo>
                    <a:cubicBezTo>
                      <a:pt x="1946" y="2721"/>
                      <a:pt x="2445" y="2351"/>
                      <a:pt x="2637" y="18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" name="Freeform 2">
                <a:extLst>
                  <a:ext uri="{FF2B5EF4-FFF2-40B4-BE49-F238E27FC236}">
                    <a16:creationId xmlns:a16="http://schemas.microsoft.com/office/drawing/2014/main" id="{B4819EC2-4771-C34F-B87A-00664DA1DB61}"/>
                  </a:ext>
                </a:extLst>
              </p:cNvPr>
              <p:cNvSpPr/>
              <p:nvPr/>
            </p:nvSpPr>
            <p:spPr>
              <a:xfrm>
                <a:off x="19101713" y="2818691"/>
                <a:ext cx="4009555" cy="3519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00" h="2721">
                    <a:moveTo>
                      <a:pt x="3100" y="1370"/>
                    </a:moveTo>
                    <a:lnTo>
                      <a:pt x="2649" y="919"/>
                    </a:lnTo>
                    <a:cubicBezTo>
                      <a:pt x="2465" y="384"/>
                      <a:pt x="1958" y="0"/>
                      <a:pt x="1361" y="0"/>
                    </a:cubicBezTo>
                    <a:cubicBezTo>
                      <a:pt x="609" y="0"/>
                      <a:pt x="0" y="609"/>
                      <a:pt x="0" y="1360"/>
                    </a:cubicBezTo>
                    <a:cubicBezTo>
                      <a:pt x="0" y="2112"/>
                      <a:pt x="609" y="2721"/>
                      <a:pt x="1361" y="2721"/>
                    </a:cubicBezTo>
                    <a:cubicBezTo>
                      <a:pt x="1946" y="2721"/>
                      <a:pt x="2445" y="2351"/>
                      <a:pt x="2637" y="1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" name="Freeform 3">
                <a:extLst>
                  <a:ext uri="{FF2B5EF4-FFF2-40B4-BE49-F238E27FC236}">
                    <a16:creationId xmlns:a16="http://schemas.microsoft.com/office/drawing/2014/main" id="{66DC5C15-0604-CA43-91BB-C00115F49510}"/>
                  </a:ext>
                </a:extLst>
              </p:cNvPr>
              <p:cNvSpPr/>
              <p:nvPr/>
            </p:nvSpPr>
            <p:spPr>
              <a:xfrm>
                <a:off x="19145707" y="8594310"/>
                <a:ext cx="4008261" cy="3519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9" h="2721">
                    <a:moveTo>
                      <a:pt x="0" y="1370"/>
                    </a:moveTo>
                    <a:lnTo>
                      <a:pt x="451" y="919"/>
                    </a:lnTo>
                    <a:cubicBezTo>
                      <a:pt x="634" y="384"/>
                      <a:pt x="1142" y="0"/>
                      <a:pt x="1738" y="0"/>
                    </a:cubicBezTo>
                    <a:cubicBezTo>
                      <a:pt x="2490" y="0"/>
                      <a:pt x="3099" y="609"/>
                      <a:pt x="3099" y="1360"/>
                    </a:cubicBezTo>
                    <a:cubicBezTo>
                      <a:pt x="3099" y="2112"/>
                      <a:pt x="2490" y="2721"/>
                      <a:pt x="1738" y="2721"/>
                    </a:cubicBezTo>
                    <a:cubicBezTo>
                      <a:pt x="1153" y="2721"/>
                      <a:pt x="654" y="2351"/>
                      <a:pt x="462" y="18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" name="Freeform 4">
                <a:extLst>
                  <a:ext uri="{FF2B5EF4-FFF2-40B4-BE49-F238E27FC236}">
                    <a16:creationId xmlns:a16="http://schemas.microsoft.com/office/drawing/2014/main" id="{9C0EA6C8-57EE-274A-B22A-DFDF7FFBC8FA}"/>
                  </a:ext>
                </a:extLst>
              </p:cNvPr>
              <p:cNvSpPr/>
              <p:nvPr/>
            </p:nvSpPr>
            <p:spPr>
              <a:xfrm>
                <a:off x="10782437" y="8611130"/>
                <a:ext cx="4008261" cy="35191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9" h="2721">
                    <a:moveTo>
                      <a:pt x="0" y="1370"/>
                    </a:moveTo>
                    <a:lnTo>
                      <a:pt x="451" y="919"/>
                    </a:lnTo>
                    <a:cubicBezTo>
                      <a:pt x="634" y="384"/>
                      <a:pt x="1141" y="0"/>
                      <a:pt x="1738" y="0"/>
                    </a:cubicBezTo>
                    <a:cubicBezTo>
                      <a:pt x="2489" y="0"/>
                      <a:pt x="3099" y="609"/>
                      <a:pt x="3099" y="1360"/>
                    </a:cubicBezTo>
                    <a:cubicBezTo>
                      <a:pt x="3099" y="2112"/>
                      <a:pt x="2489" y="2721"/>
                      <a:pt x="1738" y="2721"/>
                    </a:cubicBezTo>
                    <a:cubicBezTo>
                      <a:pt x="1153" y="2721"/>
                      <a:pt x="654" y="2351"/>
                      <a:pt x="462" y="183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" name="Straight Connector 6">
                <a:extLst>
                  <a:ext uri="{FF2B5EF4-FFF2-40B4-BE49-F238E27FC236}">
                    <a16:creationId xmlns:a16="http://schemas.microsoft.com/office/drawing/2014/main" id="{305D8D6F-EBE1-CB4A-9126-B4560DDB22C3}"/>
                  </a:ext>
                </a:extLst>
              </p:cNvPr>
              <p:cNvSpPr/>
              <p:nvPr/>
            </p:nvSpPr>
            <p:spPr>
              <a:xfrm>
                <a:off x="15401385" y="4569233"/>
                <a:ext cx="3037894" cy="0"/>
              </a:xfrm>
              <a:prstGeom prst="line">
                <a:avLst/>
              </a:prstGeom>
              <a:noFill/>
              <a:ln w="7200" cap="flat">
                <a:solidFill>
                  <a:srgbClr val="58595B"/>
                </a:solidFill>
                <a:prstDash val="solid"/>
                <a:round/>
              </a:ln>
            </p:spPr>
            <p:txBody>
              <a:bodyPr vert="horz" wrap="none" lIns="3600" tIns="3600" rIns="3600" bIns="36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" name="Straight Connector 9">
                <a:extLst>
                  <a:ext uri="{FF2B5EF4-FFF2-40B4-BE49-F238E27FC236}">
                    <a16:creationId xmlns:a16="http://schemas.microsoft.com/office/drawing/2014/main" id="{7297C987-AC81-2D46-BB34-FD1E381147F0}"/>
                  </a:ext>
                </a:extLst>
              </p:cNvPr>
              <p:cNvSpPr/>
              <p:nvPr/>
            </p:nvSpPr>
            <p:spPr>
              <a:xfrm>
                <a:off x="15401385" y="10353908"/>
                <a:ext cx="3037894" cy="0"/>
              </a:xfrm>
              <a:prstGeom prst="line">
                <a:avLst/>
              </a:prstGeom>
              <a:noFill/>
              <a:ln w="7200" cap="flat">
                <a:solidFill>
                  <a:srgbClr val="58595B"/>
                </a:solidFill>
                <a:prstDash val="solid"/>
                <a:round/>
              </a:ln>
            </p:spPr>
            <p:txBody>
              <a:bodyPr vert="horz" wrap="none" lIns="3600" tIns="3600" rIns="3600" bIns="36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" name="Straight Connector 12">
                <a:extLst>
                  <a:ext uri="{FF2B5EF4-FFF2-40B4-BE49-F238E27FC236}">
                    <a16:creationId xmlns:a16="http://schemas.microsoft.com/office/drawing/2014/main" id="{64B091F0-AB98-BE45-BF1A-9DAAA95FC112}"/>
                  </a:ext>
                </a:extLst>
              </p:cNvPr>
              <p:cNvSpPr/>
              <p:nvPr/>
            </p:nvSpPr>
            <p:spPr>
              <a:xfrm>
                <a:off x="21107141" y="7021026"/>
                <a:ext cx="0" cy="1139857"/>
              </a:xfrm>
              <a:prstGeom prst="line">
                <a:avLst/>
              </a:prstGeom>
              <a:noFill/>
              <a:ln w="7200" cap="flat">
                <a:solidFill>
                  <a:srgbClr val="58595B"/>
                </a:solidFill>
                <a:prstDash val="solid"/>
                <a:round/>
              </a:ln>
            </p:spPr>
            <p:txBody>
              <a:bodyPr vert="horz" wrap="none" lIns="3600" tIns="3600" rIns="3600" bIns="36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" name="Straight Connector 15">
                <a:extLst>
                  <a:ext uri="{FF2B5EF4-FFF2-40B4-BE49-F238E27FC236}">
                    <a16:creationId xmlns:a16="http://schemas.microsoft.com/office/drawing/2014/main" id="{63A22CF2-8658-6B4B-B517-CA911213D461}"/>
                  </a:ext>
                </a:extLst>
              </p:cNvPr>
              <p:cNvSpPr/>
              <p:nvPr/>
            </p:nvSpPr>
            <p:spPr>
              <a:xfrm>
                <a:off x="12742581" y="7021026"/>
                <a:ext cx="0" cy="1139857"/>
              </a:xfrm>
              <a:prstGeom prst="line">
                <a:avLst/>
              </a:prstGeom>
              <a:noFill/>
              <a:ln w="7200" cap="flat">
                <a:solidFill>
                  <a:srgbClr val="58595B"/>
                </a:solidFill>
                <a:prstDash val="solid"/>
                <a:round/>
              </a:ln>
            </p:spPr>
            <p:txBody>
              <a:bodyPr vert="horz" wrap="none" lIns="3600" tIns="3600" rIns="3600" bIns="36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1" name="CuadroTexto 353">
              <a:extLst>
                <a:ext uri="{FF2B5EF4-FFF2-40B4-BE49-F238E27FC236}">
                  <a16:creationId xmlns:a16="http://schemas.microsoft.com/office/drawing/2014/main" id="{AF69CD23-CFD4-D042-82E0-5BEC51DC60C8}"/>
                </a:ext>
              </a:extLst>
            </p:cNvPr>
            <p:cNvSpPr txBox="1"/>
            <p:nvPr/>
          </p:nvSpPr>
          <p:spPr>
            <a:xfrm>
              <a:off x="11704395" y="2581643"/>
              <a:ext cx="1278338" cy="89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12" name="CuadroTexto 354">
              <a:extLst>
                <a:ext uri="{FF2B5EF4-FFF2-40B4-BE49-F238E27FC236}">
                  <a16:creationId xmlns:a16="http://schemas.microsoft.com/office/drawing/2014/main" id="{45856570-E977-7045-B1C6-8CB8F1FD8782}"/>
                </a:ext>
              </a:extLst>
            </p:cNvPr>
            <p:cNvSpPr txBox="1"/>
            <p:nvPr/>
          </p:nvSpPr>
          <p:spPr>
            <a:xfrm>
              <a:off x="10422755" y="3742668"/>
              <a:ext cx="3679366" cy="8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13" name="CuadroTexto 355">
              <a:extLst>
                <a:ext uri="{FF2B5EF4-FFF2-40B4-BE49-F238E27FC236}">
                  <a16:creationId xmlns:a16="http://schemas.microsoft.com/office/drawing/2014/main" id="{B75469B3-177F-1D43-98FF-5C5E7AFE11D5}"/>
                </a:ext>
              </a:extLst>
            </p:cNvPr>
            <p:cNvSpPr txBox="1"/>
            <p:nvPr/>
          </p:nvSpPr>
          <p:spPr>
            <a:xfrm>
              <a:off x="20042994" y="2579660"/>
              <a:ext cx="1278338" cy="89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4" name="CuadroTexto 356">
              <a:extLst>
                <a:ext uri="{FF2B5EF4-FFF2-40B4-BE49-F238E27FC236}">
                  <a16:creationId xmlns:a16="http://schemas.microsoft.com/office/drawing/2014/main" id="{1409B6AF-9874-2E48-BAFF-DCB31A6A81E0}"/>
                </a:ext>
              </a:extLst>
            </p:cNvPr>
            <p:cNvSpPr txBox="1"/>
            <p:nvPr/>
          </p:nvSpPr>
          <p:spPr>
            <a:xfrm>
              <a:off x="18840868" y="3740685"/>
              <a:ext cx="3679366" cy="8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15" name="CuadroTexto 357">
              <a:extLst>
                <a:ext uri="{FF2B5EF4-FFF2-40B4-BE49-F238E27FC236}">
                  <a16:creationId xmlns:a16="http://schemas.microsoft.com/office/drawing/2014/main" id="{5E3C5564-33D4-7F42-ADB8-4C3A60849B0E}"/>
                </a:ext>
              </a:extLst>
            </p:cNvPr>
            <p:cNvSpPr txBox="1"/>
            <p:nvPr/>
          </p:nvSpPr>
          <p:spPr>
            <a:xfrm>
              <a:off x="20575077" y="8453566"/>
              <a:ext cx="1278338" cy="89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16" name="CuadroTexto 358">
              <a:extLst>
                <a:ext uri="{FF2B5EF4-FFF2-40B4-BE49-F238E27FC236}">
                  <a16:creationId xmlns:a16="http://schemas.microsoft.com/office/drawing/2014/main" id="{8E26001D-3189-7F4D-B30C-B7C9E4C69A13}"/>
                </a:ext>
              </a:extLst>
            </p:cNvPr>
            <p:cNvSpPr txBox="1"/>
            <p:nvPr/>
          </p:nvSpPr>
          <p:spPr>
            <a:xfrm>
              <a:off x="19293437" y="9574834"/>
              <a:ext cx="3679366" cy="8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17" name="CuadroTexto 359">
              <a:extLst>
                <a:ext uri="{FF2B5EF4-FFF2-40B4-BE49-F238E27FC236}">
                  <a16:creationId xmlns:a16="http://schemas.microsoft.com/office/drawing/2014/main" id="{7B5EA66B-D4CD-B64C-B511-3062C2AB988C}"/>
                </a:ext>
              </a:extLst>
            </p:cNvPr>
            <p:cNvSpPr txBox="1"/>
            <p:nvPr/>
          </p:nvSpPr>
          <p:spPr>
            <a:xfrm>
              <a:off x="12195607" y="8376178"/>
              <a:ext cx="1278338" cy="89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</a:p>
          </p:txBody>
        </p:sp>
        <p:sp>
          <p:nvSpPr>
            <p:cNvPr id="18" name="CuadroTexto 360">
              <a:extLst>
                <a:ext uri="{FF2B5EF4-FFF2-40B4-BE49-F238E27FC236}">
                  <a16:creationId xmlns:a16="http://schemas.microsoft.com/office/drawing/2014/main" id="{707FDDE7-BCEF-E043-BE3B-B1CEF00BC95B}"/>
                </a:ext>
              </a:extLst>
            </p:cNvPr>
            <p:cNvSpPr txBox="1"/>
            <p:nvPr/>
          </p:nvSpPr>
          <p:spPr>
            <a:xfrm>
              <a:off x="10913965" y="9497446"/>
              <a:ext cx="3679366" cy="8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A32826-C4CB-404D-9E88-38D871D14E3C}"/>
              </a:ext>
            </a:extLst>
          </p:cNvPr>
          <p:cNvGrpSpPr/>
          <p:nvPr/>
        </p:nvGrpSpPr>
        <p:grpSpPr>
          <a:xfrm>
            <a:off x="7642138" y="653943"/>
            <a:ext cx="10202742" cy="4359346"/>
            <a:chOff x="1317889" y="3228575"/>
            <a:chExt cx="21741871" cy="9289692"/>
          </a:xfrm>
        </p:grpSpPr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id="{77B7AF10-6179-8740-A3A6-239999061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7335" y="3674202"/>
              <a:ext cx="8010646" cy="2209647"/>
            </a:xfrm>
            <a:custGeom>
              <a:avLst/>
              <a:gdLst>
                <a:gd name="T0" fmla="*/ 2137160 w 6442"/>
                <a:gd name="T1" fmla="*/ 639403 h 1779"/>
                <a:gd name="T2" fmla="*/ 0 w 6442"/>
                <a:gd name="T3" fmla="*/ 639403 h 1779"/>
                <a:gd name="T4" fmla="*/ 0 w 6442"/>
                <a:gd name="T5" fmla="*/ 0 h 1779"/>
                <a:gd name="T6" fmla="*/ 2137160 w 6442"/>
                <a:gd name="T7" fmla="*/ 0 h 1779"/>
                <a:gd name="T8" fmla="*/ 2318977 w 6442"/>
                <a:gd name="T9" fmla="*/ 319342 h 1779"/>
                <a:gd name="T10" fmla="*/ 2137160 w 6442"/>
                <a:gd name="T11" fmla="*/ 639403 h 17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42" h="1779">
                  <a:moveTo>
                    <a:pt x="5936" y="1778"/>
                  </a:moveTo>
                  <a:lnTo>
                    <a:pt x="0" y="1778"/>
                  </a:lnTo>
                  <a:lnTo>
                    <a:pt x="0" y="0"/>
                  </a:lnTo>
                  <a:lnTo>
                    <a:pt x="5936" y="0"/>
                  </a:lnTo>
                  <a:lnTo>
                    <a:pt x="6441" y="888"/>
                  </a:lnTo>
                  <a:lnTo>
                    <a:pt x="5936" y="177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1" name="Freeform 2">
              <a:extLst>
                <a:ext uri="{FF2B5EF4-FFF2-40B4-BE49-F238E27FC236}">
                  <a16:creationId xmlns:a16="http://schemas.microsoft.com/office/drawing/2014/main" id="{69C8E8B0-DE35-C048-914F-140CFFC6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7333" y="5889330"/>
              <a:ext cx="6003872" cy="2209647"/>
            </a:xfrm>
            <a:custGeom>
              <a:avLst/>
              <a:gdLst>
                <a:gd name="T0" fmla="*/ 1601494 w 4828"/>
                <a:gd name="T1" fmla="*/ 639403 h 1778"/>
                <a:gd name="T2" fmla="*/ 0 w 4828"/>
                <a:gd name="T3" fmla="*/ 639403 h 1778"/>
                <a:gd name="T4" fmla="*/ 0 w 4828"/>
                <a:gd name="T5" fmla="*/ 0 h 1778"/>
                <a:gd name="T6" fmla="*/ 1601494 w 4828"/>
                <a:gd name="T7" fmla="*/ 0 h 1778"/>
                <a:gd name="T8" fmla="*/ 1737952 w 4828"/>
                <a:gd name="T9" fmla="*/ 319882 h 1778"/>
                <a:gd name="T10" fmla="*/ 1601494 w 4828"/>
                <a:gd name="T11" fmla="*/ 639403 h 17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8" h="1778">
                  <a:moveTo>
                    <a:pt x="4448" y="1777"/>
                  </a:moveTo>
                  <a:lnTo>
                    <a:pt x="0" y="1777"/>
                  </a:lnTo>
                  <a:lnTo>
                    <a:pt x="0" y="0"/>
                  </a:lnTo>
                  <a:lnTo>
                    <a:pt x="4448" y="0"/>
                  </a:lnTo>
                  <a:lnTo>
                    <a:pt x="4827" y="889"/>
                  </a:lnTo>
                  <a:lnTo>
                    <a:pt x="4448" y="177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1BCBDCD9-380F-4740-8EF8-B7FAC6B4E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7333" y="8098975"/>
              <a:ext cx="10982427" cy="2209643"/>
            </a:xfrm>
            <a:custGeom>
              <a:avLst/>
              <a:gdLst>
                <a:gd name="T0" fmla="*/ 2930291 w 8833"/>
                <a:gd name="T1" fmla="*/ 639402 h 1779"/>
                <a:gd name="T2" fmla="*/ 0 w 8833"/>
                <a:gd name="T3" fmla="*/ 639402 h 1779"/>
                <a:gd name="T4" fmla="*/ 0 w 8833"/>
                <a:gd name="T5" fmla="*/ 0 h 1779"/>
                <a:gd name="T6" fmla="*/ 2930291 w 8833"/>
                <a:gd name="T7" fmla="*/ 0 h 1779"/>
                <a:gd name="T8" fmla="*/ 3179402 w 8833"/>
                <a:gd name="T9" fmla="*/ 319701 h 1779"/>
                <a:gd name="T10" fmla="*/ 2930291 w 8833"/>
                <a:gd name="T11" fmla="*/ 639402 h 17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33" h="1779">
                  <a:moveTo>
                    <a:pt x="8140" y="1778"/>
                  </a:moveTo>
                  <a:lnTo>
                    <a:pt x="0" y="1778"/>
                  </a:lnTo>
                  <a:lnTo>
                    <a:pt x="0" y="0"/>
                  </a:lnTo>
                  <a:lnTo>
                    <a:pt x="8140" y="0"/>
                  </a:lnTo>
                  <a:lnTo>
                    <a:pt x="8832" y="889"/>
                  </a:lnTo>
                  <a:lnTo>
                    <a:pt x="8140" y="177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6B256085-F893-1846-9F17-496906E8A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7333" y="10308620"/>
              <a:ext cx="8569912" cy="2209647"/>
            </a:xfrm>
            <a:custGeom>
              <a:avLst/>
              <a:gdLst>
                <a:gd name="T0" fmla="*/ 2286519 w 6893"/>
                <a:gd name="T1" fmla="*/ 639403 h 1779"/>
                <a:gd name="T2" fmla="*/ 0 w 6893"/>
                <a:gd name="T3" fmla="*/ 639403 h 1779"/>
                <a:gd name="T4" fmla="*/ 0 w 6893"/>
                <a:gd name="T5" fmla="*/ 0 h 1779"/>
                <a:gd name="T6" fmla="*/ 2286519 w 6893"/>
                <a:gd name="T7" fmla="*/ 0 h 1779"/>
                <a:gd name="T8" fmla="*/ 2480902 w 6893"/>
                <a:gd name="T9" fmla="*/ 319702 h 1779"/>
                <a:gd name="T10" fmla="*/ 2286519 w 6893"/>
                <a:gd name="T11" fmla="*/ 639403 h 17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93" h="1779">
                  <a:moveTo>
                    <a:pt x="6352" y="1778"/>
                  </a:moveTo>
                  <a:lnTo>
                    <a:pt x="0" y="1778"/>
                  </a:lnTo>
                  <a:lnTo>
                    <a:pt x="0" y="0"/>
                  </a:lnTo>
                  <a:lnTo>
                    <a:pt x="6352" y="0"/>
                  </a:lnTo>
                  <a:lnTo>
                    <a:pt x="6892" y="889"/>
                  </a:lnTo>
                  <a:lnTo>
                    <a:pt x="6352" y="177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B4A5CF06-761B-964D-9079-D86BB926D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1454" y="3915451"/>
              <a:ext cx="1650382" cy="1644897"/>
            </a:xfrm>
            <a:custGeom>
              <a:avLst/>
              <a:gdLst>
                <a:gd name="T0" fmla="*/ 452613 w 1326"/>
                <a:gd name="T1" fmla="*/ 273529 h 1325"/>
                <a:gd name="T2" fmla="*/ 375856 w 1326"/>
                <a:gd name="T3" fmla="*/ 294736 h 1325"/>
                <a:gd name="T4" fmla="*/ 415135 w 1326"/>
                <a:gd name="T5" fmla="*/ 364107 h 1325"/>
                <a:gd name="T6" fmla="*/ 375135 w 1326"/>
                <a:gd name="T7" fmla="*/ 413708 h 1325"/>
                <a:gd name="T8" fmla="*/ 333333 w 1326"/>
                <a:gd name="T9" fmla="*/ 382438 h 1325"/>
                <a:gd name="T10" fmla="*/ 295496 w 1326"/>
                <a:gd name="T11" fmla="*/ 374530 h 1325"/>
                <a:gd name="T12" fmla="*/ 274234 w 1326"/>
                <a:gd name="T13" fmla="*/ 451449 h 1325"/>
                <a:gd name="T14" fmla="*/ 210090 w 1326"/>
                <a:gd name="T15" fmla="*/ 458278 h 1325"/>
                <a:gd name="T16" fmla="*/ 203243 w 1326"/>
                <a:gd name="T17" fmla="*/ 406879 h 1325"/>
                <a:gd name="T18" fmla="*/ 168288 w 1326"/>
                <a:gd name="T19" fmla="*/ 372014 h 1325"/>
                <a:gd name="T20" fmla="*/ 112432 w 1326"/>
                <a:gd name="T21" fmla="*/ 413708 h 1325"/>
                <a:gd name="T22" fmla="*/ 62342 w 1326"/>
                <a:gd name="T23" fmla="*/ 373811 h 1325"/>
                <a:gd name="T24" fmla="*/ 94054 w 1326"/>
                <a:gd name="T25" fmla="*/ 332476 h 1325"/>
                <a:gd name="T26" fmla="*/ 101622 w 1326"/>
                <a:gd name="T27" fmla="*/ 294736 h 1325"/>
                <a:gd name="T28" fmla="*/ 24865 w 1326"/>
                <a:gd name="T29" fmla="*/ 273529 h 1325"/>
                <a:gd name="T30" fmla="*/ 18018 w 1326"/>
                <a:gd name="T31" fmla="*/ 209550 h 1325"/>
                <a:gd name="T32" fmla="*/ 69550 w 1326"/>
                <a:gd name="T33" fmla="*/ 202721 h 1325"/>
                <a:gd name="T34" fmla="*/ 94054 w 1326"/>
                <a:gd name="T35" fmla="*/ 143414 h 1325"/>
                <a:gd name="T36" fmla="*/ 62342 w 1326"/>
                <a:gd name="T37" fmla="*/ 102079 h 1325"/>
                <a:gd name="T38" fmla="*/ 112432 w 1326"/>
                <a:gd name="T39" fmla="*/ 62182 h 1325"/>
                <a:gd name="T40" fmla="*/ 181982 w 1326"/>
                <a:gd name="T41" fmla="*/ 101001 h 1325"/>
                <a:gd name="T42" fmla="*/ 203243 w 1326"/>
                <a:gd name="T43" fmla="*/ 24442 h 1325"/>
                <a:gd name="T44" fmla="*/ 267027 w 1326"/>
                <a:gd name="T45" fmla="*/ 17612 h 1325"/>
                <a:gd name="T46" fmla="*/ 274234 w 1326"/>
                <a:gd name="T47" fmla="*/ 69011 h 1325"/>
                <a:gd name="T48" fmla="*/ 295496 w 1326"/>
                <a:gd name="T49" fmla="*/ 101001 h 1325"/>
                <a:gd name="T50" fmla="*/ 365045 w 1326"/>
                <a:gd name="T51" fmla="*/ 62182 h 1325"/>
                <a:gd name="T52" fmla="*/ 415135 w 1326"/>
                <a:gd name="T53" fmla="*/ 102439 h 1325"/>
                <a:gd name="T54" fmla="*/ 383424 w 1326"/>
                <a:gd name="T55" fmla="*/ 143414 h 1325"/>
                <a:gd name="T56" fmla="*/ 408288 w 1326"/>
                <a:gd name="T57" fmla="*/ 202721 h 1325"/>
                <a:gd name="T58" fmla="*/ 459460 w 1326"/>
                <a:gd name="T59" fmla="*/ 209550 h 1325"/>
                <a:gd name="T60" fmla="*/ 408288 w 1326"/>
                <a:gd name="T61" fmla="*/ 185108 h 1325"/>
                <a:gd name="T62" fmla="*/ 392072 w 1326"/>
                <a:gd name="T63" fmla="*/ 174325 h 1325"/>
                <a:gd name="T64" fmla="*/ 427748 w 1326"/>
                <a:gd name="T65" fmla="*/ 124364 h 1325"/>
                <a:gd name="T66" fmla="*/ 427748 w 1326"/>
                <a:gd name="T67" fmla="*/ 89858 h 1325"/>
                <a:gd name="T68" fmla="*/ 352433 w 1326"/>
                <a:gd name="T69" fmla="*/ 49602 h 1325"/>
                <a:gd name="T70" fmla="*/ 302342 w 1326"/>
                <a:gd name="T71" fmla="*/ 84826 h 1325"/>
                <a:gd name="T72" fmla="*/ 291892 w 1326"/>
                <a:gd name="T73" fmla="*/ 24442 h 1325"/>
                <a:gd name="T74" fmla="*/ 210090 w 1326"/>
                <a:gd name="T75" fmla="*/ 0 h 1325"/>
                <a:gd name="T76" fmla="*/ 185946 w 1326"/>
                <a:gd name="T77" fmla="*/ 69011 h 1325"/>
                <a:gd name="T78" fmla="*/ 175135 w 1326"/>
                <a:gd name="T79" fmla="*/ 84826 h 1325"/>
                <a:gd name="T80" fmla="*/ 125045 w 1326"/>
                <a:gd name="T81" fmla="*/ 49602 h 1325"/>
                <a:gd name="T82" fmla="*/ 50090 w 1326"/>
                <a:gd name="T83" fmla="*/ 89858 h 1325"/>
                <a:gd name="T84" fmla="*/ 50090 w 1326"/>
                <a:gd name="T85" fmla="*/ 124364 h 1325"/>
                <a:gd name="T86" fmla="*/ 85045 w 1326"/>
                <a:gd name="T87" fmla="*/ 174325 h 1325"/>
                <a:gd name="T88" fmla="*/ 24865 w 1326"/>
                <a:gd name="T89" fmla="*/ 185108 h 1325"/>
                <a:gd name="T90" fmla="*/ 0 w 1326"/>
                <a:gd name="T91" fmla="*/ 266341 h 1325"/>
                <a:gd name="T92" fmla="*/ 69550 w 1326"/>
                <a:gd name="T93" fmla="*/ 290782 h 1325"/>
                <a:gd name="T94" fmla="*/ 85045 w 1326"/>
                <a:gd name="T95" fmla="*/ 301206 h 1325"/>
                <a:gd name="T96" fmla="*/ 50090 w 1326"/>
                <a:gd name="T97" fmla="*/ 351526 h 1325"/>
                <a:gd name="T98" fmla="*/ 50090 w 1326"/>
                <a:gd name="T99" fmla="*/ 386032 h 1325"/>
                <a:gd name="T100" fmla="*/ 125045 w 1326"/>
                <a:gd name="T101" fmla="*/ 426289 h 1325"/>
                <a:gd name="T102" fmla="*/ 175135 w 1326"/>
                <a:gd name="T103" fmla="*/ 391064 h 1325"/>
                <a:gd name="T104" fmla="*/ 185946 w 1326"/>
                <a:gd name="T105" fmla="*/ 451449 h 1325"/>
                <a:gd name="T106" fmla="*/ 267027 w 1326"/>
                <a:gd name="T107" fmla="*/ 475891 h 1325"/>
                <a:gd name="T108" fmla="*/ 291892 w 1326"/>
                <a:gd name="T109" fmla="*/ 406879 h 1325"/>
                <a:gd name="T110" fmla="*/ 302342 w 1326"/>
                <a:gd name="T111" fmla="*/ 391064 h 1325"/>
                <a:gd name="T112" fmla="*/ 352433 w 1326"/>
                <a:gd name="T113" fmla="*/ 426289 h 1325"/>
                <a:gd name="T114" fmla="*/ 427748 w 1326"/>
                <a:gd name="T115" fmla="*/ 386032 h 1325"/>
                <a:gd name="T116" fmla="*/ 427748 w 1326"/>
                <a:gd name="T117" fmla="*/ 351526 h 1325"/>
                <a:gd name="T118" fmla="*/ 392072 w 1326"/>
                <a:gd name="T119" fmla="*/ 301206 h 1325"/>
                <a:gd name="T120" fmla="*/ 452613 w 1326"/>
                <a:gd name="T121" fmla="*/ 290782 h 1325"/>
                <a:gd name="T122" fmla="*/ 477478 w 1326"/>
                <a:gd name="T123" fmla="*/ 209550 h 13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6" h="1325">
                  <a:moveTo>
                    <a:pt x="1275" y="741"/>
                  </a:moveTo>
                  <a:lnTo>
                    <a:pt x="1275" y="741"/>
                  </a:lnTo>
                  <a:cubicBezTo>
                    <a:pt x="1275" y="751"/>
                    <a:pt x="1267" y="761"/>
                    <a:pt x="1256" y="761"/>
                  </a:cubicBezTo>
                  <a:lnTo>
                    <a:pt x="1133" y="761"/>
                  </a:lnTo>
                  <a:cubicBezTo>
                    <a:pt x="1093" y="761"/>
                    <a:pt x="1058" y="783"/>
                    <a:pt x="1043" y="820"/>
                  </a:cubicBezTo>
                  <a:cubicBezTo>
                    <a:pt x="1028" y="856"/>
                    <a:pt x="1036" y="897"/>
                    <a:pt x="1064" y="925"/>
                  </a:cubicBezTo>
                  <a:lnTo>
                    <a:pt x="1152" y="1013"/>
                  </a:lnTo>
                  <a:cubicBezTo>
                    <a:pt x="1159" y="1020"/>
                    <a:pt x="1159" y="1032"/>
                    <a:pt x="1152" y="1040"/>
                  </a:cubicBezTo>
                  <a:lnTo>
                    <a:pt x="1041" y="1151"/>
                  </a:lnTo>
                  <a:cubicBezTo>
                    <a:pt x="1033" y="1159"/>
                    <a:pt x="1021" y="1159"/>
                    <a:pt x="1013" y="1151"/>
                  </a:cubicBezTo>
                  <a:lnTo>
                    <a:pt x="925" y="1064"/>
                  </a:lnTo>
                  <a:cubicBezTo>
                    <a:pt x="897" y="1035"/>
                    <a:pt x="857" y="1028"/>
                    <a:pt x="820" y="1042"/>
                  </a:cubicBezTo>
                  <a:cubicBezTo>
                    <a:pt x="784" y="1058"/>
                    <a:pt x="761" y="1092"/>
                    <a:pt x="761" y="1132"/>
                  </a:cubicBezTo>
                  <a:lnTo>
                    <a:pt x="761" y="1256"/>
                  </a:lnTo>
                  <a:cubicBezTo>
                    <a:pt x="761" y="1267"/>
                    <a:pt x="752" y="1275"/>
                    <a:pt x="741" y="1275"/>
                  </a:cubicBezTo>
                  <a:lnTo>
                    <a:pt x="583" y="1275"/>
                  </a:lnTo>
                  <a:cubicBezTo>
                    <a:pt x="573" y="1275"/>
                    <a:pt x="564" y="1267"/>
                    <a:pt x="564" y="1256"/>
                  </a:cubicBezTo>
                  <a:lnTo>
                    <a:pt x="564" y="1132"/>
                  </a:lnTo>
                  <a:cubicBezTo>
                    <a:pt x="564" y="1092"/>
                    <a:pt x="542" y="1058"/>
                    <a:pt x="505" y="1042"/>
                  </a:cubicBezTo>
                  <a:cubicBezTo>
                    <a:pt x="492" y="1038"/>
                    <a:pt x="480" y="1035"/>
                    <a:pt x="467" y="1035"/>
                  </a:cubicBezTo>
                  <a:cubicBezTo>
                    <a:pt x="442" y="1035"/>
                    <a:pt x="418" y="1045"/>
                    <a:pt x="399" y="1064"/>
                  </a:cubicBezTo>
                  <a:lnTo>
                    <a:pt x="312" y="1151"/>
                  </a:lnTo>
                  <a:cubicBezTo>
                    <a:pt x="304" y="1159"/>
                    <a:pt x="292" y="1159"/>
                    <a:pt x="285" y="1151"/>
                  </a:cubicBezTo>
                  <a:lnTo>
                    <a:pt x="173" y="1040"/>
                  </a:lnTo>
                  <a:cubicBezTo>
                    <a:pt x="166" y="1032"/>
                    <a:pt x="166" y="1020"/>
                    <a:pt x="173" y="1013"/>
                  </a:cubicBezTo>
                  <a:lnTo>
                    <a:pt x="261" y="925"/>
                  </a:lnTo>
                  <a:cubicBezTo>
                    <a:pt x="289" y="897"/>
                    <a:pt x="297" y="856"/>
                    <a:pt x="282" y="820"/>
                  </a:cubicBezTo>
                  <a:cubicBezTo>
                    <a:pt x="266" y="783"/>
                    <a:pt x="232" y="761"/>
                    <a:pt x="193" y="761"/>
                  </a:cubicBezTo>
                  <a:lnTo>
                    <a:pt x="69" y="761"/>
                  </a:lnTo>
                  <a:cubicBezTo>
                    <a:pt x="58" y="761"/>
                    <a:pt x="50" y="751"/>
                    <a:pt x="50" y="741"/>
                  </a:cubicBezTo>
                  <a:lnTo>
                    <a:pt x="50" y="583"/>
                  </a:lnTo>
                  <a:cubicBezTo>
                    <a:pt x="50" y="572"/>
                    <a:pt x="58" y="564"/>
                    <a:pt x="69" y="564"/>
                  </a:cubicBezTo>
                  <a:lnTo>
                    <a:pt x="193" y="564"/>
                  </a:lnTo>
                  <a:cubicBezTo>
                    <a:pt x="232" y="564"/>
                    <a:pt x="266" y="541"/>
                    <a:pt x="282" y="504"/>
                  </a:cubicBezTo>
                  <a:cubicBezTo>
                    <a:pt x="297" y="467"/>
                    <a:pt x="289" y="427"/>
                    <a:pt x="261" y="399"/>
                  </a:cubicBezTo>
                  <a:lnTo>
                    <a:pt x="173" y="312"/>
                  </a:lnTo>
                  <a:cubicBezTo>
                    <a:pt x="166" y="304"/>
                    <a:pt x="166" y="292"/>
                    <a:pt x="173" y="284"/>
                  </a:cubicBezTo>
                  <a:lnTo>
                    <a:pt x="285" y="173"/>
                  </a:lnTo>
                  <a:cubicBezTo>
                    <a:pt x="292" y="166"/>
                    <a:pt x="304" y="166"/>
                    <a:pt x="312" y="173"/>
                  </a:cubicBezTo>
                  <a:lnTo>
                    <a:pt x="399" y="260"/>
                  </a:lnTo>
                  <a:cubicBezTo>
                    <a:pt x="427" y="288"/>
                    <a:pt x="468" y="297"/>
                    <a:pt x="505" y="281"/>
                  </a:cubicBezTo>
                  <a:cubicBezTo>
                    <a:pt x="542" y="266"/>
                    <a:pt x="564" y="232"/>
                    <a:pt x="564" y="192"/>
                  </a:cubicBezTo>
                  <a:lnTo>
                    <a:pt x="564" y="68"/>
                  </a:lnTo>
                  <a:cubicBezTo>
                    <a:pt x="564" y="58"/>
                    <a:pt x="573" y="49"/>
                    <a:pt x="583" y="49"/>
                  </a:cubicBezTo>
                  <a:lnTo>
                    <a:pt x="741" y="49"/>
                  </a:lnTo>
                  <a:cubicBezTo>
                    <a:pt x="752" y="49"/>
                    <a:pt x="761" y="58"/>
                    <a:pt x="761" y="68"/>
                  </a:cubicBezTo>
                  <a:lnTo>
                    <a:pt x="761" y="192"/>
                  </a:lnTo>
                  <a:cubicBezTo>
                    <a:pt x="761" y="232"/>
                    <a:pt x="784" y="266"/>
                    <a:pt x="820" y="281"/>
                  </a:cubicBezTo>
                  <a:cubicBezTo>
                    <a:pt x="857" y="297"/>
                    <a:pt x="897" y="288"/>
                    <a:pt x="925" y="260"/>
                  </a:cubicBezTo>
                  <a:lnTo>
                    <a:pt x="1013" y="173"/>
                  </a:lnTo>
                  <a:cubicBezTo>
                    <a:pt x="1021" y="166"/>
                    <a:pt x="1033" y="166"/>
                    <a:pt x="1041" y="173"/>
                  </a:cubicBezTo>
                  <a:lnTo>
                    <a:pt x="1152" y="285"/>
                  </a:lnTo>
                  <a:cubicBezTo>
                    <a:pt x="1159" y="292"/>
                    <a:pt x="1159" y="304"/>
                    <a:pt x="1152" y="312"/>
                  </a:cubicBezTo>
                  <a:lnTo>
                    <a:pt x="1064" y="399"/>
                  </a:lnTo>
                  <a:cubicBezTo>
                    <a:pt x="1036" y="427"/>
                    <a:pt x="1028" y="467"/>
                    <a:pt x="1043" y="505"/>
                  </a:cubicBezTo>
                  <a:cubicBezTo>
                    <a:pt x="1058" y="541"/>
                    <a:pt x="1093" y="564"/>
                    <a:pt x="1133" y="564"/>
                  </a:cubicBezTo>
                  <a:lnTo>
                    <a:pt x="1256" y="564"/>
                  </a:lnTo>
                  <a:cubicBezTo>
                    <a:pt x="1267" y="564"/>
                    <a:pt x="1275" y="572"/>
                    <a:pt x="1275" y="583"/>
                  </a:cubicBezTo>
                  <a:lnTo>
                    <a:pt x="1275" y="741"/>
                  </a:lnTo>
                  <a:close/>
                  <a:moveTo>
                    <a:pt x="1256" y="515"/>
                  </a:moveTo>
                  <a:lnTo>
                    <a:pt x="1133" y="515"/>
                  </a:lnTo>
                  <a:cubicBezTo>
                    <a:pt x="1113" y="515"/>
                    <a:pt x="1096" y="504"/>
                    <a:pt x="1088" y="485"/>
                  </a:cubicBezTo>
                  <a:cubicBezTo>
                    <a:pt x="1081" y="467"/>
                    <a:pt x="1085" y="448"/>
                    <a:pt x="1099" y="434"/>
                  </a:cubicBezTo>
                  <a:lnTo>
                    <a:pt x="1187" y="346"/>
                  </a:lnTo>
                  <a:cubicBezTo>
                    <a:pt x="1199" y="333"/>
                    <a:pt x="1207" y="316"/>
                    <a:pt x="1207" y="298"/>
                  </a:cubicBezTo>
                  <a:cubicBezTo>
                    <a:pt x="1207" y="280"/>
                    <a:pt x="1199" y="263"/>
                    <a:pt x="1187" y="250"/>
                  </a:cubicBezTo>
                  <a:lnTo>
                    <a:pt x="1075" y="138"/>
                  </a:lnTo>
                  <a:cubicBezTo>
                    <a:pt x="1049" y="112"/>
                    <a:pt x="1004" y="112"/>
                    <a:pt x="978" y="138"/>
                  </a:cubicBezTo>
                  <a:lnTo>
                    <a:pt x="891" y="225"/>
                  </a:lnTo>
                  <a:cubicBezTo>
                    <a:pt x="877" y="240"/>
                    <a:pt x="857" y="243"/>
                    <a:pt x="839" y="236"/>
                  </a:cubicBezTo>
                  <a:cubicBezTo>
                    <a:pt x="821" y="228"/>
                    <a:pt x="810" y="212"/>
                    <a:pt x="810" y="192"/>
                  </a:cubicBezTo>
                  <a:lnTo>
                    <a:pt x="810" y="68"/>
                  </a:lnTo>
                  <a:cubicBezTo>
                    <a:pt x="810" y="30"/>
                    <a:pt x="779" y="0"/>
                    <a:pt x="741" y="0"/>
                  </a:cubicBezTo>
                  <a:lnTo>
                    <a:pt x="583" y="0"/>
                  </a:lnTo>
                  <a:cubicBezTo>
                    <a:pt x="546" y="0"/>
                    <a:pt x="516" y="30"/>
                    <a:pt x="516" y="68"/>
                  </a:cubicBezTo>
                  <a:lnTo>
                    <a:pt x="516" y="192"/>
                  </a:lnTo>
                  <a:cubicBezTo>
                    <a:pt x="516" y="212"/>
                    <a:pt x="504" y="228"/>
                    <a:pt x="486" y="236"/>
                  </a:cubicBezTo>
                  <a:cubicBezTo>
                    <a:pt x="468" y="243"/>
                    <a:pt x="448" y="240"/>
                    <a:pt x="434" y="225"/>
                  </a:cubicBezTo>
                  <a:lnTo>
                    <a:pt x="347" y="138"/>
                  </a:lnTo>
                  <a:cubicBezTo>
                    <a:pt x="321" y="112"/>
                    <a:pt x="276" y="112"/>
                    <a:pt x="250" y="138"/>
                  </a:cubicBezTo>
                  <a:lnTo>
                    <a:pt x="139" y="250"/>
                  </a:lnTo>
                  <a:cubicBezTo>
                    <a:pt x="126" y="263"/>
                    <a:pt x="118" y="280"/>
                    <a:pt x="118" y="298"/>
                  </a:cubicBezTo>
                  <a:cubicBezTo>
                    <a:pt x="118" y="316"/>
                    <a:pt x="126" y="333"/>
                    <a:pt x="139" y="346"/>
                  </a:cubicBezTo>
                  <a:lnTo>
                    <a:pt x="226" y="434"/>
                  </a:lnTo>
                  <a:cubicBezTo>
                    <a:pt x="240" y="448"/>
                    <a:pt x="244" y="467"/>
                    <a:pt x="236" y="485"/>
                  </a:cubicBezTo>
                  <a:cubicBezTo>
                    <a:pt x="229" y="504"/>
                    <a:pt x="213" y="515"/>
                    <a:pt x="193" y="515"/>
                  </a:cubicBezTo>
                  <a:lnTo>
                    <a:pt x="69" y="515"/>
                  </a:lnTo>
                  <a:cubicBezTo>
                    <a:pt x="31" y="515"/>
                    <a:pt x="0" y="545"/>
                    <a:pt x="0" y="583"/>
                  </a:cubicBezTo>
                  <a:lnTo>
                    <a:pt x="0" y="741"/>
                  </a:lnTo>
                  <a:cubicBezTo>
                    <a:pt x="0" y="778"/>
                    <a:pt x="31" y="809"/>
                    <a:pt x="69" y="809"/>
                  </a:cubicBezTo>
                  <a:lnTo>
                    <a:pt x="193" y="809"/>
                  </a:lnTo>
                  <a:cubicBezTo>
                    <a:pt x="213" y="809"/>
                    <a:pt x="229" y="820"/>
                    <a:pt x="236" y="838"/>
                  </a:cubicBezTo>
                  <a:cubicBezTo>
                    <a:pt x="244" y="857"/>
                    <a:pt x="240" y="876"/>
                    <a:pt x="226" y="890"/>
                  </a:cubicBezTo>
                  <a:lnTo>
                    <a:pt x="139" y="978"/>
                  </a:lnTo>
                  <a:cubicBezTo>
                    <a:pt x="126" y="990"/>
                    <a:pt x="118" y="1008"/>
                    <a:pt x="118" y="1026"/>
                  </a:cubicBezTo>
                  <a:cubicBezTo>
                    <a:pt x="118" y="1044"/>
                    <a:pt x="126" y="1062"/>
                    <a:pt x="139" y="1074"/>
                  </a:cubicBezTo>
                  <a:lnTo>
                    <a:pt x="250" y="1186"/>
                  </a:lnTo>
                  <a:cubicBezTo>
                    <a:pt x="276" y="1211"/>
                    <a:pt x="321" y="1211"/>
                    <a:pt x="347" y="1186"/>
                  </a:cubicBezTo>
                  <a:lnTo>
                    <a:pt x="434" y="1098"/>
                  </a:lnTo>
                  <a:cubicBezTo>
                    <a:pt x="448" y="1085"/>
                    <a:pt x="468" y="1080"/>
                    <a:pt x="486" y="1088"/>
                  </a:cubicBezTo>
                  <a:cubicBezTo>
                    <a:pt x="504" y="1096"/>
                    <a:pt x="516" y="1112"/>
                    <a:pt x="516" y="1132"/>
                  </a:cubicBezTo>
                  <a:lnTo>
                    <a:pt x="516" y="1256"/>
                  </a:lnTo>
                  <a:cubicBezTo>
                    <a:pt x="516" y="1294"/>
                    <a:pt x="546" y="1324"/>
                    <a:pt x="583" y="1324"/>
                  </a:cubicBezTo>
                  <a:lnTo>
                    <a:pt x="741" y="1324"/>
                  </a:lnTo>
                  <a:cubicBezTo>
                    <a:pt x="779" y="1324"/>
                    <a:pt x="810" y="1294"/>
                    <a:pt x="810" y="1256"/>
                  </a:cubicBezTo>
                  <a:lnTo>
                    <a:pt x="810" y="1132"/>
                  </a:lnTo>
                  <a:cubicBezTo>
                    <a:pt x="810" y="1112"/>
                    <a:pt x="821" y="1096"/>
                    <a:pt x="839" y="1088"/>
                  </a:cubicBezTo>
                  <a:cubicBezTo>
                    <a:pt x="857" y="1080"/>
                    <a:pt x="877" y="1085"/>
                    <a:pt x="891" y="1098"/>
                  </a:cubicBezTo>
                  <a:lnTo>
                    <a:pt x="978" y="1186"/>
                  </a:lnTo>
                  <a:cubicBezTo>
                    <a:pt x="1004" y="1211"/>
                    <a:pt x="1049" y="1211"/>
                    <a:pt x="1075" y="1186"/>
                  </a:cubicBezTo>
                  <a:lnTo>
                    <a:pt x="1187" y="1074"/>
                  </a:lnTo>
                  <a:cubicBezTo>
                    <a:pt x="1199" y="1062"/>
                    <a:pt x="1207" y="1044"/>
                    <a:pt x="1207" y="1026"/>
                  </a:cubicBezTo>
                  <a:cubicBezTo>
                    <a:pt x="1207" y="1008"/>
                    <a:pt x="1199" y="991"/>
                    <a:pt x="1187" y="978"/>
                  </a:cubicBezTo>
                  <a:lnTo>
                    <a:pt x="1099" y="890"/>
                  </a:lnTo>
                  <a:cubicBezTo>
                    <a:pt x="1085" y="876"/>
                    <a:pt x="1081" y="857"/>
                    <a:pt x="1088" y="838"/>
                  </a:cubicBezTo>
                  <a:cubicBezTo>
                    <a:pt x="1096" y="820"/>
                    <a:pt x="1113" y="809"/>
                    <a:pt x="1133" y="809"/>
                  </a:cubicBezTo>
                  <a:lnTo>
                    <a:pt x="1256" y="809"/>
                  </a:lnTo>
                  <a:cubicBezTo>
                    <a:pt x="1294" y="809"/>
                    <a:pt x="1325" y="778"/>
                    <a:pt x="1325" y="741"/>
                  </a:cubicBezTo>
                  <a:lnTo>
                    <a:pt x="1325" y="583"/>
                  </a:lnTo>
                  <a:cubicBezTo>
                    <a:pt x="1325" y="545"/>
                    <a:pt x="1294" y="515"/>
                    <a:pt x="1256" y="5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7A14BC6-8AA3-FB4C-B0AB-3EFB63F2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237" y="4463752"/>
              <a:ext cx="548299" cy="548299"/>
            </a:xfrm>
            <a:custGeom>
              <a:avLst/>
              <a:gdLst>
                <a:gd name="T0" fmla="*/ 78837 w 443"/>
                <a:gd name="T1" fmla="*/ 140832 h 443"/>
                <a:gd name="T2" fmla="*/ 78837 w 443"/>
                <a:gd name="T3" fmla="*/ 140832 h 443"/>
                <a:gd name="T4" fmla="*/ 17559 w 443"/>
                <a:gd name="T5" fmla="*/ 79196 h 443"/>
                <a:gd name="T6" fmla="*/ 17559 w 443"/>
                <a:gd name="T7" fmla="*/ 79196 h 443"/>
                <a:gd name="T8" fmla="*/ 78837 w 443"/>
                <a:gd name="T9" fmla="*/ 17559 h 443"/>
                <a:gd name="T10" fmla="*/ 78837 w 443"/>
                <a:gd name="T11" fmla="*/ 17559 h 443"/>
                <a:gd name="T12" fmla="*/ 140832 w 443"/>
                <a:gd name="T13" fmla="*/ 79196 h 443"/>
                <a:gd name="T14" fmla="*/ 140832 w 443"/>
                <a:gd name="T15" fmla="*/ 79196 h 443"/>
                <a:gd name="T16" fmla="*/ 78837 w 443"/>
                <a:gd name="T17" fmla="*/ 140832 h 443"/>
                <a:gd name="T18" fmla="*/ 78837 w 443"/>
                <a:gd name="T19" fmla="*/ 0 h 443"/>
                <a:gd name="T20" fmla="*/ 78837 w 443"/>
                <a:gd name="T21" fmla="*/ 0 h 443"/>
                <a:gd name="T22" fmla="*/ 0 w 443"/>
                <a:gd name="T23" fmla="*/ 79196 h 443"/>
                <a:gd name="T24" fmla="*/ 0 w 443"/>
                <a:gd name="T25" fmla="*/ 79196 h 443"/>
                <a:gd name="T26" fmla="*/ 78837 w 443"/>
                <a:gd name="T27" fmla="*/ 158392 h 443"/>
                <a:gd name="T28" fmla="*/ 78837 w 443"/>
                <a:gd name="T29" fmla="*/ 158392 h 443"/>
                <a:gd name="T30" fmla="*/ 158392 w 443"/>
                <a:gd name="T31" fmla="*/ 79196 h 443"/>
                <a:gd name="T32" fmla="*/ 158392 w 443"/>
                <a:gd name="T33" fmla="*/ 79196 h 443"/>
                <a:gd name="T34" fmla="*/ 78837 w 443"/>
                <a:gd name="T35" fmla="*/ 0 h 4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3" h="443">
                  <a:moveTo>
                    <a:pt x="220" y="393"/>
                  </a:moveTo>
                  <a:lnTo>
                    <a:pt x="220" y="393"/>
                  </a:lnTo>
                  <a:cubicBezTo>
                    <a:pt x="126" y="393"/>
                    <a:pt x="49" y="316"/>
                    <a:pt x="49" y="221"/>
                  </a:cubicBezTo>
                  <a:cubicBezTo>
                    <a:pt x="49" y="126"/>
                    <a:pt x="126" y="49"/>
                    <a:pt x="220" y="49"/>
                  </a:cubicBezTo>
                  <a:cubicBezTo>
                    <a:pt x="315" y="49"/>
                    <a:pt x="393" y="126"/>
                    <a:pt x="393" y="221"/>
                  </a:cubicBezTo>
                  <a:cubicBezTo>
                    <a:pt x="393" y="316"/>
                    <a:pt x="315" y="393"/>
                    <a:pt x="220" y="393"/>
                  </a:cubicBezTo>
                  <a:close/>
                  <a:moveTo>
                    <a:pt x="220" y="0"/>
                  </a:moveTo>
                  <a:lnTo>
                    <a:pt x="220" y="0"/>
                  </a:lnTo>
                  <a:cubicBezTo>
                    <a:pt x="99" y="0"/>
                    <a:pt x="0" y="100"/>
                    <a:pt x="0" y="221"/>
                  </a:cubicBezTo>
                  <a:cubicBezTo>
                    <a:pt x="0" y="343"/>
                    <a:pt x="99" y="442"/>
                    <a:pt x="220" y="442"/>
                  </a:cubicBezTo>
                  <a:cubicBezTo>
                    <a:pt x="342" y="442"/>
                    <a:pt x="442" y="343"/>
                    <a:pt x="442" y="221"/>
                  </a:cubicBezTo>
                  <a:cubicBezTo>
                    <a:pt x="442" y="100"/>
                    <a:pt x="342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A963EF7-7FB2-F842-B710-D9175077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8870" y="6196377"/>
              <a:ext cx="1595548" cy="1595552"/>
            </a:xfrm>
            <a:custGeom>
              <a:avLst/>
              <a:gdLst>
                <a:gd name="T0" fmla="*/ 230621 w 1284"/>
                <a:gd name="T1" fmla="*/ 444320 h 1283"/>
                <a:gd name="T2" fmla="*/ 230621 w 1284"/>
                <a:gd name="T3" fmla="*/ 444320 h 1283"/>
                <a:gd name="T4" fmla="*/ 17629 w 1284"/>
                <a:gd name="T5" fmla="*/ 231162 h 1283"/>
                <a:gd name="T6" fmla="*/ 17629 w 1284"/>
                <a:gd name="T7" fmla="*/ 231162 h 1283"/>
                <a:gd name="T8" fmla="*/ 230621 w 1284"/>
                <a:gd name="T9" fmla="*/ 18003 h 1283"/>
                <a:gd name="T10" fmla="*/ 230621 w 1284"/>
                <a:gd name="T11" fmla="*/ 18003 h 1283"/>
                <a:gd name="T12" fmla="*/ 443613 w 1284"/>
                <a:gd name="T13" fmla="*/ 231162 h 1283"/>
                <a:gd name="T14" fmla="*/ 443613 w 1284"/>
                <a:gd name="T15" fmla="*/ 231162 h 1283"/>
                <a:gd name="T16" fmla="*/ 230621 w 1284"/>
                <a:gd name="T17" fmla="*/ 444320 h 1283"/>
                <a:gd name="T18" fmla="*/ 230621 w 1284"/>
                <a:gd name="T19" fmla="*/ 0 h 1283"/>
                <a:gd name="T20" fmla="*/ 230621 w 1284"/>
                <a:gd name="T21" fmla="*/ 0 h 1283"/>
                <a:gd name="T22" fmla="*/ 0 w 1284"/>
                <a:gd name="T23" fmla="*/ 231162 h 1283"/>
                <a:gd name="T24" fmla="*/ 0 w 1284"/>
                <a:gd name="T25" fmla="*/ 231162 h 1283"/>
                <a:gd name="T26" fmla="*/ 230621 w 1284"/>
                <a:gd name="T27" fmla="*/ 461603 h 1283"/>
                <a:gd name="T28" fmla="*/ 230621 w 1284"/>
                <a:gd name="T29" fmla="*/ 461603 h 1283"/>
                <a:gd name="T30" fmla="*/ 461602 w 1284"/>
                <a:gd name="T31" fmla="*/ 231162 h 1283"/>
                <a:gd name="T32" fmla="*/ 461602 w 1284"/>
                <a:gd name="T33" fmla="*/ 231162 h 1283"/>
                <a:gd name="T34" fmla="*/ 230621 w 1284"/>
                <a:gd name="T35" fmla="*/ 0 h 12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84" h="1283">
                  <a:moveTo>
                    <a:pt x="641" y="1234"/>
                  </a:moveTo>
                  <a:lnTo>
                    <a:pt x="641" y="1234"/>
                  </a:lnTo>
                  <a:cubicBezTo>
                    <a:pt x="315" y="1234"/>
                    <a:pt x="49" y="968"/>
                    <a:pt x="49" y="642"/>
                  </a:cubicBezTo>
                  <a:cubicBezTo>
                    <a:pt x="49" y="315"/>
                    <a:pt x="315" y="50"/>
                    <a:pt x="641" y="50"/>
                  </a:cubicBezTo>
                  <a:cubicBezTo>
                    <a:pt x="968" y="50"/>
                    <a:pt x="1233" y="315"/>
                    <a:pt x="1233" y="642"/>
                  </a:cubicBezTo>
                  <a:cubicBezTo>
                    <a:pt x="1233" y="968"/>
                    <a:pt x="968" y="1234"/>
                    <a:pt x="641" y="1234"/>
                  </a:cubicBezTo>
                  <a:close/>
                  <a:moveTo>
                    <a:pt x="641" y="0"/>
                  </a:moveTo>
                  <a:lnTo>
                    <a:pt x="641" y="0"/>
                  </a:lnTo>
                  <a:cubicBezTo>
                    <a:pt x="288" y="0"/>
                    <a:pt x="0" y="288"/>
                    <a:pt x="0" y="642"/>
                  </a:cubicBezTo>
                  <a:cubicBezTo>
                    <a:pt x="0" y="995"/>
                    <a:pt x="288" y="1282"/>
                    <a:pt x="641" y="1282"/>
                  </a:cubicBezTo>
                  <a:cubicBezTo>
                    <a:pt x="995" y="1282"/>
                    <a:pt x="1283" y="995"/>
                    <a:pt x="1283" y="642"/>
                  </a:cubicBezTo>
                  <a:cubicBezTo>
                    <a:pt x="1283" y="288"/>
                    <a:pt x="995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DB4758C-CA82-0C41-B8AF-57950F906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6230" y="6651467"/>
              <a:ext cx="866313" cy="619576"/>
            </a:xfrm>
            <a:custGeom>
              <a:avLst/>
              <a:gdLst>
                <a:gd name="T0" fmla="*/ 233936 w 698"/>
                <a:gd name="T1" fmla="*/ 4323 h 498"/>
                <a:gd name="T2" fmla="*/ 97743 w 698"/>
                <a:gd name="T3" fmla="*/ 157774 h 498"/>
                <a:gd name="T4" fmla="*/ 15452 w 698"/>
                <a:gd name="T5" fmla="*/ 92215 h 498"/>
                <a:gd name="T6" fmla="*/ 15452 w 698"/>
                <a:gd name="T7" fmla="*/ 92215 h 498"/>
                <a:gd name="T8" fmla="*/ 2875 w 698"/>
                <a:gd name="T9" fmla="*/ 93296 h 498"/>
                <a:gd name="T10" fmla="*/ 2875 w 698"/>
                <a:gd name="T11" fmla="*/ 93296 h 498"/>
                <a:gd name="T12" fmla="*/ 4312 w 698"/>
                <a:gd name="T13" fmla="*/ 105903 h 498"/>
                <a:gd name="T14" fmla="*/ 93071 w 698"/>
                <a:gd name="T15" fmla="*/ 176865 h 498"/>
                <a:gd name="T16" fmla="*/ 93071 w 698"/>
                <a:gd name="T17" fmla="*/ 176865 h 498"/>
                <a:gd name="T18" fmla="*/ 98461 w 698"/>
                <a:gd name="T19" fmla="*/ 179027 h 498"/>
                <a:gd name="T20" fmla="*/ 98461 w 698"/>
                <a:gd name="T21" fmla="*/ 179027 h 498"/>
                <a:gd name="T22" fmla="*/ 105289 w 698"/>
                <a:gd name="T23" fmla="*/ 175785 h 498"/>
                <a:gd name="T24" fmla="*/ 247232 w 698"/>
                <a:gd name="T25" fmla="*/ 15849 h 498"/>
                <a:gd name="T26" fmla="*/ 247232 w 698"/>
                <a:gd name="T27" fmla="*/ 15849 h 498"/>
                <a:gd name="T28" fmla="*/ 246513 w 698"/>
                <a:gd name="T29" fmla="*/ 3242 h 498"/>
                <a:gd name="T30" fmla="*/ 246513 w 698"/>
                <a:gd name="T31" fmla="*/ 3242 h 498"/>
                <a:gd name="T32" fmla="*/ 233936 w 698"/>
                <a:gd name="T33" fmla="*/ 4323 h 4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98" h="498">
                  <a:moveTo>
                    <a:pt x="651" y="12"/>
                  </a:moveTo>
                  <a:lnTo>
                    <a:pt x="272" y="438"/>
                  </a:lnTo>
                  <a:lnTo>
                    <a:pt x="43" y="256"/>
                  </a:lnTo>
                  <a:cubicBezTo>
                    <a:pt x="33" y="247"/>
                    <a:pt x="17" y="248"/>
                    <a:pt x="8" y="259"/>
                  </a:cubicBezTo>
                  <a:cubicBezTo>
                    <a:pt x="0" y="270"/>
                    <a:pt x="2" y="286"/>
                    <a:pt x="12" y="294"/>
                  </a:cubicBezTo>
                  <a:lnTo>
                    <a:pt x="259" y="491"/>
                  </a:lnTo>
                  <a:cubicBezTo>
                    <a:pt x="264" y="495"/>
                    <a:pt x="269" y="497"/>
                    <a:pt x="274" y="497"/>
                  </a:cubicBezTo>
                  <a:cubicBezTo>
                    <a:pt x="281" y="497"/>
                    <a:pt x="288" y="494"/>
                    <a:pt x="293" y="488"/>
                  </a:cubicBezTo>
                  <a:lnTo>
                    <a:pt x="688" y="44"/>
                  </a:lnTo>
                  <a:cubicBezTo>
                    <a:pt x="697" y="34"/>
                    <a:pt x="696" y="19"/>
                    <a:pt x="686" y="9"/>
                  </a:cubicBezTo>
                  <a:cubicBezTo>
                    <a:pt x="676" y="0"/>
                    <a:pt x="660" y="2"/>
                    <a:pt x="65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41C85320-173C-BE4D-8144-5F48F247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2395" y="8411503"/>
              <a:ext cx="1288501" cy="1579101"/>
            </a:xfrm>
            <a:custGeom>
              <a:avLst/>
              <a:gdLst>
                <a:gd name="T0" fmla="*/ 355777 w 1036"/>
                <a:gd name="T1" fmla="*/ 396000 h 1270"/>
                <a:gd name="T2" fmla="*/ 355777 w 1036"/>
                <a:gd name="T3" fmla="*/ 396000 h 1270"/>
                <a:gd name="T4" fmla="*/ 311485 w 1036"/>
                <a:gd name="T5" fmla="*/ 439920 h 1270"/>
                <a:gd name="T6" fmla="*/ 61217 w 1036"/>
                <a:gd name="T7" fmla="*/ 439920 h 1270"/>
                <a:gd name="T8" fmla="*/ 61217 w 1036"/>
                <a:gd name="T9" fmla="*/ 439920 h 1270"/>
                <a:gd name="T10" fmla="*/ 17285 w 1036"/>
                <a:gd name="T11" fmla="*/ 396000 h 1270"/>
                <a:gd name="T12" fmla="*/ 17285 w 1036"/>
                <a:gd name="T13" fmla="*/ 230400 h 1270"/>
                <a:gd name="T14" fmla="*/ 17285 w 1036"/>
                <a:gd name="T15" fmla="*/ 230400 h 1270"/>
                <a:gd name="T16" fmla="*/ 61217 w 1036"/>
                <a:gd name="T17" fmla="*/ 186120 h 1270"/>
                <a:gd name="T18" fmla="*/ 311485 w 1036"/>
                <a:gd name="T19" fmla="*/ 186120 h 1270"/>
                <a:gd name="T20" fmla="*/ 311485 w 1036"/>
                <a:gd name="T21" fmla="*/ 186120 h 1270"/>
                <a:gd name="T22" fmla="*/ 355777 w 1036"/>
                <a:gd name="T23" fmla="*/ 230400 h 1270"/>
                <a:gd name="T24" fmla="*/ 355777 w 1036"/>
                <a:gd name="T25" fmla="*/ 396000 h 1270"/>
                <a:gd name="T26" fmla="*/ 67699 w 1036"/>
                <a:gd name="T27" fmla="*/ 122760 h 1270"/>
                <a:gd name="T28" fmla="*/ 67699 w 1036"/>
                <a:gd name="T29" fmla="*/ 122760 h 1270"/>
                <a:gd name="T30" fmla="*/ 186171 w 1036"/>
                <a:gd name="T31" fmla="*/ 16920 h 1270"/>
                <a:gd name="T32" fmla="*/ 186171 w 1036"/>
                <a:gd name="T33" fmla="*/ 16920 h 1270"/>
                <a:gd name="T34" fmla="*/ 304643 w 1036"/>
                <a:gd name="T35" fmla="*/ 122760 h 1270"/>
                <a:gd name="T36" fmla="*/ 304643 w 1036"/>
                <a:gd name="T37" fmla="*/ 169560 h 1270"/>
                <a:gd name="T38" fmla="*/ 67699 w 1036"/>
                <a:gd name="T39" fmla="*/ 169560 h 1270"/>
                <a:gd name="T40" fmla="*/ 67699 w 1036"/>
                <a:gd name="T41" fmla="*/ 122760 h 1270"/>
                <a:gd name="T42" fmla="*/ 321928 w 1036"/>
                <a:gd name="T43" fmla="*/ 170280 h 1270"/>
                <a:gd name="T44" fmla="*/ 321928 w 1036"/>
                <a:gd name="T45" fmla="*/ 122760 h 1270"/>
                <a:gd name="T46" fmla="*/ 321928 w 1036"/>
                <a:gd name="T47" fmla="*/ 122760 h 1270"/>
                <a:gd name="T48" fmla="*/ 186171 w 1036"/>
                <a:gd name="T49" fmla="*/ 0 h 1270"/>
                <a:gd name="T50" fmla="*/ 186171 w 1036"/>
                <a:gd name="T51" fmla="*/ 0 h 1270"/>
                <a:gd name="T52" fmla="*/ 50774 w 1036"/>
                <a:gd name="T53" fmla="*/ 122760 h 1270"/>
                <a:gd name="T54" fmla="*/ 50774 w 1036"/>
                <a:gd name="T55" fmla="*/ 170280 h 1270"/>
                <a:gd name="T56" fmla="*/ 50774 w 1036"/>
                <a:gd name="T57" fmla="*/ 170280 h 1270"/>
                <a:gd name="T58" fmla="*/ 0 w 1036"/>
                <a:gd name="T59" fmla="*/ 230400 h 1270"/>
                <a:gd name="T60" fmla="*/ 0 w 1036"/>
                <a:gd name="T61" fmla="*/ 396000 h 1270"/>
                <a:gd name="T62" fmla="*/ 0 w 1036"/>
                <a:gd name="T63" fmla="*/ 396000 h 1270"/>
                <a:gd name="T64" fmla="*/ 61217 w 1036"/>
                <a:gd name="T65" fmla="*/ 456840 h 1270"/>
                <a:gd name="T66" fmla="*/ 311485 w 1036"/>
                <a:gd name="T67" fmla="*/ 456840 h 1270"/>
                <a:gd name="T68" fmla="*/ 311485 w 1036"/>
                <a:gd name="T69" fmla="*/ 456840 h 1270"/>
                <a:gd name="T70" fmla="*/ 372702 w 1036"/>
                <a:gd name="T71" fmla="*/ 396000 h 1270"/>
                <a:gd name="T72" fmla="*/ 372702 w 1036"/>
                <a:gd name="T73" fmla="*/ 230400 h 1270"/>
                <a:gd name="T74" fmla="*/ 372702 w 1036"/>
                <a:gd name="T75" fmla="*/ 230400 h 1270"/>
                <a:gd name="T76" fmla="*/ 321928 w 1036"/>
                <a:gd name="T77" fmla="*/ 170280 h 1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36" h="1270">
                  <a:moveTo>
                    <a:pt x="988" y="1100"/>
                  </a:moveTo>
                  <a:lnTo>
                    <a:pt x="988" y="1100"/>
                  </a:lnTo>
                  <a:cubicBezTo>
                    <a:pt x="988" y="1168"/>
                    <a:pt x="933" y="1222"/>
                    <a:pt x="865" y="1222"/>
                  </a:cubicBezTo>
                  <a:lnTo>
                    <a:pt x="170" y="1222"/>
                  </a:lnTo>
                  <a:cubicBezTo>
                    <a:pt x="102" y="1222"/>
                    <a:pt x="48" y="1168"/>
                    <a:pt x="48" y="1100"/>
                  </a:cubicBezTo>
                  <a:lnTo>
                    <a:pt x="48" y="640"/>
                  </a:lnTo>
                  <a:cubicBezTo>
                    <a:pt x="48" y="572"/>
                    <a:pt x="102" y="517"/>
                    <a:pt x="170" y="517"/>
                  </a:cubicBezTo>
                  <a:lnTo>
                    <a:pt x="865" y="517"/>
                  </a:lnTo>
                  <a:cubicBezTo>
                    <a:pt x="933" y="517"/>
                    <a:pt x="988" y="572"/>
                    <a:pt x="988" y="640"/>
                  </a:cubicBezTo>
                  <a:lnTo>
                    <a:pt x="988" y="1100"/>
                  </a:lnTo>
                  <a:close/>
                  <a:moveTo>
                    <a:pt x="188" y="341"/>
                  </a:moveTo>
                  <a:lnTo>
                    <a:pt x="188" y="341"/>
                  </a:lnTo>
                  <a:cubicBezTo>
                    <a:pt x="188" y="179"/>
                    <a:pt x="336" y="47"/>
                    <a:pt x="517" y="47"/>
                  </a:cubicBezTo>
                  <a:cubicBezTo>
                    <a:pt x="699" y="47"/>
                    <a:pt x="846" y="179"/>
                    <a:pt x="846" y="341"/>
                  </a:cubicBezTo>
                  <a:lnTo>
                    <a:pt x="846" y="471"/>
                  </a:lnTo>
                  <a:lnTo>
                    <a:pt x="188" y="471"/>
                  </a:lnTo>
                  <a:lnTo>
                    <a:pt x="188" y="341"/>
                  </a:lnTo>
                  <a:close/>
                  <a:moveTo>
                    <a:pt x="894" y="473"/>
                  </a:moveTo>
                  <a:lnTo>
                    <a:pt x="894" y="341"/>
                  </a:lnTo>
                  <a:cubicBezTo>
                    <a:pt x="894" y="153"/>
                    <a:pt x="725" y="0"/>
                    <a:pt x="517" y="0"/>
                  </a:cubicBezTo>
                  <a:cubicBezTo>
                    <a:pt x="310" y="0"/>
                    <a:pt x="141" y="153"/>
                    <a:pt x="141" y="341"/>
                  </a:cubicBezTo>
                  <a:lnTo>
                    <a:pt x="141" y="473"/>
                  </a:lnTo>
                  <a:cubicBezTo>
                    <a:pt x="61" y="487"/>
                    <a:pt x="0" y="556"/>
                    <a:pt x="0" y="640"/>
                  </a:cubicBezTo>
                  <a:lnTo>
                    <a:pt x="0" y="1100"/>
                  </a:lnTo>
                  <a:cubicBezTo>
                    <a:pt x="0" y="1193"/>
                    <a:pt x="76" y="1269"/>
                    <a:pt x="170" y="1269"/>
                  </a:cubicBezTo>
                  <a:lnTo>
                    <a:pt x="865" y="1269"/>
                  </a:lnTo>
                  <a:cubicBezTo>
                    <a:pt x="958" y="1269"/>
                    <a:pt x="1035" y="1193"/>
                    <a:pt x="1035" y="1100"/>
                  </a:cubicBezTo>
                  <a:lnTo>
                    <a:pt x="1035" y="640"/>
                  </a:lnTo>
                  <a:cubicBezTo>
                    <a:pt x="1035" y="556"/>
                    <a:pt x="974" y="487"/>
                    <a:pt x="894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998B7C94-682E-D341-A8E3-4241D719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62" y="9228470"/>
              <a:ext cx="235767" cy="411223"/>
            </a:xfrm>
            <a:custGeom>
              <a:avLst/>
              <a:gdLst>
                <a:gd name="T0" fmla="*/ 50926 w 189"/>
                <a:gd name="T1" fmla="*/ 84530 h 331"/>
                <a:gd name="T2" fmla="*/ 50926 w 189"/>
                <a:gd name="T3" fmla="*/ 84530 h 331"/>
                <a:gd name="T4" fmla="*/ 33950 w 189"/>
                <a:gd name="T5" fmla="*/ 101437 h 331"/>
                <a:gd name="T6" fmla="*/ 33950 w 189"/>
                <a:gd name="T7" fmla="*/ 101437 h 331"/>
                <a:gd name="T8" fmla="*/ 17336 w 189"/>
                <a:gd name="T9" fmla="*/ 84530 h 331"/>
                <a:gd name="T10" fmla="*/ 17336 w 189"/>
                <a:gd name="T11" fmla="*/ 33812 h 331"/>
                <a:gd name="T12" fmla="*/ 17336 w 189"/>
                <a:gd name="T13" fmla="*/ 33812 h 331"/>
                <a:gd name="T14" fmla="*/ 33950 w 189"/>
                <a:gd name="T15" fmla="*/ 17266 h 331"/>
                <a:gd name="T16" fmla="*/ 33950 w 189"/>
                <a:gd name="T17" fmla="*/ 17266 h 331"/>
                <a:gd name="T18" fmla="*/ 50926 w 189"/>
                <a:gd name="T19" fmla="*/ 33812 h 331"/>
                <a:gd name="T20" fmla="*/ 50926 w 189"/>
                <a:gd name="T21" fmla="*/ 84530 h 331"/>
                <a:gd name="T22" fmla="*/ 33950 w 189"/>
                <a:gd name="T23" fmla="*/ 0 h 331"/>
                <a:gd name="T24" fmla="*/ 33950 w 189"/>
                <a:gd name="T25" fmla="*/ 0 h 331"/>
                <a:gd name="T26" fmla="*/ 0 w 189"/>
                <a:gd name="T27" fmla="*/ 33812 h 331"/>
                <a:gd name="T28" fmla="*/ 0 w 189"/>
                <a:gd name="T29" fmla="*/ 84530 h 331"/>
                <a:gd name="T30" fmla="*/ 0 w 189"/>
                <a:gd name="T31" fmla="*/ 84530 h 331"/>
                <a:gd name="T32" fmla="*/ 33950 w 189"/>
                <a:gd name="T33" fmla="*/ 118702 h 331"/>
                <a:gd name="T34" fmla="*/ 33950 w 189"/>
                <a:gd name="T35" fmla="*/ 118702 h 331"/>
                <a:gd name="T36" fmla="*/ 67901 w 189"/>
                <a:gd name="T37" fmla="*/ 84530 h 331"/>
                <a:gd name="T38" fmla="*/ 67901 w 189"/>
                <a:gd name="T39" fmla="*/ 33812 h 331"/>
                <a:gd name="T40" fmla="*/ 67901 w 189"/>
                <a:gd name="T41" fmla="*/ 33812 h 331"/>
                <a:gd name="T42" fmla="*/ 33950 w 189"/>
                <a:gd name="T43" fmla="*/ 0 h 3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9" h="331">
                  <a:moveTo>
                    <a:pt x="141" y="235"/>
                  </a:moveTo>
                  <a:lnTo>
                    <a:pt x="141" y="235"/>
                  </a:lnTo>
                  <a:cubicBezTo>
                    <a:pt x="141" y="261"/>
                    <a:pt x="120" y="282"/>
                    <a:pt x="94" y="282"/>
                  </a:cubicBezTo>
                  <a:cubicBezTo>
                    <a:pt x="69" y="282"/>
                    <a:pt x="48" y="261"/>
                    <a:pt x="48" y="235"/>
                  </a:cubicBezTo>
                  <a:lnTo>
                    <a:pt x="48" y="94"/>
                  </a:lnTo>
                  <a:cubicBezTo>
                    <a:pt x="48" y="68"/>
                    <a:pt x="69" y="48"/>
                    <a:pt x="94" y="48"/>
                  </a:cubicBezTo>
                  <a:cubicBezTo>
                    <a:pt x="120" y="48"/>
                    <a:pt x="141" y="68"/>
                    <a:pt x="141" y="94"/>
                  </a:cubicBezTo>
                  <a:lnTo>
                    <a:pt x="141" y="235"/>
                  </a:lnTo>
                  <a:close/>
                  <a:moveTo>
                    <a:pt x="94" y="0"/>
                  </a:moveTo>
                  <a:lnTo>
                    <a:pt x="94" y="0"/>
                  </a:lnTo>
                  <a:cubicBezTo>
                    <a:pt x="43" y="0"/>
                    <a:pt x="0" y="43"/>
                    <a:pt x="0" y="94"/>
                  </a:cubicBezTo>
                  <a:lnTo>
                    <a:pt x="0" y="235"/>
                  </a:lnTo>
                  <a:cubicBezTo>
                    <a:pt x="0" y="287"/>
                    <a:pt x="43" y="330"/>
                    <a:pt x="94" y="330"/>
                  </a:cubicBezTo>
                  <a:cubicBezTo>
                    <a:pt x="147" y="330"/>
                    <a:pt x="188" y="287"/>
                    <a:pt x="188" y="235"/>
                  </a:cubicBezTo>
                  <a:lnTo>
                    <a:pt x="188" y="94"/>
                  </a:lnTo>
                  <a:cubicBezTo>
                    <a:pt x="188" y="43"/>
                    <a:pt x="14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9417B28-1FF0-9B4E-8134-4C606C18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700" y="10632117"/>
              <a:ext cx="1376229" cy="1557169"/>
            </a:xfrm>
            <a:custGeom>
              <a:avLst/>
              <a:gdLst>
                <a:gd name="T0" fmla="*/ 310115 w 1105"/>
                <a:gd name="T1" fmla="*/ 382180 h 1254"/>
                <a:gd name="T2" fmla="*/ 266122 w 1105"/>
                <a:gd name="T3" fmla="*/ 389011 h 1254"/>
                <a:gd name="T4" fmla="*/ 248813 w 1105"/>
                <a:gd name="T5" fmla="*/ 390809 h 1254"/>
                <a:gd name="T6" fmla="*/ 248453 w 1105"/>
                <a:gd name="T7" fmla="*/ 390809 h 1254"/>
                <a:gd name="T8" fmla="*/ 233308 w 1105"/>
                <a:gd name="T9" fmla="*/ 392247 h 1254"/>
                <a:gd name="T10" fmla="*/ 230423 w 1105"/>
                <a:gd name="T11" fmla="*/ 392606 h 1254"/>
                <a:gd name="T12" fmla="*/ 217441 w 1105"/>
                <a:gd name="T13" fmla="*/ 392966 h 1254"/>
                <a:gd name="T14" fmla="*/ 214556 w 1105"/>
                <a:gd name="T15" fmla="*/ 393325 h 1254"/>
                <a:gd name="T16" fmla="*/ 183906 w 1105"/>
                <a:gd name="T17" fmla="*/ 393325 h 1254"/>
                <a:gd name="T18" fmla="*/ 181381 w 1105"/>
                <a:gd name="T19" fmla="*/ 392966 h 1254"/>
                <a:gd name="T20" fmla="*/ 168400 w 1105"/>
                <a:gd name="T21" fmla="*/ 392606 h 1254"/>
                <a:gd name="T22" fmla="*/ 165515 w 1105"/>
                <a:gd name="T23" fmla="*/ 392247 h 1254"/>
                <a:gd name="T24" fmla="*/ 150370 w 1105"/>
                <a:gd name="T25" fmla="*/ 390809 h 1254"/>
                <a:gd name="T26" fmla="*/ 149649 w 1105"/>
                <a:gd name="T27" fmla="*/ 390809 h 1254"/>
                <a:gd name="T28" fmla="*/ 132340 w 1105"/>
                <a:gd name="T29" fmla="*/ 389011 h 1254"/>
                <a:gd name="T30" fmla="*/ 88347 w 1105"/>
                <a:gd name="T31" fmla="*/ 382180 h 1254"/>
                <a:gd name="T32" fmla="*/ 25242 w 1105"/>
                <a:gd name="T33" fmla="*/ 371394 h 1254"/>
                <a:gd name="T34" fmla="*/ 74644 w 1105"/>
                <a:gd name="T35" fmla="*/ 163945 h 1254"/>
                <a:gd name="T36" fmla="*/ 137749 w 1105"/>
                <a:gd name="T37" fmla="*/ 70468 h 1254"/>
                <a:gd name="T38" fmla="*/ 166597 w 1105"/>
                <a:gd name="T39" fmla="*/ 61120 h 1254"/>
                <a:gd name="T40" fmla="*/ 166597 w 1105"/>
                <a:gd name="T41" fmla="*/ 60760 h 1254"/>
                <a:gd name="T42" fmla="*/ 228980 w 1105"/>
                <a:gd name="T43" fmla="*/ 60401 h 1254"/>
                <a:gd name="T44" fmla="*/ 229341 w 1105"/>
                <a:gd name="T45" fmla="*/ 60401 h 1254"/>
                <a:gd name="T46" fmla="*/ 260713 w 1105"/>
                <a:gd name="T47" fmla="*/ 70468 h 1254"/>
                <a:gd name="T48" fmla="*/ 321294 w 1105"/>
                <a:gd name="T49" fmla="*/ 163945 h 1254"/>
                <a:gd name="T50" fmla="*/ 321294 w 1105"/>
                <a:gd name="T51" fmla="*/ 237649 h 1254"/>
                <a:gd name="T52" fmla="*/ 310115 w 1105"/>
                <a:gd name="T53" fmla="*/ 382180 h 1254"/>
                <a:gd name="T54" fmla="*/ 199411 w 1105"/>
                <a:gd name="T55" fmla="*/ 434312 h 1254"/>
                <a:gd name="T56" fmla="*/ 146764 w 1105"/>
                <a:gd name="T57" fmla="*/ 406987 h 1254"/>
                <a:gd name="T58" fmla="*/ 199411 w 1105"/>
                <a:gd name="T59" fmla="*/ 409864 h 1254"/>
                <a:gd name="T60" fmla="*/ 252059 w 1105"/>
                <a:gd name="T61" fmla="*/ 406987 h 1254"/>
                <a:gd name="T62" fmla="*/ 173088 w 1105"/>
                <a:gd name="T63" fmla="*/ 40986 h 1254"/>
                <a:gd name="T64" fmla="*/ 197608 w 1105"/>
                <a:gd name="T65" fmla="*/ 16538 h 1254"/>
                <a:gd name="T66" fmla="*/ 222490 w 1105"/>
                <a:gd name="T67" fmla="*/ 40986 h 1254"/>
                <a:gd name="T68" fmla="*/ 222490 w 1105"/>
                <a:gd name="T69" fmla="*/ 42424 h 1254"/>
                <a:gd name="T70" fmla="*/ 173088 w 1105"/>
                <a:gd name="T71" fmla="*/ 40986 h 1254"/>
                <a:gd name="T72" fmla="*/ 395577 w 1105"/>
                <a:gd name="T73" fmla="*/ 371034 h 1254"/>
                <a:gd name="T74" fmla="*/ 337881 w 1105"/>
                <a:gd name="T75" fmla="*/ 163945 h 1254"/>
                <a:gd name="T76" fmla="*/ 267565 w 1105"/>
                <a:gd name="T77" fmla="*/ 55727 h 1254"/>
                <a:gd name="T78" fmla="*/ 238717 w 1105"/>
                <a:gd name="T79" fmla="*/ 45660 h 1254"/>
                <a:gd name="T80" fmla="*/ 238717 w 1105"/>
                <a:gd name="T81" fmla="*/ 40986 h 1254"/>
                <a:gd name="T82" fmla="*/ 197608 w 1105"/>
                <a:gd name="T83" fmla="*/ 0 h 1254"/>
                <a:gd name="T84" fmla="*/ 156861 w 1105"/>
                <a:gd name="T85" fmla="*/ 46379 h 1254"/>
                <a:gd name="T86" fmla="*/ 130897 w 1105"/>
                <a:gd name="T87" fmla="*/ 55727 h 1254"/>
                <a:gd name="T88" fmla="*/ 58056 w 1105"/>
                <a:gd name="T89" fmla="*/ 163945 h 1254"/>
                <a:gd name="T90" fmla="*/ 58056 w 1105"/>
                <a:gd name="T91" fmla="*/ 237649 h 1254"/>
                <a:gd name="T92" fmla="*/ 3245 w 1105"/>
                <a:gd name="T93" fmla="*/ 371034 h 1254"/>
                <a:gd name="T94" fmla="*/ 1082 w 1105"/>
                <a:gd name="T95" fmla="*/ 379304 h 1254"/>
                <a:gd name="T96" fmla="*/ 85462 w 1105"/>
                <a:gd name="T97" fmla="*/ 398359 h 1254"/>
                <a:gd name="T98" fmla="*/ 125849 w 1105"/>
                <a:gd name="T99" fmla="*/ 404830 h 1254"/>
                <a:gd name="T100" fmla="*/ 199411 w 1105"/>
                <a:gd name="T101" fmla="*/ 450490 h 1254"/>
                <a:gd name="T102" fmla="*/ 272613 w 1105"/>
                <a:gd name="T103" fmla="*/ 404830 h 1254"/>
                <a:gd name="T104" fmla="*/ 313000 w 1105"/>
                <a:gd name="T105" fmla="*/ 398359 h 1254"/>
                <a:gd name="T106" fmla="*/ 390889 w 1105"/>
                <a:gd name="T107" fmla="*/ 385056 h 1254"/>
                <a:gd name="T108" fmla="*/ 397380 w 1105"/>
                <a:gd name="T109" fmla="*/ 379304 h 12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105" h="1254">
                  <a:moveTo>
                    <a:pt x="860" y="1063"/>
                  </a:moveTo>
                  <a:lnTo>
                    <a:pt x="860" y="1063"/>
                  </a:lnTo>
                  <a:cubicBezTo>
                    <a:pt x="816" y="1070"/>
                    <a:pt x="777" y="1077"/>
                    <a:pt x="738" y="1082"/>
                  </a:cubicBezTo>
                  <a:cubicBezTo>
                    <a:pt x="722" y="1084"/>
                    <a:pt x="706" y="1085"/>
                    <a:pt x="690" y="1087"/>
                  </a:cubicBezTo>
                  <a:lnTo>
                    <a:pt x="689" y="1087"/>
                  </a:lnTo>
                  <a:cubicBezTo>
                    <a:pt x="675" y="1089"/>
                    <a:pt x="661" y="1090"/>
                    <a:pt x="647" y="1091"/>
                  </a:cubicBezTo>
                  <a:cubicBezTo>
                    <a:pt x="644" y="1092"/>
                    <a:pt x="641" y="1092"/>
                    <a:pt x="639" y="1092"/>
                  </a:cubicBezTo>
                  <a:cubicBezTo>
                    <a:pt x="626" y="1092"/>
                    <a:pt x="614" y="1093"/>
                    <a:pt x="603" y="1093"/>
                  </a:cubicBezTo>
                  <a:cubicBezTo>
                    <a:pt x="600" y="1094"/>
                    <a:pt x="598" y="1094"/>
                    <a:pt x="595" y="1094"/>
                  </a:cubicBezTo>
                  <a:cubicBezTo>
                    <a:pt x="567" y="1094"/>
                    <a:pt x="539" y="1094"/>
                    <a:pt x="510" y="1094"/>
                  </a:cubicBezTo>
                  <a:cubicBezTo>
                    <a:pt x="508" y="1094"/>
                    <a:pt x="505" y="1094"/>
                    <a:pt x="503" y="1093"/>
                  </a:cubicBezTo>
                  <a:cubicBezTo>
                    <a:pt x="491" y="1093"/>
                    <a:pt x="479" y="1092"/>
                    <a:pt x="467" y="1092"/>
                  </a:cubicBezTo>
                  <a:cubicBezTo>
                    <a:pt x="464" y="1092"/>
                    <a:pt x="462" y="1092"/>
                    <a:pt x="459" y="1091"/>
                  </a:cubicBezTo>
                  <a:cubicBezTo>
                    <a:pt x="445" y="1090"/>
                    <a:pt x="431" y="1089"/>
                    <a:pt x="417" y="1087"/>
                  </a:cubicBezTo>
                  <a:cubicBezTo>
                    <a:pt x="417" y="1087"/>
                    <a:pt x="416" y="1087"/>
                    <a:pt x="415" y="1087"/>
                  </a:cubicBezTo>
                  <a:cubicBezTo>
                    <a:pt x="400" y="1085"/>
                    <a:pt x="384" y="1084"/>
                    <a:pt x="367" y="1082"/>
                  </a:cubicBezTo>
                  <a:cubicBezTo>
                    <a:pt x="329" y="1077"/>
                    <a:pt x="289" y="1071"/>
                    <a:pt x="245" y="1063"/>
                  </a:cubicBezTo>
                  <a:lnTo>
                    <a:pt x="70" y="1033"/>
                  </a:lnTo>
                  <a:cubicBezTo>
                    <a:pt x="161" y="929"/>
                    <a:pt x="207" y="805"/>
                    <a:pt x="207" y="661"/>
                  </a:cubicBezTo>
                  <a:lnTo>
                    <a:pt x="207" y="456"/>
                  </a:lnTo>
                  <a:cubicBezTo>
                    <a:pt x="208" y="332"/>
                    <a:pt x="296" y="236"/>
                    <a:pt x="382" y="196"/>
                  </a:cubicBezTo>
                  <a:cubicBezTo>
                    <a:pt x="408" y="185"/>
                    <a:pt x="435" y="176"/>
                    <a:pt x="462" y="170"/>
                  </a:cubicBezTo>
                  <a:cubicBezTo>
                    <a:pt x="462" y="170"/>
                    <a:pt x="462" y="170"/>
                    <a:pt x="462" y="169"/>
                  </a:cubicBezTo>
                  <a:cubicBezTo>
                    <a:pt x="518" y="157"/>
                    <a:pt x="578" y="156"/>
                    <a:pt x="635" y="168"/>
                  </a:cubicBezTo>
                  <a:lnTo>
                    <a:pt x="636" y="168"/>
                  </a:lnTo>
                  <a:cubicBezTo>
                    <a:pt x="666" y="174"/>
                    <a:pt x="695" y="184"/>
                    <a:pt x="723" y="196"/>
                  </a:cubicBezTo>
                  <a:cubicBezTo>
                    <a:pt x="808" y="235"/>
                    <a:pt x="892" y="330"/>
                    <a:pt x="891" y="456"/>
                  </a:cubicBezTo>
                  <a:lnTo>
                    <a:pt x="891" y="661"/>
                  </a:lnTo>
                  <a:cubicBezTo>
                    <a:pt x="891" y="798"/>
                    <a:pt x="940" y="926"/>
                    <a:pt x="1035" y="1033"/>
                  </a:cubicBezTo>
                  <a:lnTo>
                    <a:pt x="860" y="1063"/>
                  </a:lnTo>
                  <a:close/>
                  <a:moveTo>
                    <a:pt x="553" y="1208"/>
                  </a:moveTo>
                  <a:lnTo>
                    <a:pt x="553" y="1208"/>
                  </a:lnTo>
                  <a:cubicBezTo>
                    <a:pt x="495" y="1208"/>
                    <a:pt x="441" y="1179"/>
                    <a:pt x="407" y="1132"/>
                  </a:cubicBezTo>
                  <a:cubicBezTo>
                    <a:pt x="457" y="1138"/>
                    <a:pt x="505" y="1140"/>
                    <a:pt x="553" y="1140"/>
                  </a:cubicBezTo>
                  <a:cubicBezTo>
                    <a:pt x="600" y="1140"/>
                    <a:pt x="648" y="1138"/>
                    <a:pt x="699" y="1132"/>
                  </a:cubicBezTo>
                  <a:cubicBezTo>
                    <a:pt x="664" y="1179"/>
                    <a:pt x="610" y="1208"/>
                    <a:pt x="553" y="1208"/>
                  </a:cubicBezTo>
                  <a:close/>
                  <a:moveTo>
                    <a:pt x="480" y="114"/>
                  </a:moveTo>
                  <a:lnTo>
                    <a:pt x="480" y="114"/>
                  </a:lnTo>
                  <a:cubicBezTo>
                    <a:pt x="480" y="76"/>
                    <a:pt x="511" y="46"/>
                    <a:pt x="548" y="46"/>
                  </a:cubicBezTo>
                  <a:cubicBezTo>
                    <a:pt x="586" y="46"/>
                    <a:pt x="617" y="76"/>
                    <a:pt x="617" y="114"/>
                  </a:cubicBezTo>
                  <a:lnTo>
                    <a:pt x="617" y="118"/>
                  </a:lnTo>
                  <a:cubicBezTo>
                    <a:pt x="571" y="112"/>
                    <a:pt x="526" y="112"/>
                    <a:pt x="480" y="120"/>
                  </a:cubicBezTo>
                  <a:lnTo>
                    <a:pt x="480" y="114"/>
                  </a:lnTo>
                  <a:close/>
                  <a:moveTo>
                    <a:pt x="1097" y="1032"/>
                  </a:moveTo>
                  <a:lnTo>
                    <a:pt x="1097" y="1032"/>
                  </a:lnTo>
                  <a:cubicBezTo>
                    <a:pt x="990" y="927"/>
                    <a:pt x="937" y="802"/>
                    <a:pt x="937" y="661"/>
                  </a:cubicBezTo>
                  <a:lnTo>
                    <a:pt x="937" y="456"/>
                  </a:lnTo>
                  <a:cubicBezTo>
                    <a:pt x="937" y="300"/>
                    <a:pt x="832" y="196"/>
                    <a:pt x="742" y="155"/>
                  </a:cubicBezTo>
                  <a:cubicBezTo>
                    <a:pt x="716" y="143"/>
                    <a:pt x="690" y="134"/>
                    <a:pt x="662" y="127"/>
                  </a:cubicBezTo>
                  <a:lnTo>
                    <a:pt x="662" y="114"/>
                  </a:lnTo>
                  <a:cubicBezTo>
                    <a:pt x="662" y="51"/>
                    <a:pt x="611" y="0"/>
                    <a:pt x="548" y="0"/>
                  </a:cubicBezTo>
                  <a:cubicBezTo>
                    <a:pt x="486" y="0"/>
                    <a:pt x="435" y="51"/>
                    <a:pt x="435" y="114"/>
                  </a:cubicBezTo>
                  <a:lnTo>
                    <a:pt x="435" y="129"/>
                  </a:lnTo>
                  <a:cubicBezTo>
                    <a:pt x="410" y="136"/>
                    <a:pt x="386" y="145"/>
                    <a:pt x="363" y="155"/>
                  </a:cubicBezTo>
                  <a:cubicBezTo>
                    <a:pt x="263" y="201"/>
                    <a:pt x="162" y="312"/>
                    <a:pt x="161" y="456"/>
                  </a:cubicBezTo>
                  <a:lnTo>
                    <a:pt x="161" y="661"/>
                  </a:lnTo>
                  <a:cubicBezTo>
                    <a:pt x="161" y="806"/>
                    <a:pt x="110" y="931"/>
                    <a:pt x="9" y="1032"/>
                  </a:cubicBezTo>
                  <a:cubicBezTo>
                    <a:pt x="3" y="1038"/>
                    <a:pt x="0" y="1047"/>
                    <a:pt x="3" y="1055"/>
                  </a:cubicBezTo>
                  <a:cubicBezTo>
                    <a:pt x="6" y="1063"/>
                    <a:pt x="12" y="1069"/>
                    <a:pt x="21" y="1071"/>
                  </a:cubicBezTo>
                  <a:lnTo>
                    <a:pt x="237" y="1108"/>
                  </a:lnTo>
                  <a:cubicBezTo>
                    <a:pt x="277" y="1115"/>
                    <a:pt x="314" y="1121"/>
                    <a:pt x="349" y="1126"/>
                  </a:cubicBezTo>
                  <a:cubicBezTo>
                    <a:pt x="389" y="1203"/>
                    <a:pt x="468" y="1253"/>
                    <a:pt x="553" y="1253"/>
                  </a:cubicBezTo>
                  <a:cubicBezTo>
                    <a:pt x="639" y="1253"/>
                    <a:pt x="716" y="1203"/>
                    <a:pt x="756" y="1126"/>
                  </a:cubicBezTo>
                  <a:cubicBezTo>
                    <a:pt x="791" y="1121"/>
                    <a:pt x="828" y="1115"/>
                    <a:pt x="868" y="1108"/>
                  </a:cubicBezTo>
                  <a:lnTo>
                    <a:pt x="1084" y="1071"/>
                  </a:lnTo>
                  <a:cubicBezTo>
                    <a:pt x="1093" y="1069"/>
                    <a:pt x="1100" y="1063"/>
                    <a:pt x="1102" y="1055"/>
                  </a:cubicBezTo>
                  <a:cubicBezTo>
                    <a:pt x="1104" y="1047"/>
                    <a:pt x="1103" y="1038"/>
                    <a:pt x="1097" y="10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70F5941-7FF0-3A41-8F77-0B7D2408E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3646" y="10906266"/>
              <a:ext cx="542814" cy="323495"/>
            </a:xfrm>
            <a:custGeom>
              <a:avLst/>
              <a:gdLst>
                <a:gd name="T0" fmla="*/ 150703 w 438"/>
                <a:gd name="T1" fmla="*/ 14410 h 260"/>
                <a:gd name="T2" fmla="*/ 150703 w 438"/>
                <a:gd name="T3" fmla="*/ 14410 h 260"/>
                <a:gd name="T4" fmla="*/ 48799 w 438"/>
                <a:gd name="T5" fmla="*/ 14410 h 260"/>
                <a:gd name="T6" fmla="*/ 48799 w 438"/>
                <a:gd name="T7" fmla="*/ 14410 h 260"/>
                <a:gd name="T8" fmla="*/ 0 w 438"/>
                <a:gd name="T9" fmla="*/ 85377 h 260"/>
                <a:gd name="T10" fmla="*/ 0 w 438"/>
                <a:gd name="T11" fmla="*/ 85377 h 260"/>
                <a:gd name="T12" fmla="*/ 8253 w 438"/>
                <a:gd name="T13" fmla="*/ 93302 h 260"/>
                <a:gd name="T14" fmla="*/ 8253 w 438"/>
                <a:gd name="T15" fmla="*/ 93302 h 260"/>
                <a:gd name="T16" fmla="*/ 8253 w 438"/>
                <a:gd name="T17" fmla="*/ 93302 h 260"/>
                <a:gd name="T18" fmla="*/ 16506 w 438"/>
                <a:gd name="T19" fmla="*/ 85377 h 260"/>
                <a:gd name="T20" fmla="*/ 16506 w 438"/>
                <a:gd name="T21" fmla="*/ 85377 h 260"/>
                <a:gd name="T22" fmla="*/ 55617 w 438"/>
                <a:gd name="T23" fmla="*/ 29179 h 260"/>
                <a:gd name="T24" fmla="*/ 55617 w 438"/>
                <a:gd name="T25" fmla="*/ 29179 h 260"/>
                <a:gd name="T26" fmla="*/ 143886 w 438"/>
                <a:gd name="T27" fmla="*/ 29179 h 260"/>
                <a:gd name="T28" fmla="*/ 143886 w 438"/>
                <a:gd name="T29" fmla="*/ 29179 h 260"/>
                <a:gd name="T30" fmla="*/ 154650 w 438"/>
                <a:gd name="T31" fmla="*/ 25217 h 260"/>
                <a:gd name="T32" fmla="*/ 154650 w 438"/>
                <a:gd name="T33" fmla="*/ 25217 h 260"/>
                <a:gd name="T34" fmla="*/ 150703 w 438"/>
                <a:gd name="T35" fmla="*/ 14410 h 2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8" h="260">
                  <a:moveTo>
                    <a:pt x="420" y="40"/>
                  </a:moveTo>
                  <a:lnTo>
                    <a:pt x="420" y="40"/>
                  </a:lnTo>
                  <a:cubicBezTo>
                    <a:pt x="332" y="0"/>
                    <a:pt x="223" y="0"/>
                    <a:pt x="136" y="40"/>
                  </a:cubicBezTo>
                  <a:cubicBezTo>
                    <a:pt x="86" y="63"/>
                    <a:pt x="1" y="130"/>
                    <a:pt x="0" y="237"/>
                  </a:cubicBezTo>
                  <a:cubicBezTo>
                    <a:pt x="0" y="249"/>
                    <a:pt x="10" y="259"/>
                    <a:pt x="23" y="259"/>
                  </a:cubicBezTo>
                  <a:cubicBezTo>
                    <a:pt x="36" y="259"/>
                    <a:pt x="46" y="250"/>
                    <a:pt x="46" y="237"/>
                  </a:cubicBezTo>
                  <a:cubicBezTo>
                    <a:pt x="46" y="154"/>
                    <a:pt x="115" y="100"/>
                    <a:pt x="155" y="81"/>
                  </a:cubicBezTo>
                  <a:cubicBezTo>
                    <a:pt x="230" y="46"/>
                    <a:pt x="324" y="46"/>
                    <a:pt x="401" y="81"/>
                  </a:cubicBezTo>
                  <a:cubicBezTo>
                    <a:pt x="412" y="86"/>
                    <a:pt x="426" y="81"/>
                    <a:pt x="431" y="70"/>
                  </a:cubicBezTo>
                  <a:cubicBezTo>
                    <a:pt x="437" y="58"/>
                    <a:pt x="431" y="45"/>
                    <a:pt x="420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2" name="Freeform 356">
              <a:extLst>
                <a:ext uri="{FF2B5EF4-FFF2-40B4-BE49-F238E27FC236}">
                  <a16:creationId xmlns:a16="http://schemas.microsoft.com/office/drawing/2014/main" id="{8C4122BE-BAC3-2B41-9C35-AFCCD4CA2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3" name="Freeform 357">
              <a:extLst>
                <a:ext uri="{FF2B5EF4-FFF2-40B4-BE49-F238E27FC236}">
                  <a16:creationId xmlns:a16="http://schemas.microsoft.com/office/drawing/2014/main" id="{34909DB4-6EC5-D74B-B57C-146DE7B5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4" name="Freeform 358">
              <a:extLst>
                <a:ext uri="{FF2B5EF4-FFF2-40B4-BE49-F238E27FC236}">
                  <a16:creationId xmlns:a16="http://schemas.microsoft.com/office/drawing/2014/main" id="{131D2090-CC01-6342-A1A6-94D6AC08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5" name="Freeform 359">
              <a:extLst>
                <a:ext uri="{FF2B5EF4-FFF2-40B4-BE49-F238E27FC236}">
                  <a16:creationId xmlns:a16="http://schemas.microsoft.com/office/drawing/2014/main" id="{2BB936A3-98FE-D644-8748-4D6600724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3200" dirty="0"/>
            </a:p>
          </p:txBody>
        </p:sp>
        <p:sp>
          <p:nvSpPr>
            <p:cNvPr id="36" name="CuadroTexto 1">
              <a:extLst>
                <a:ext uri="{FF2B5EF4-FFF2-40B4-BE49-F238E27FC236}">
                  <a16:creationId xmlns:a16="http://schemas.microsoft.com/office/drawing/2014/main" id="{45AA32DD-4C66-5045-8BA5-1E5D410A9837}"/>
                </a:ext>
              </a:extLst>
            </p:cNvPr>
            <p:cNvSpPr txBox="1"/>
            <p:nvPr/>
          </p:nvSpPr>
          <p:spPr>
            <a:xfrm>
              <a:off x="9598589" y="3953069"/>
              <a:ext cx="1917043" cy="1770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  <a:endPara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7" name="CuadroTexto 361">
              <a:extLst>
                <a:ext uri="{FF2B5EF4-FFF2-40B4-BE49-F238E27FC236}">
                  <a16:creationId xmlns:a16="http://schemas.microsoft.com/office/drawing/2014/main" id="{1920FE4E-5C92-0C49-A957-A208CB5F54DB}"/>
                </a:ext>
              </a:extLst>
            </p:cNvPr>
            <p:cNvSpPr txBox="1"/>
            <p:nvPr/>
          </p:nvSpPr>
          <p:spPr>
            <a:xfrm>
              <a:off x="9616715" y="6250797"/>
              <a:ext cx="1917043" cy="1770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</a:p>
          </p:txBody>
        </p:sp>
        <p:sp>
          <p:nvSpPr>
            <p:cNvPr id="38" name="CuadroTexto 362">
              <a:extLst>
                <a:ext uri="{FF2B5EF4-FFF2-40B4-BE49-F238E27FC236}">
                  <a16:creationId xmlns:a16="http://schemas.microsoft.com/office/drawing/2014/main" id="{8F8965E2-AA26-7F4A-82B5-A363FDC4603D}"/>
                </a:ext>
              </a:extLst>
            </p:cNvPr>
            <p:cNvSpPr txBox="1"/>
            <p:nvPr/>
          </p:nvSpPr>
          <p:spPr>
            <a:xfrm>
              <a:off x="9598589" y="8459324"/>
              <a:ext cx="1917043" cy="1770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39" name="CuadroTexto 363">
              <a:extLst>
                <a:ext uri="{FF2B5EF4-FFF2-40B4-BE49-F238E27FC236}">
                  <a16:creationId xmlns:a16="http://schemas.microsoft.com/office/drawing/2014/main" id="{090191AB-3052-B546-8FB7-B1108F4971B8}"/>
                </a:ext>
              </a:extLst>
            </p:cNvPr>
            <p:cNvSpPr txBox="1"/>
            <p:nvPr/>
          </p:nvSpPr>
          <p:spPr>
            <a:xfrm>
              <a:off x="9629593" y="10615604"/>
              <a:ext cx="1917043" cy="1770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</a:p>
          </p:txBody>
        </p:sp>
        <p:sp>
          <p:nvSpPr>
            <p:cNvPr id="40" name="CuadroTexto 2">
              <a:extLst>
                <a:ext uri="{FF2B5EF4-FFF2-40B4-BE49-F238E27FC236}">
                  <a16:creationId xmlns:a16="http://schemas.microsoft.com/office/drawing/2014/main" id="{9B0E3747-CD25-0245-B93E-EF436F2B41CF}"/>
                </a:ext>
              </a:extLst>
            </p:cNvPr>
            <p:cNvSpPr txBox="1"/>
            <p:nvPr/>
          </p:nvSpPr>
          <p:spPr>
            <a:xfrm>
              <a:off x="15377314" y="4328386"/>
              <a:ext cx="3790610" cy="85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41" name="CuadroTexto 366">
              <a:extLst>
                <a:ext uri="{FF2B5EF4-FFF2-40B4-BE49-F238E27FC236}">
                  <a16:creationId xmlns:a16="http://schemas.microsoft.com/office/drawing/2014/main" id="{786F09D8-20A8-8844-BE03-A78769E73829}"/>
                </a:ext>
              </a:extLst>
            </p:cNvPr>
            <p:cNvSpPr txBox="1"/>
            <p:nvPr/>
          </p:nvSpPr>
          <p:spPr>
            <a:xfrm>
              <a:off x="14517603" y="6492329"/>
              <a:ext cx="3801344" cy="85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42" name="CuadroTexto 367">
              <a:extLst>
                <a:ext uri="{FF2B5EF4-FFF2-40B4-BE49-F238E27FC236}">
                  <a16:creationId xmlns:a16="http://schemas.microsoft.com/office/drawing/2014/main" id="{4D06F3F1-31F5-EB4A-AA3A-B993739DC231}"/>
                </a:ext>
              </a:extLst>
            </p:cNvPr>
            <p:cNvSpPr txBox="1"/>
            <p:nvPr/>
          </p:nvSpPr>
          <p:spPr>
            <a:xfrm>
              <a:off x="16282230" y="8764786"/>
              <a:ext cx="4365014" cy="85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43" name="CuadroTexto 368">
              <a:extLst>
                <a:ext uri="{FF2B5EF4-FFF2-40B4-BE49-F238E27FC236}">
                  <a16:creationId xmlns:a16="http://schemas.microsoft.com/office/drawing/2014/main" id="{C5112B6A-D52D-644B-815F-504F6D8C396F}"/>
                </a:ext>
              </a:extLst>
            </p:cNvPr>
            <p:cNvSpPr txBox="1"/>
            <p:nvPr/>
          </p:nvSpPr>
          <p:spPr>
            <a:xfrm>
              <a:off x="15467632" y="10961422"/>
              <a:ext cx="4100574" cy="85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44" name="CuadroTexto 370">
              <a:extLst>
                <a:ext uri="{FF2B5EF4-FFF2-40B4-BE49-F238E27FC236}">
                  <a16:creationId xmlns:a16="http://schemas.microsoft.com/office/drawing/2014/main" id="{D8AB0232-F35B-DB4A-85F2-A066B67EB95E}"/>
                </a:ext>
              </a:extLst>
            </p:cNvPr>
            <p:cNvSpPr txBox="1"/>
            <p:nvPr/>
          </p:nvSpPr>
          <p:spPr>
            <a:xfrm>
              <a:off x="2413150" y="8814433"/>
              <a:ext cx="5855658" cy="5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45" name="CuadroTexto 371">
              <a:extLst>
                <a:ext uri="{FF2B5EF4-FFF2-40B4-BE49-F238E27FC236}">
                  <a16:creationId xmlns:a16="http://schemas.microsoft.com/office/drawing/2014/main" id="{F93D6519-D5A3-F140-B605-D92FD75C08AD}"/>
                </a:ext>
              </a:extLst>
            </p:cNvPr>
            <p:cNvSpPr txBox="1"/>
            <p:nvPr/>
          </p:nvSpPr>
          <p:spPr>
            <a:xfrm>
              <a:off x="2413150" y="9743836"/>
              <a:ext cx="5855658" cy="5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46" name="CuadroTexto 372">
              <a:extLst>
                <a:ext uri="{FF2B5EF4-FFF2-40B4-BE49-F238E27FC236}">
                  <a16:creationId xmlns:a16="http://schemas.microsoft.com/office/drawing/2014/main" id="{BD25F321-3211-FA4B-B531-80207871E5CA}"/>
                </a:ext>
              </a:extLst>
            </p:cNvPr>
            <p:cNvSpPr txBox="1"/>
            <p:nvPr/>
          </p:nvSpPr>
          <p:spPr>
            <a:xfrm>
              <a:off x="2413150" y="10645508"/>
              <a:ext cx="5855658" cy="5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47" name="CuadroTexto 373">
              <a:extLst>
                <a:ext uri="{FF2B5EF4-FFF2-40B4-BE49-F238E27FC236}">
                  <a16:creationId xmlns:a16="http://schemas.microsoft.com/office/drawing/2014/main" id="{53718F93-AF95-0F4F-9439-BDE5EA30D53E}"/>
                </a:ext>
              </a:extLst>
            </p:cNvPr>
            <p:cNvSpPr txBox="1"/>
            <p:nvPr/>
          </p:nvSpPr>
          <p:spPr>
            <a:xfrm>
              <a:off x="2413150" y="11547741"/>
              <a:ext cx="5855658" cy="557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48" name="CuadroTexto 377">
              <a:extLst>
                <a:ext uri="{FF2B5EF4-FFF2-40B4-BE49-F238E27FC236}">
                  <a16:creationId xmlns:a16="http://schemas.microsoft.com/office/drawing/2014/main" id="{AFD5441D-69AC-D04C-B5FB-804D7CBBB8C0}"/>
                </a:ext>
              </a:extLst>
            </p:cNvPr>
            <p:cNvSpPr txBox="1"/>
            <p:nvPr/>
          </p:nvSpPr>
          <p:spPr>
            <a:xfrm>
              <a:off x="1317889" y="3228575"/>
              <a:ext cx="7093348" cy="295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</a:t>
              </a:r>
            </a:p>
            <a:p>
              <a:r>
                <a:rPr lang="en-US" sz="1400" dirty="0">
                  <a:latin typeface="Lato Light" charset="0"/>
                  <a:ea typeface="Lato Light" charset="0"/>
                  <a:cs typeface="Lato Light" charset="0"/>
                </a:rPr>
                <a:t>the product, but they also</a:t>
              </a:r>
            </a:p>
            <a:p>
              <a:r>
                <a:rPr lang="en-US" sz="1400" dirty="0">
                  <a:latin typeface="Lato Light" charset="0"/>
                  <a:ea typeface="Lato Light" charset="0"/>
                  <a:cs typeface="Lato Light" charset="0"/>
                </a:rPr>
                <a:t>must take into account supply costs, seasonal discounts, and prices used by competitors.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292358-EFD3-2E4B-B8A7-7CC1A6B85E1F}"/>
              </a:ext>
            </a:extLst>
          </p:cNvPr>
          <p:cNvGrpSpPr/>
          <p:nvPr/>
        </p:nvGrpSpPr>
        <p:grpSpPr>
          <a:xfrm>
            <a:off x="1143389" y="6426998"/>
            <a:ext cx="8307564" cy="2101913"/>
            <a:chOff x="2036825" y="6611232"/>
            <a:chExt cx="20338115" cy="5145786"/>
          </a:xfrm>
        </p:grpSpPr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53FCB629-C702-C54B-AAFF-111B32B3F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363" y="6628291"/>
              <a:ext cx="9665863" cy="886985"/>
            </a:xfrm>
            <a:custGeom>
              <a:avLst/>
              <a:gdLst>
                <a:gd name="T0" fmla="*/ 2698390 w 7495"/>
                <a:gd name="T1" fmla="*/ 247291 h 689"/>
                <a:gd name="T2" fmla="*/ 0 w 7495"/>
                <a:gd name="T3" fmla="*/ 247291 h 689"/>
                <a:gd name="T4" fmla="*/ 0 w 7495"/>
                <a:gd name="T5" fmla="*/ 0 h 689"/>
                <a:gd name="T6" fmla="*/ 2521594 w 7495"/>
                <a:gd name="T7" fmla="*/ 0 h 689"/>
                <a:gd name="T8" fmla="*/ 2698390 w 7495"/>
                <a:gd name="T9" fmla="*/ 247291 h 6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95" h="689">
                  <a:moveTo>
                    <a:pt x="7494" y="688"/>
                  </a:moveTo>
                  <a:lnTo>
                    <a:pt x="0" y="688"/>
                  </a:lnTo>
                  <a:lnTo>
                    <a:pt x="0" y="0"/>
                  </a:lnTo>
                  <a:lnTo>
                    <a:pt x="7003" y="0"/>
                  </a:lnTo>
                  <a:lnTo>
                    <a:pt x="7494" y="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1" name="Freeform 2">
              <a:extLst>
                <a:ext uri="{FF2B5EF4-FFF2-40B4-BE49-F238E27FC236}">
                  <a16:creationId xmlns:a16="http://schemas.microsoft.com/office/drawing/2014/main" id="{87B7B2F1-68BE-364F-B981-E56A52D9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0134" y="6611232"/>
              <a:ext cx="5793834" cy="909728"/>
            </a:xfrm>
            <a:custGeom>
              <a:avLst/>
              <a:gdLst>
                <a:gd name="T0" fmla="*/ 1617303 w 4494"/>
                <a:gd name="T1" fmla="*/ 248588 h 704"/>
                <a:gd name="T2" fmla="*/ 175661 w 4494"/>
                <a:gd name="T3" fmla="*/ 253639 h 704"/>
                <a:gd name="T4" fmla="*/ 0 w 4494"/>
                <a:gd name="T5" fmla="*/ 0 h 704"/>
                <a:gd name="T6" fmla="*/ 1617303 w 4494"/>
                <a:gd name="T7" fmla="*/ 0 h 704"/>
                <a:gd name="T8" fmla="*/ 1617303 w 4494"/>
                <a:gd name="T9" fmla="*/ 248588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4" h="704">
                  <a:moveTo>
                    <a:pt x="4493" y="689"/>
                  </a:moveTo>
                  <a:lnTo>
                    <a:pt x="488" y="703"/>
                  </a:lnTo>
                  <a:lnTo>
                    <a:pt x="0" y="0"/>
                  </a:lnTo>
                  <a:lnTo>
                    <a:pt x="4493" y="0"/>
                  </a:lnTo>
                  <a:lnTo>
                    <a:pt x="4493" y="68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id="{F1BBD991-6E34-1541-9C78-589FD38E2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047" y="8100912"/>
              <a:ext cx="6857077" cy="892673"/>
            </a:xfrm>
            <a:custGeom>
              <a:avLst/>
              <a:gdLst>
                <a:gd name="T0" fmla="*/ 1914165 w 5316"/>
                <a:gd name="T1" fmla="*/ 248877 h 691"/>
                <a:gd name="T2" fmla="*/ 0 w 5316"/>
                <a:gd name="T3" fmla="*/ 248877 h 691"/>
                <a:gd name="T4" fmla="*/ 0 w 5316"/>
                <a:gd name="T5" fmla="*/ 0 h 691"/>
                <a:gd name="T6" fmla="*/ 1763985 w 5316"/>
                <a:gd name="T7" fmla="*/ 0 h 691"/>
                <a:gd name="T8" fmla="*/ 1914165 w 5316"/>
                <a:gd name="T9" fmla="*/ 24887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16" h="691">
                  <a:moveTo>
                    <a:pt x="5315" y="690"/>
                  </a:moveTo>
                  <a:lnTo>
                    <a:pt x="0" y="690"/>
                  </a:lnTo>
                  <a:lnTo>
                    <a:pt x="0" y="0"/>
                  </a:lnTo>
                  <a:lnTo>
                    <a:pt x="4898" y="0"/>
                  </a:lnTo>
                  <a:lnTo>
                    <a:pt x="5315" y="69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3" name="Freeform 4">
              <a:extLst>
                <a:ext uri="{FF2B5EF4-FFF2-40B4-BE49-F238E27FC236}">
                  <a16:creationId xmlns:a16="http://schemas.microsoft.com/office/drawing/2014/main" id="{AC82EB7F-264C-674D-9319-2541AA16A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2320" y="8083856"/>
              <a:ext cx="8602620" cy="909728"/>
            </a:xfrm>
            <a:custGeom>
              <a:avLst/>
              <a:gdLst>
                <a:gd name="T0" fmla="*/ 2401528 w 6670"/>
                <a:gd name="T1" fmla="*/ 248588 h 704"/>
                <a:gd name="T2" fmla="*/ 153764 w 6670"/>
                <a:gd name="T3" fmla="*/ 253639 h 704"/>
                <a:gd name="T4" fmla="*/ 0 w 6670"/>
                <a:gd name="T5" fmla="*/ 0 h 704"/>
                <a:gd name="T6" fmla="*/ 2401528 w 6670"/>
                <a:gd name="T7" fmla="*/ 0 h 704"/>
                <a:gd name="T8" fmla="*/ 2401528 w 6670"/>
                <a:gd name="T9" fmla="*/ 248588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70" h="704">
                  <a:moveTo>
                    <a:pt x="6669" y="689"/>
                  </a:moveTo>
                  <a:lnTo>
                    <a:pt x="427" y="703"/>
                  </a:lnTo>
                  <a:lnTo>
                    <a:pt x="0" y="0"/>
                  </a:lnTo>
                  <a:lnTo>
                    <a:pt x="6669" y="0"/>
                  </a:lnTo>
                  <a:lnTo>
                    <a:pt x="6669" y="68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A9AD6D2-DF0E-8B44-8E81-CAD4FC6C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047" y="9459820"/>
              <a:ext cx="4252980" cy="892669"/>
            </a:xfrm>
            <a:custGeom>
              <a:avLst/>
              <a:gdLst>
                <a:gd name="T0" fmla="*/ 1187090 w 3297"/>
                <a:gd name="T1" fmla="*/ 248876 h 691"/>
                <a:gd name="T2" fmla="*/ 0 w 3297"/>
                <a:gd name="T3" fmla="*/ 248876 h 691"/>
                <a:gd name="T4" fmla="*/ 0 w 3297"/>
                <a:gd name="T5" fmla="*/ 0 h 691"/>
                <a:gd name="T6" fmla="*/ 1094168 w 3297"/>
                <a:gd name="T7" fmla="*/ 0 h 691"/>
                <a:gd name="T8" fmla="*/ 1187090 w 3297"/>
                <a:gd name="T9" fmla="*/ 248876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7" h="691">
                  <a:moveTo>
                    <a:pt x="3296" y="690"/>
                  </a:moveTo>
                  <a:lnTo>
                    <a:pt x="0" y="690"/>
                  </a:lnTo>
                  <a:lnTo>
                    <a:pt x="0" y="0"/>
                  </a:lnTo>
                  <a:lnTo>
                    <a:pt x="3038" y="0"/>
                  </a:lnTo>
                  <a:lnTo>
                    <a:pt x="3296" y="69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21C5B0-DF7F-BD48-A615-9E9AD182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13" y="9442761"/>
              <a:ext cx="11041827" cy="892673"/>
            </a:xfrm>
            <a:custGeom>
              <a:avLst/>
              <a:gdLst>
                <a:gd name="T0" fmla="*/ 3082565 w 8562"/>
                <a:gd name="T1" fmla="*/ 248877 h 691"/>
                <a:gd name="T2" fmla="*/ 106581 w 8562"/>
                <a:gd name="T3" fmla="*/ 248877 h 691"/>
                <a:gd name="T4" fmla="*/ 0 w 8562"/>
                <a:gd name="T5" fmla="*/ 5050 h 691"/>
                <a:gd name="T6" fmla="*/ 3082565 w 8562"/>
                <a:gd name="T7" fmla="*/ 0 h 691"/>
                <a:gd name="T8" fmla="*/ 3082565 w 8562"/>
                <a:gd name="T9" fmla="*/ 24887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62" h="691">
                  <a:moveTo>
                    <a:pt x="8561" y="690"/>
                  </a:moveTo>
                  <a:lnTo>
                    <a:pt x="296" y="690"/>
                  </a:lnTo>
                  <a:lnTo>
                    <a:pt x="0" y="14"/>
                  </a:lnTo>
                  <a:lnTo>
                    <a:pt x="8561" y="0"/>
                  </a:lnTo>
                  <a:lnTo>
                    <a:pt x="8561" y="69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C19199A-2AE4-B349-A94C-9C9B03182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047" y="10852840"/>
              <a:ext cx="12997743" cy="886985"/>
            </a:xfrm>
            <a:custGeom>
              <a:avLst/>
              <a:gdLst>
                <a:gd name="T0" fmla="*/ 3628665 w 10081"/>
                <a:gd name="T1" fmla="*/ 247291 h 690"/>
                <a:gd name="T2" fmla="*/ 0 w 10081"/>
                <a:gd name="T3" fmla="*/ 247291 h 690"/>
                <a:gd name="T4" fmla="*/ 0 w 10081"/>
                <a:gd name="T5" fmla="*/ 0 h 690"/>
                <a:gd name="T6" fmla="*/ 3483950 w 10081"/>
                <a:gd name="T7" fmla="*/ 0 h 690"/>
                <a:gd name="T8" fmla="*/ 3628665 w 10081"/>
                <a:gd name="T9" fmla="*/ 247291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1" h="690">
                  <a:moveTo>
                    <a:pt x="10080" y="689"/>
                  </a:moveTo>
                  <a:lnTo>
                    <a:pt x="0" y="689"/>
                  </a:lnTo>
                  <a:lnTo>
                    <a:pt x="0" y="0"/>
                  </a:lnTo>
                  <a:lnTo>
                    <a:pt x="9678" y="0"/>
                  </a:lnTo>
                  <a:lnTo>
                    <a:pt x="10080" y="68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5B4D2FDC-296E-EE45-82AB-0DE87AF08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4358" y="10835784"/>
              <a:ext cx="2444895" cy="892669"/>
            </a:xfrm>
            <a:custGeom>
              <a:avLst/>
              <a:gdLst>
                <a:gd name="T0" fmla="*/ 682265 w 1896"/>
                <a:gd name="T1" fmla="*/ 248876 h 691"/>
                <a:gd name="T2" fmla="*/ 151934 w 1896"/>
                <a:gd name="T3" fmla="*/ 248876 h 691"/>
                <a:gd name="T4" fmla="*/ 0 w 1896"/>
                <a:gd name="T5" fmla="*/ 0 h 691"/>
                <a:gd name="T6" fmla="*/ 682265 w 1896"/>
                <a:gd name="T7" fmla="*/ 0 h 691"/>
                <a:gd name="T8" fmla="*/ 682265 w 1896"/>
                <a:gd name="T9" fmla="*/ 248876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" h="691">
                  <a:moveTo>
                    <a:pt x="1895" y="690"/>
                  </a:moveTo>
                  <a:lnTo>
                    <a:pt x="422" y="690"/>
                  </a:lnTo>
                  <a:lnTo>
                    <a:pt x="0" y="0"/>
                  </a:lnTo>
                  <a:lnTo>
                    <a:pt x="1895" y="0"/>
                  </a:lnTo>
                  <a:lnTo>
                    <a:pt x="1895" y="69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8" name="Freeform 333">
              <a:extLst>
                <a:ext uri="{FF2B5EF4-FFF2-40B4-BE49-F238E27FC236}">
                  <a16:creationId xmlns:a16="http://schemas.microsoft.com/office/drawing/2014/main" id="{6517E1AD-81B8-5E40-A931-3115FFEF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825" y="6844351"/>
              <a:ext cx="454864" cy="454864"/>
            </a:xfrm>
            <a:custGeom>
              <a:avLst/>
              <a:gdLst>
                <a:gd name="T0" fmla="*/ 0 w 354"/>
                <a:gd name="T1" fmla="*/ 63141 h 354"/>
                <a:gd name="T2" fmla="*/ 0 w 354"/>
                <a:gd name="T3" fmla="*/ 63141 h 354"/>
                <a:gd name="T4" fmla="*/ 63500 w 354"/>
                <a:gd name="T5" fmla="*/ 126641 h 354"/>
                <a:gd name="T6" fmla="*/ 63500 w 354"/>
                <a:gd name="T7" fmla="*/ 126641 h 354"/>
                <a:gd name="T8" fmla="*/ 126641 w 354"/>
                <a:gd name="T9" fmla="*/ 63141 h 354"/>
                <a:gd name="T10" fmla="*/ 126641 w 354"/>
                <a:gd name="T11" fmla="*/ 63141 h 354"/>
                <a:gd name="T12" fmla="*/ 63500 w 354"/>
                <a:gd name="T13" fmla="*/ 0 h 354"/>
                <a:gd name="T14" fmla="*/ 63500 w 354"/>
                <a:gd name="T15" fmla="*/ 0 h 354"/>
                <a:gd name="T16" fmla="*/ 0 w 354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4" h="354">
                  <a:moveTo>
                    <a:pt x="0" y="176"/>
                  </a:moveTo>
                  <a:lnTo>
                    <a:pt x="0" y="176"/>
                  </a:lnTo>
                  <a:cubicBezTo>
                    <a:pt x="0" y="273"/>
                    <a:pt x="79" y="353"/>
                    <a:pt x="177" y="353"/>
                  </a:cubicBezTo>
                  <a:cubicBezTo>
                    <a:pt x="274" y="353"/>
                    <a:pt x="353" y="273"/>
                    <a:pt x="353" y="176"/>
                  </a:cubicBezTo>
                  <a:cubicBezTo>
                    <a:pt x="353" y="79"/>
                    <a:pt x="274" y="0"/>
                    <a:pt x="177" y="0"/>
                  </a:cubicBezTo>
                  <a:cubicBezTo>
                    <a:pt x="79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59" name="Freeform 334">
              <a:extLst>
                <a:ext uri="{FF2B5EF4-FFF2-40B4-BE49-F238E27FC236}">
                  <a16:creationId xmlns:a16="http://schemas.microsoft.com/office/drawing/2014/main" id="{7345ACB6-B727-BC4E-85C4-5AF3E04C6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825" y="8311288"/>
              <a:ext cx="454864" cy="460548"/>
            </a:xfrm>
            <a:custGeom>
              <a:avLst/>
              <a:gdLst>
                <a:gd name="T0" fmla="*/ 0 w 354"/>
                <a:gd name="T1" fmla="*/ 64112 h 355"/>
                <a:gd name="T2" fmla="*/ 0 w 354"/>
                <a:gd name="T3" fmla="*/ 64112 h 355"/>
                <a:gd name="T4" fmla="*/ 63500 w 354"/>
                <a:gd name="T5" fmla="*/ 128225 h 355"/>
                <a:gd name="T6" fmla="*/ 63500 w 354"/>
                <a:gd name="T7" fmla="*/ 128225 h 355"/>
                <a:gd name="T8" fmla="*/ 126641 w 354"/>
                <a:gd name="T9" fmla="*/ 64112 h 355"/>
                <a:gd name="T10" fmla="*/ 126641 w 354"/>
                <a:gd name="T11" fmla="*/ 64112 h 355"/>
                <a:gd name="T12" fmla="*/ 63500 w 354"/>
                <a:gd name="T13" fmla="*/ 0 h 355"/>
                <a:gd name="T14" fmla="*/ 63500 w 354"/>
                <a:gd name="T15" fmla="*/ 0 h 355"/>
                <a:gd name="T16" fmla="*/ 0 w 354"/>
                <a:gd name="T17" fmla="*/ 64112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4" h="355">
                  <a:moveTo>
                    <a:pt x="0" y="177"/>
                  </a:moveTo>
                  <a:lnTo>
                    <a:pt x="0" y="177"/>
                  </a:lnTo>
                  <a:cubicBezTo>
                    <a:pt x="0" y="275"/>
                    <a:pt x="79" y="354"/>
                    <a:pt x="177" y="354"/>
                  </a:cubicBezTo>
                  <a:cubicBezTo>
                    <a:pt x="274" y="354"/>
                    <a:pt x="353" y="275"/>
                    <a:pt x="353" y="177"/>
                  </a:cubicBezTo>
                  <a:cubicBezTo>
                    <a:pt x="353" y="79"/>
                    <a:pt x="274" y="0"/>
                    <a:pt x="177" y="0"/>
                  </a:cubicBezTo>
                  <a:cubicBezTo>
                    <a:pt x="79" y="0"/>
                    <a:pt x="0" y="79"/>
                    <a:pt x="0" y="1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60" name="Freeform 335">
              <a:extLst>
                <a:ext uri="{FF2B5EF4-FFF2-40B4-BE49-F238E27FC236}">
                  <a16:creationId xmlns:a16="http://schemas.microsoft.com/office/drawing/2014/main" id="{81A3D5C4-CD14-F046-BA0A-B88B7CD5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825" y="9664509"/>
              <a:ext cx="454864" cy="460548"/>
            </a:xfrm>
            <a:custGeom>
              <a:avLst/>
              <a:gdLst>
                <a:gd name="T0" fmla="*/ 0 w 354"/>
                <a:gd name="T1" fmla="*/ 64112 h 355"/>
                <a:gd name="T2" fmla="*/ 0 w 354"/>
                <a:gd name="T3" fmla="*/ 64112 h 355"/>
                <a:gd name="T4" fmla="*/ 63500 w 354"/>
                <a:gd name="T5" fmla="*/ 128225 h 355"/>
                <a:gd name="T6" fmla="*/ 63500 w 354"/>
                <a:gd name="T7" fmla="*/ 128225 h 355"/>
                <a:gd name="T8" fmla="*/ 126641 w 354"/>
                <a:gd name="T9" fmla="*/ 64112 h 355"/>
                <a:gd name="T10" fmla="*/ 126641 w 354"/>
                <a:gd name="T11" fmla="*/ 64112 h 355"/>
                <a:gd name="T12" fmla="*/ 63500 w 354"/>
                <a:gd name="T13" fmla="*/ 0 h 355"/>
                <a:gd name="T14" fmla="*/ 63500 w 354"/>
                <a:gd name="T15" fmla="*/ 0 h 355"/>
                <a:gd name="T16" fmla="*/ 0 w 354"/>
                <a:gd name="T17" fmla="*/ 64112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4" h="355">
                  <a:moveTo>
                    <a:pt x="0" y="177"/>
                  </a:moveTo>
                  <a:lnTo>
                    <a:pt x="0" y="177"/>
                  </a:lnTo>
                  <a:cubicBezTo>
                    <a:pt x="0" y="275"/>
                    <a:pt x="79" y="354"/>
                    <a:pt x="177" y="354"/>
                  </a:cubicBezTo>
                  <a:cubicBezTo>
                    <a:pt x="274" y="354"/>
                    <a:pt x="353" y="275"/>
                    <a:pt x="353" y="177"/>
                  </a:cubicBezTo>
                  <a:cubicBezTo>
                    <a:pt x="353" y="80"/>
                    <a:pt x="274" y="0"/>
                    <a:pt x="177" y="0"/>
                  </a:cubicBezTo>
                  <a:cubicBezTo>
                    <a:pt x="79" y="0"/>
                    <a:pt x="0" y="80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61" name="Freeform 336">
              <a:extLst>
                <a:ext uri="{FF2B5EF4-FFF2-40B4-BE49-F238E27FC236}">
                  <a16:creationId xmlns:a16="http://schemas.microsoft.com/office/drawing/2014/main" id="{2C5EAA74-FA97-C640-BE09-344D0EBB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825" y="11057529"/>
              <a:ext cx="454864" cy="460552"/>
            </a:xfrm>
            <a:custGeom>
              <a:avLst/>
              <a:gdLst>
                <a:gd name="T0" fmla="*/ 0 w 354"/>
                <a:gd name="T1" fmla="*/ 64113 h 355"/>
                <a:gd name="T2" fmla="*/ 0 w 354"/>
                <a:gd name="T3" fmla="*/ 64113 h 355"/>
                <a:gd name="T4" fmla="*/ 63500 w 354"/>
                <a:gd name="T5" fmla="*/ 128226 h 355"/>
                <a:gd name="T6" fmla="*/ 63500 w 354"/>
                <a:gd name="T7" fmla="*/ 128226 h 355"/>
                <a:gd name="T8" fmla="*/ 126641 w 354"/>
                <a:gd name="T9" fmla="*/ 64113 h 355"/>
                <a:gd name="T10" fmla="*/ 126641 w 354"/>
                <a:gd name="T11" fmla="*/ 64113 h 355"/>
                <a:gd name="T12" fmla="*/ 63500 w 354"/>
                <a:gd name="T13" fmla="*/ 0 h 355"/>
                <a:gd name="T14" fmla="*/ 63500 w 354"/>
                <a:gd name="T15" fmla="*/ 0 h 355"/>
                <a:gd name="T16" fmla="*/ 0 w 354"/>
                <a:gd name="T17" fmla="*/ 64113 h 3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4" h="355">
                  <a:moveTo>
                    <a:pt x="0" y="177"/>
                  </a:moveTo>
                  <a:lnTo>
                    <a:pt x="0" y="177"/>
                  </a:lnTo>
                  <a:cubicBezTo>
                    <a:pt x="0" y="275"/>
                    <a:pt x="79" y="354"/>
                    <a:pt x="177" y="354"/>
                  </a:cubicBezTo>
                  <a:cubicBezTo>
                    <a:pt x="274" y="354"/>
                    <a:pt x="353" y="275"/>
                    <a:pt x="353" y="177"/>
                  </a:cubicBezTo>
                  <a:cubicBezTo>
                    <a:pt x="353" y="79"/>
                    <a:pt x="274" y="0"/>
                    <a:pt x="177" y="0"/>
                  </a:cubicBezTo>
                  <a:cubicBezTo>
                    <a:pt x="79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62" name="CuadroTexto 379">
              <a:extLst>
                <a:ext uri="{FF2B5EF4-FFF2-40B4-BE49-F238E27FC236}">
                  <a16:creationId xmlns:a16="http://schemas.microsoft.com/office/drawing/2014/main" id="{37DC93AA-1489-534B-A6C0-14F185F8F701}"/>
                </a:ext>
              </a:extLst>
            </p:cNvPr>
            <p:cNvSpPr txBox="1"/>
            <p:nvPr/>
          </p:nvSpPr>
          <p:spPr>
            <a:xfrm>
              <a:off x="2719710" y="6650598"/>
              <a:ext cx="3091808" cy="9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3" name="CuadroTexto 380">
              <a:extLst>
                <a:ext uri="{FF2B5EF4-FFF2-40B4-BE49-F238E27FC236}">
                  <a16:creationId xmlns:a16="http://schemas.microsoft.com/office/drawing/2014/main" id="{C0E5BEAA-8E19-F34F-8D6C-E7AA765A7330}"/>
                </a:ext>
              </a:extLst>
            </p:cNvPr>
            <p:cNvSpPr txBox="1"/>
            <p:nvPr/>
          </p:nvSpPr>
          <p:spPr>
            <a:xfrm>
              <a:off x="2751896" y="8162587"/>
              <a:ext cx="3201864" cy="9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4" name="CuadroTexto 381">
              <a:extLst>
                <a:ext uri="{FF2B5EF4-FFF2-40B4-BE49-F238E27FC236}">
                  <a16:creationId xmlns:a16="http://schemas.microsoft.com/office/drawing/2014/main" id="{4A778329-ABE5-424E-B6BF-F83A398DB22B}"/>
                </a:ext>
              </a:extLst>
            </p:cNvPr>
            <p:cNvSpPr txBox="1"/>
            <p:nvPr/>
          </p:nvSpPr>
          <p:spPr>
            <a:xfrm>
              <a:off x="2715123" y="9482127"/>
              <a:ext cx="3096398" cy="9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5" name="CuadroTexto 382">
              <a:extLst>
                <a:ext uri="{FF2B5EF4-FFF2-40B4-BE49-F238E27FC236}">
                  <a16:creationId xmlns:a16="http://schemas.microsoft.com/office/drawing/2014/main" id="{2F740723-56D1-3544-AD2C-6BAD83BDA5FF}"/>
                </a:ext>
              </a:extLst>
            </p:cNvPr>
            <p:cNvSpPr txBox="1"/>
            <p:nvPr/>
          </p:nvSpPr>
          <p:spPr>
            <a:xfrm>
              <a:off x="2715123" y="10852840"/>
              <a:ext cx="3096398" cy="90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6" name="CuadroTexto 4">
              <a:extLst>
                <a:ext uri="{FF2B5EF4-FFF2-40B4-BE49-F238E27FC236}">
                  <a16:creationId xmlns:a16="http://schemas.microsoft.com/office/drawing/2014/main" id="{71C15FF4-6A4A-5A45-BB8A-8DE97C8973ED}"/>
                </a:ext>
              </a:extLst>
            </p:cNvPr>
            <p:cNvSpPr txBox="1"/>
            <p:nvPr/>
          </p:nvSpPr>
          <p:spPr>
            <a:xfrm>
              <a:off x="7432209" y="6662406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70%</a:t>
              </a:r>
            </a:p>
          </p:txBody>
        </p:sp>
        <p:sp>
          <p:nvSpPr>
            <p:cNvPr id="67" name="CuadroTexto 383">
              <a:extLst>
                <a:ext uri="{FF2B5EF4-FFF2-40B4-BE49-F238E27FC236}">
                  <a16:creationId xmlns:a16="http://schemas.microsoft.com/office/drawing/2014/main" id="{8B80B52E-38E1-A74A-BF18-EE103889668D}"/>
                </a:ext>
              </a:extLst>
            </p:cNvPr>
            <p:cNvSpPr txBox="1"/>
            <p:nvPr/>
          </p:nvSpPr>
          <p:spPr>
            <a:xfrm>
              <a:off x="7475444" y="8123220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40%</a:t>
              </a:r>
            </a:p>
          </p:txBody>
        </p:sp>
        <p:sp>
          <p:nvSpPr>
            <p:cNvPr id="68" name="CuadroTexto 384">
              <a:extLst>
                <a:ext uri="{FF2B5EF4-FFF2-40B4-BE49-F238E27FC236}">
                  <a16:creationId xmlns:a16="http://schemas.microsoft.com/office/drawing/2014/main" id="{DEF76719-42D9-A047-A391-492A7225F9A1}"/>
                </a:ext>
              </a:extLst>
            </p:cNvPr>
            <p:cNvSpPr txBox="1"/>
            <p:nvPr/>
          </p:nvSpPr>
          <p:spPr>
            <a:xfrm>
              <a:off x="7446308" y="9481157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20%</a:t>
              </a:r>
            </a:p>
          </p:txBody>
        </p:sp>
        <p:sp>
          <p:nvSpPr>
            <p:cNvPr id="69" name="CuadroTexto 385">
              <a:extLst>
                <a:ext uri="{FF2B5EF4-FFF2-40B4-BE49-F238E27FC236}">
                  <a16:creationId xmlns:a16="http://schemas.microsoft.com/office/drawing/2014/main" id="{92976843-4F4D-224F-AD04-50630A31FEA1}"/>
                </a:ext>
              </a:extLst>
            </p:cNvPr>
            <p:cNvSpPr txBox="1"/>
            <p:nvPr/>
          </p:nvSpPr>
          <p:spPr>
            <a:xfrm>
              <a:off x="7442200" y="10852343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90%</a:t>
              </a:r>
            </a:p>
          </p:txBody>
        </p:sp>
        <p:sp>
          <p:nvSpPr>
            <p:cNvPr id="70" name="CuadroTexto 386">
              <a:extLst>
                <a:ext uri="{FF2B5EF4-FFF2-40B4-BE49-F238E27FC236}">
                  <a16:creationId xmlns:a16="http://schemas.microsoft.com/office/drawing/2014/main" id="{C7A3BC18-E523-994E-BE67-E4264A2E7219}"/>
                </a:ext>
              </a:extLst>
            </p:cNvPr>
            <p:cNvSpPr txBox="1"/>
            <p:nvPr/>
          </p:nvSpPr>
          <p:spPr>
            <a:xfrm>
              <a:off x="20507153" y="6664401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70%</a:t>
              </a:r>
            </a:p>
          </p:txBody>
        </p:sp>
        <p:sp>
          <p:nvSpPr>
            <p:cNvPr id="71" name="CuadroTexto 387">
              <a:extLst>
                <a:ext uri="{FF2B5EF4-FFF2-40B4-BE49-F238E27FC236}">
                  <a16:creationId xmlns:a16="http://schemas.microsoft.com/office/drawing/2014/main" id="{D51DF556-8407-6146-85DF-99E1FD85110A}"/>
                </a:ext>
              </a:extLst>
            </p:cNvPr>
            <p:cNvSpPr txBox="1"/>
            <p:nvPr/>
          </p:nvSpPr>
          <p:spPr>
            <a:xfrm>
              <a:off x="20507153" y="8132768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60%</a:t>
              </a:r>
            </a:p>
          </p:txBody>
        </p:sp>
        <p:sp>
          <p:nvSpPr>
            <p:cNvPr id="72" name="CuadroTexto 388">
              <a:extLst>
                <a:ext uri="{FF2B5EF4-FFF2-40B4-BE49-F238E27FC236}">
                  <a16:creationId xmlns:a16="http://schemas.microsoft.com/office/drawing/2014/main" id="{EDDA7DCE-C784-8A4A-A4B5-F654A8A769C9}"/>
                </a:ext>
              </a:extLst>
            </p:cNvPr>
            <p:cNvSpPr txBox="1"/>
            <p:nvPr/>
          </p:nvSpPr>
          <p:spPr>
            <a:xfrm>
              <a:off x="20492437" y="9485581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80%</a:t>
              </a:r>
            </a:p>
          </p:txBody>
        </p:sp>
        <p:sp>
          <p:nvSpPr>
            <p:cNvPr id="73" name="CuadroTexto 389">
              <a:extLst>
                <a:ext uri="{FF2B5EF4-FFF2-40B4-BE49-F238E27FC236}">
                  <a16:creationId xmlns:a16="http://schemas.microsoft.com/office/drawing/2014/main" id="{C2AD0169-FF3E-3148-88D4-AEDF6891DC0F}"/>
                </a:ext>
              </a:extLst>
            </p:cNvPr>
            <p:cNvSpPr txBox="1"/>
            <p:nvPr/>
          </p:nvSpPr>
          <p:spPr>
            <a:xfrm>
              <a:off x="20628926" y="10876129"/>
              <a:ext cx="1444958" cy="828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10%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BB51FB5-B820-C246-AD21-C53EEE52F8F6}"/>
              </a:ext>
            </a:extLst>
          </p:cNvPr>
          <p:cNvGrpSpPr/>
          <p:nvPr/>
        </p:nvGrpSpPr>
        <p:grpSpPr>
          <a:xfrm>
            <a:off x="18410571" y="1591141"/>
            <a:ext cx="5153690" cy="2667914"/>
            <a:chOff x="9074469" y="5204067"/>
            <a:chExt cx="13896656" cy="7193891"/>
          </a:xfrm>
        </p:grpSpPr>
        <p:sp>
          <p:nvSpPr>
            <p:cNvPr id="75" name="Freeform 1">
              <a:extLst>
                <a:ext uri="{FF2B5EF4-FFF2-40B4-BE49-F238E27FC236}">
                  <a16:creationId xmlns:a16="http://schemas.microsoft.com/office/drawing/2014/main" id="{B95E6088-DE31-5945-B7FF-68E2057B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1417" y="7407150"/>
              <a:ext cx="6282863" cy="1605740"/>
            </a:xfrm>
            <a:custGeom>
              <a:avLst/>
              <a:gdLst>
                <a:gd name="T0" fmla="*/ 1685009 w 5140"/>
                <a:gd name="T1" fmla="*/ 472715 h 1314"/>
                <a:gd name="T2" fmla="*/ 0 w 5140"/>
                <a:gd name="T3" fmla="*/ 472715 h 1314"/>
                <a:gd name="T4" fmla="*/ 165656 w 5140"/>
                <a:gd name="T5" fmla="*/ 0 h 1314"/>
                <a:gd name="T6" fmla="*/ 1850665 w 5140"/>
                <a:gd name="T7" fmla="*/ 0 h 1314"/>
                <a:gd name="T8" fmla="*/ 1685009 w 5140"/>
                <a:gd name="T9" fmla="*/ 472715 h 1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0" h="1314">
                  <a:moveTo>
                    <a:pt x="4679" y="1313"/>
                  </a:moveTo>
                  <a:lnTo>
                    <a:pt x="0" y="1313"/>
                  </a:lnTo>
                  <a:lnTo>
                    <a:pt x="460" y="0"/>
                  </a:lnTo>
                  <a:lnTo>
                    <a:pt x="5139" y="0"/>
                  </a:lnTo>
                  <a:lnTo>
                    <a:pt x="4679" y="13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76" name="Freeform 2">
              <a:extLst>
                <a:ext uri="{FF2B5EF4-FFF2-40B4-BE49-F238E27FC236}">
                  <a16:creationId xmlns:a16="http://schemas.microsoft.com/office/drawing/2014/main" id="{253E9879-2DD2-D64A-B588-18340C73A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977" y="5833366"/>
              <a:ext cx="6282863" cy="1605740"/>
            </a:xfrm>
            <a:custGeom>
              <a:avLst/>
              <a:gdLst>
                <a:gd name="T0" fmla="*/ 1685041 w 5141"/>
                <a:gd name="T1" fmla="*/ 472715 h 1313"/>
                <a:gd name="T2" fmla="*/ 0 w 5141"/>
                <a:gd name="T3" fmla="*/ 472715 h 1313"/>
                <a:gd name="T4" fmla="*/ 165984 w 5141"/>
                <a:gd name="T5" fmla="*/ 0 h 1313"/>
                <a:gd name="T6" fmla="*/ 1850665 w 5141"/>
                <a:gd name="T7" fmla="*/ 0 h 1313"/>
                <a:gd name="T8" fmla="*/ 1685041 w 5141"/>
                <a:gd name="T9" fmla="*/ 472715 h 1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1" h="1313">
                  <a:moveTo>
                    <a:pt x="4680" y="1312"/>
                  </a:moveTo>
                  <a:lnTo>
                    <a:pt x="0" y="1312"/>
                  </a:lnTo>
                  <a:lnTo>
                    <a:pt x="461" y="0"/>
                  </a:lnTo>
                  <a:lnTo>
                    <a:pt x="5140" y="0"/>
                  </a:lnTo>
                  <a:lnTo>
                    <a:pt x="4680" y="13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77" name="Freeform 3">
              <a:extLst>
                <a:ext uri="{FF2B5EF4-FFF2-40B4-BE49-F238E27FC236}">
                  <a16:creationId xmlns:a16="http://schemas.microsoft.com/office/drawing/2014/main" id="{43DA3057-CA41-6146-BFD9-3FB99F8F5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38" y="9000578"/>
              <a:ext cx="6282863" cy="1605740"/>
            </a:xfrm>
            <a:custGeom>
              <a:avLst/>
              <a:gdLst>
                <a:gd name="T0" fmla="*/ 1685009 w 5140"/>
                <a:gd name="T1" fmla="*/ 472715 h 1313"/>
                <a:gd name="T2" fmla="*/ 0 w 5140"/>
                <a:gd name="T3" fmla="*/ 472715 h 1313"/>
                <a:gd name="T4" fmla="*/ 165656 w 5140"/>
                <a:gd name="T5" fmla="*/ 0 h 1313"/>
                <a:gd name="T6" fmla="*/ 1850665 w 5140"/>
                <a:gd name="T7" fmla="*/ 0 h 1313"/>
                <a:gd name="T8" fmla="*/ 1685009 w 5140"/>
                <a:gd name="T9" fmla="*/ 472715 h 1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0" h="1313">
                  <a:moveTo>
                    <a:pt x="4679" y="1312"/>
                  </a:moveTo>
                  <a:lnTo>
                    <a:pt x="0" y="1312"/>
                  </a:lnTo>
                  <a:lnTo>
                    <a:pt x="460" y="0"/>
                  </a:lnTo>
                  <a:lnTo>
                    <a:pt x="5139" y="0"/>
                  </a:lnTo>
                  <a:lnTo>
                    <a:pt x="4679" y="131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5B080C99-CF00-DA47-92BF-2CC837E07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4469" y="10604783"/>
              <a:ext cx="6277473" cy="1605740"/>
            </a:xfrm>
            <a:custGeom>
              <a:avLst/>
              <a:gdLst>
                <a:gd name="T0" fmla="*/ 1683531 w 5139"/>
                <a:gd name="T1" fmla="*/ 472715 h 1314"/>
                <a:gd name="T2" fmla="*/ 0 w 5139"/>
                <a:gd name="T3" fmla="*/ 472715 h 1314"/>
                <a:gd name="T4" fmla="*/ 165546 w 5139"/>
                <a:gd name="T5" fmla="*/ 0 h 1314"/>
                <a:gd name="T6" fmla="*/ 1849077 w 5139"/>
                <a:gd name="T7" fmla="*/ 0 h 1314"/>
                <a:gd name="T8" fmla="*/ 1683531 w 5139"/>
                <a:gd name="T9" fmla="*/ 472715 h 1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9" h="1314">
                  <a:moveTo>
                    <a:pt x="4678" y="1313"/>
                  </a:moveTo>
                  <a:lnTo>
                    <a:pt x="0" y="1313"/>
                  </a:lnTo>
                  <a:lnTo>
                    <a:pt x="460" y="0"/>
                  </a:lnTo>
                  <a:lnTo>
                    <a:pt x="5138" y="0"/>
                  </a:lnTo>
                  <a:lnTo>
                    <a:pt x="4678" y="13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B686B6C4-8AC4-FE42-ADE0-4B1D0265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1706" y="6814427"/>
              <a:ext cx="6282863" cy="1605740"/>
            </a:xfrm>
            <a:custGeom>
              <a:avLst/>
              <a:gdLst>
                <a:gd name="T0" fmla="*/ 1684714 w 5142"/>
                <a:gd name="T1" fmla="*/ 472714 h 1312"/>
                <a:gd name="T2" fmla="*/ 0 w 5142"/>
                <a:gd name="T3" fmla="*/ 472714 h 1312"/>
                <a:gd name="T4" fmla="*/ 165951 w 5142"/>
                <a:gd name="T5" fmla="*/ 0 h 1312"/>
                <a:gd name="T6" fmla="*/ 1850665 w 5142"/>
                <a:gd name="T7" fmla="*/ 0 h 1312"/>
                <a:gd name="T8" fmla="*/ 1684714 w 5142"/>
                <a:gd name="T9" fmla="*/ 472714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2" h="1312">
                  <a:moveTo>
                    <a:pt x="4680" y="1311"/>
                  </a:moveTo>
                  <a:lnTo>
                    <a:pt x="0" y="1311"/>
                  </a:lnTo>
                  <a:lnTo>
                    <a:pt x="461" y="0"/>
                  </a:lnTo>
                  <a:lnTo>
                    <a:pt x="5141" y="0"/>
                  </a:lnTo>
                  <a:lnTo>
                    <a:pt x="4680" y="131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D88EF1B-E5C8-5448-8725-7AC2A0C37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8262" y="5204067"/>
              <a:ext cx="6282863" cy="1605740"/>
            </a:xfrm>
            <a:custGeom>
              <a:avLst/>
              <a:gdLst>
                <a:gd name="T0" fmla="*/ 1684681 w 5141"/>
                <a:gd name="T1" fmla="*/ 472715 h 1314"/>
                <a:gd name="T2" fmla="*/ 0 w 5141"/>
                <a:gd name="T3" fmla="*/ 472715 h 1314"/>
                <a:gd name="T4" fmla="*/ 165624 w 5141"/>
                <a:gd name="T5" fmla="*/ 0 h 1314"/>
                <a:gd name="T6" fmla="*/ 1850665 w 5141"/>
                <a:gd name="T7" fmla="*/ 0 h 1314"/>
                <a:gd name="T8" fmla="*/ 1684681 w 5141"/>
                <a:gd name="T9" fmla="*/ 472715 h 1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1" h="1314">
                  <a:moveTo>
                    <a:pt x="4679" y="1313"/>
                  </a:moveTo>
                  <a:lnTo>
                    <a:pt x="0" y="1313"/>
                  </a:lnTo>
                  <a:lnTo>
                    <a:pt x="460" y="0"/>
                  </a:lnTo>
                  <a:lnTo>
                    <a:pt x="5140" y="0"/>
                  </a:lnTo>
                  <a:lnTo>
                    <a:pt x="4679" y="13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8CA732F5-F427-8847-8368-D4FF663B1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1314" y="8407855"/>
              <a:ext cx="6282863" cy="1605740"/>
            </a:xfrm>
            <a:custGeom>
              <a:avLst/>
              <a:gdLst>
                <a:gd name="T0" fmla="*/ 1685041 w 5141"/>
                <a:gd name="T1" fmla="*/ 472715 h 1314"/>
                <a:gd name="T2" fmla="*/ 0 w 5141"/>
                <a:gd name="T3" fmla="*/ 472715 h 1314"/>
                <a:gd name="T4" fmla="*/ 165624 w 5141"/>
                <a:gd name="T5" fmla="*/ 0 h 1314"/>
                <a:gd name="T6" fmla="*/ 1850665 w 5141"/>
                <a:gd name="T7" fmla="*/ 0 h 1314"/>
                <a:gd name="T8" fmla="*/ 1685041 w 5141"/>
                <a:gd name="T9" fmla="*/ 472715 h 1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1" h="1314">
                  <a:moveTo>
                    <a:pt x="4680" y="1313"/>
                  </a:moveTo>
                  <a:lnTo>
                    <a:pt x="0" y="1313"/>
                  </a:lnTo>
                  <a:lnTo>
                    <a:pt x="460" y="0"/>
                  </a:lnTo>
                  <a:lnTo>
                    <a:pt x="5140" y="0"/>
                  </a:lnTo>
                  <a:lnTo>
                    <a:pt x="4680" y="131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955A7986-2D5C-AB45-808E-E936C798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754" y="10012060"/>
              <a:ext cx="6282863" cy="1605740"/>
            </a:xfrm>
            <a:custGeom>
              <a:avLst/>
              <a:gdLst>
                <a:gd name="T0" fmla="*/ 1685401 w 5141"/>
                <a:gd name="T1" fmla="*/ 472715 h 1314"/>
                <a:gd name="T2" fmla="*/ 0 w 5141"/>
                <a:gd name="T3" fmla="*/ 472715 h 1314"/>
                <a:gd name="T4" fmla="*/ 165984 w 5141"/>
                <a:gd name="T5" fmla="*/ 0 h 1314"/>
                <a:gd name="T6" fmla="*/ 1850665 w 5141"/>
                <a:gd name="T7" fmla="*/ 0 h 1314"/>
                <a:gd name="T8" fmla="*/ 1685401 w 5141"/>
                <a:gd name="T9" fmla="*/ 472715 h 1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41" h="1314">
                  <a:moveTo>
                    <a:pt x="4681" y="1313"/>
                  </a:moveTo>
                  <a:lnTo>
                    <a:pt x="0" y="1313"/>
                  </a:lnTo>
                  <a:lnTo>
                    <a:pt x="461" y="0"/>
                  </a:lnTo>
                  <a:lnTo>
                    <a:pt x="5140" y="0"/>
                  </a:lnTo>
                  <a:lnTo>
                    <a:pt x="4681" y="13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50" dirty="0"/>
            </a:p>
          </p:txBody>
        </p:sp>
        <p:sp>
          <p:nvSpPr>
            <p:cNvPr id="83" name="CuadroTexto 383">
              <a:extLst>
                <a:ext uri="{FF2B5EF4-FFF2-40B4-BE49-F238E27FC236}">
                  <a16:creationId xmlns:a16="http://schemas.microsoft.com/office/drawing/2014/main" id="{0D3EAE64-F6EF-F745-A826-1CD4EE2508D3}"/>
                </a:ext>
              </a:extLst>
            </p:cNvPr>
            <p:cNvSpPr txBox="1"/>
            <p:nvPr/>
          </p:nvSpPr>
          <p:spPr>
            <a:xfrm>
              <a:off x="11424110" y="5851832"/>
              <a:ext cx="1941628" cy="174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84" name="CuadroTexto 384">
              <a:extLst>
                <a:ext uri="{FF2B5EF4-FFF2-40B4-BE49-F238E27FC236}">
                  <a16:creationId xmlns:a16="http://schemas.microsoft.com/office/drawing/2014/main" id="{CEC305E6-6501-0147-89B3-7AA4373A6CBA}"/>
                </a:ext>
              </a:extLst>
            </p:cNvPr>
            <p:cNvSpPr txBox="1"/>
            <p:nvPr/>
          </p:nvSpPr>
          <p:spPr>
            <a:xfrm>
              <a:off x="13605321" y="6241876"/>
              <a:ext cx="2576143" cy="82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85" name="CuadroTexto 385">
              <a:extLst>
                <a:ext uri="{FF2B5EF4-FFF2-40B4-BE49-F238E27FC236}">
                  <a16:creationId xmlns:a16="http://schemas.microsoft.com/office/drawing/2014/main" id="{095EF492-8AD3-774A-BAEE-B6BD22BBC830}"/>
                </a:ext>
              </a:extLst>
            </p:cNvPr>
            <p:cNvSpPr txBox="1"/>
            <p:nvPr/>
          </p:nvSpPr>
          <p:spPr>
            <a:xfrm>
              <a:off x="10817768" y="7481978"/>
              <a:ext cx="1941628" cy="174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</a:p>
          </p:txBody>
        </p:sp>
        <p:sp>
          <p:nvSpPr>
            <p:cNvPr id="86" name="CuadroTexto 386">
              <a:extLst>
                <a:ext uri="{FF2B5EF4-FFF2-40B4-BE49-F238E27FC236}">
                  <a16:creationId xmlns:a16="http://schemas.microsoft.com/office/drawing/2014/main" id="{8A80E60A-DCD1-C343-B0EE-BD4C32A4ACF1}"/>
                </a:ext>
              </a:extLst>
            </p:cNvPr>
            <p:cNvSpPr txBox="1"/>
            <p:nvPr/>
          </p:nvSpPr>
          <p:spPr>
            <a:xfrm>
              <a:off x="12998979" y="7798870"/>
              <a:ext cx="2598591" cy="82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87" name="CuadroTexto 387">
              <a:extLst>
                <a:ext uri="{FF2B5EF4-FFF2-40B4-BE49-F238E27FC236}">
                  <a16:creationId xmlns:a16="http://schemas.microsoft.com/office/drawing/2014/main" id="{EC821FF8-EF51-C740-9074-2F07FD76C81B}"/>
                </a:ext>
              </a:extLst>
            </p:cNvPr>
            <p:cNvSpPr txBox="1"/>
            <p:nvPr/>
          </p:nvSpPr>
          <p:spPr>
            <a:xfrm>
              <a:off x="10201638" y="9088157"/>
              <a:ext cx="1941628" cy="174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88" name="CuadroTexto 388">
              <a:extLst>
                <a:ext uri="{FF2B5EF4-FFF2-40B4-BE49-F238E27FC236}">
                  <a16:creationId xmlns:a16="http://schemas.microsoft.com/office/drawing/2014/main" id="{828C8B00-0A59-2942-8BFD-956CD21E0458}"/>
                </a:ext>
              </a:extLst>
            </p:cNvPr>
            <p:cNvSpPr txBox="1"/>
            <p:nvPr/>
          </p:nvSpPr>
          <p:spPr>
            <a:xfrm>
              <a:off x="12382849" y="9419338"/>
              <a:ext cx="2969094" cy="82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89" name="CuadroTexto 389">
              <a:extLst>
                <a:ext uri="{FF2B5EF4-FFF2-40B4-BE49-F238E27FC236}">
                  <a16:creationId xmlns:a16="http://schemas.microsoft.com/office/drawing/2014/main" id="{380F89A2-5F44-BF4E-9026-E25BEA8F5615}"/>
                </a:ext>
              </a:extLst>
            </p:cNvPr>
            <p:cNvSpPr txBox="1"/>
            <p:nvPr/>
          </p:nvSpPr>
          <p:spPr>
            <a:xfrm>
              <a:off x="9676063" y="10655160"/>
              <a:ext cx="1941628" cy="174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</a:p>
          </p:txBody>
        </p:sp>
        <p:sp>
          <p:nvSpPr>
            <p:cNvPr id="90" name="CuadroTexto 390">
              <a:extLst>
                <a:ext uri="{FF2B5EF4-FFF2-40B4-BE49-F238E27FC236}">
                  <a16:creationId xmlns:a16="http://schemas.microsoft.com/office/drawing/2014/main" id="{A705D24A-A562-4649-A6CE-56B46F143DDB}"/>
                </a:ext>
              </a:extLst>
            </p:cNvPr>
            <p:cNvSpPr txBox="1"/>
            <p:nvPr/>
          </p:nvSpPr>
          <p:spPr>
            <a:xfrm>
              <a:off x="11985867" y="10986340"/>
              <a:ext cx="2660299" cy="82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91" name="CuadroTexto 391">
              <a:extLst>
                <a:ext uri="{FF2B5EF4-FFF2-40B4-BE49-F238E27FC236}">
                  <a16:creationId xmlns:a16="http://schemas.microsoft.com/office/drawing/2014/main" id="{D0AADBDF-A3EC-5647-A424-27B7A388A573}"/>
                </a:ext>
              </a:extLst>
            </p:cNvPr>
            <p:cNvSpPr txBox="1"/>
            <p:nvPr/>
          </p:nvSpPr>
          <p:spPr>
            <a:xfrm>
              <a:off x="18062700" y="5455330"/>
              <a:ext cx="3674557" cy="99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92" name="CuadroTexto 392">
              <a:extLst>
                <a:ext uri="{FF2B5EF4-FFF2-40B4-BE49-F238E27FC236}">
                  <a16:creationId xmlns:a16="http://schemas.microsoft.com/office/drawing/2014/main" id="{231AAC9A-BA35-934A-B769-BE4756741348}"/>
                </a:ext>
              </a:extLst>
            </p:cNvPr>
            <p:cNvSpPr txBox="1"/>
            <p:nvPr/>
          </p:nvSpPr>
          <p:spPr>
            <a:xfrm>
              <a:off x="17577639" y="7128700"/>
              <a:ext cx="3679980" cy="99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93" name="CuadroTexto 393">
              <a:extLst>
                <a:ext uri="{FF2B5EF4-FFF2-40B4-BE49-F238E27FC236}">
                  <a16:creationId xmlns:a16="http://schemas.microsoft.com/office/drawing/2014/main" id="{12F6B4B5-8CC7-FF45-99DB-3805618E5770}"/>
                </a:ext>
              </a:extLst>
            </p:cNvPr>
            <p:cNvSpPr txBox="1"/>
            <p:nvPr/>
          </p:nvSpPr>
          <p:spPr>
            <a:xfrm>
              <a:off x="17164718" y="8726059"/>
              <a:ext cx="3558853" cy="99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94" name="CuadroTexto 394">
              <a:extLst>
                <a:ext uri="{FF2B5EF4-FFF2-40B4-BE49-F238E27FC236}">
                  <a16:creationId xmlns:a16="http://schemas.microsoft.com/office/drawing/2014/main" id="{4E67FE24-B820-BB40-AD62-2D139E06F2E4}"/>
                </a:ext>
              </a:extLst>
            </p:cNvPr>
            <p:cNvSpPr txBox="1"/>
            <p:nvPr/>
          </p:nvSpPr>
          <p:spPr>
            <a:xfrm>
              <a:off x="16563950" y="10338643"/>
              <a:ext cx="3568614" cy="99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9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887BB79-F5D4-AA41-B656-928FE0CAB017}"/>
              </a:ext>
            </a:extLst>
          </p:cNvPr>
          <p:cNvGrpSpPr/>
          <p:nvPr/>
        </p:nvGrpSpPr>
        <p:grpSpPr>
          <a:xfrm>
            <a:off x="10722754" y="5948747"/>
            <a:ext cx="7587522" cy="3317391"/>
            <a:chOff x="2249520" y="3157345"/>
            <a:chExt cx="19873344" cy="8688957"/>
          </a:xfrm>
        </p:grpSpPr>
        <p:sp>
          <p:nvSpPr>
            <p:cNvPr id="96" name="Freeform 1">
              <a:extLst>
                <a:ext uri="{FF2B5EF4-FFF2-40B4-BE49-F238E27FC236}">
                  <a16:creationId xmlns:a16="http://schemas.microsoft.com/office/drawing/2014/main" id="{E9F7ED5B-7F86-694D-9B44-7BC25B7A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6232" y="5078173"/>
              <a:ext cx="1819733" cy="6624468"/>
            </a:xfrm>
            <a:custGeom>
              <a:avLst/>
              <a:gdLst>
                <a:gd name="T0" fmla="*/ 271283 w 1509"/>
                <a:gd name="T1" fmla="*/ 1976078 h 5490"/>
                <a:gd name="T2" fmla="*/ 271283 w 1509"/>
                <a:gd name="T3" fmla="*/ 1976078 h 5490"/>
                <a:gd name="T4" fmla="*/ 271283 w 1509"/>
                <a:gd name="T5" fmla="*/ 1976078 h 5490"/>
                <a:gd name="T6" fmla="*/ 0 w 1509"/>
                <a:gd name="T7" fmla="*/ 1704633 h 5490"/>
                <a:gd name="T8" fmla="*/ 0 w 1509"/>
                <a:gd name="T9" fmla="*/ 271445 h 5490"/>
                <a:gd name="T10" fmla="*/ 0 w 1509"/>
                <a:gd name="T11" fmla="*/ 271445 h 5490"/>
                <a:gd name="T12" fmla="*/ 271283 w 1509"/>
                <a:gd name="T13" fmla="*/ 0 h 5490"/>
                <a:gd name="T14" fmla="*/ 271283 w 1509"/>
                <a:gd name="T15" fmla="*/ 0 h 5490"/>
                <a:gd name="T16" fmla="*/ 271283 w 1509"/>
                <a:gd name="T17" fmla="*/ 0 h 5490"/>
                <a:gd name="T18" fmla="*/ 542565 w 1509"/>
                <a:gd name="T19" fmla="*/ 271445 h 5490"/>
                <a:gd name="T20" fmla="*/ 542565 w 1509"/>
                <a:gd name="T21" fmla="*/ 1704633 h 5490"/>
                <a:gd name="T22" fmla="*/ 542565 w 1509"/>
                <a:gd name="T23" fmla="*/ 1704633 h 5490"/>
                <a:gd name="T24" fmla="*/ 271283 w 1509"/>
                <a:gd name="T25" fmla="*/ 1976078 h 54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09" h="5490">
                  <a:moveTo>
                    <a:pt x="754" y="5489"/>
                  </a:moveTo>
                  <a:lnTo>
                    <a:pt x="754" y="5489"/>
                  </a:lnTo>
                  <a:cubicBezTo>
                    <a:pt x="337" y="5489"/>
                    <a:pt x="0" y="5152"/>
                    <a:pt x="0" y="4735"/>
                  </a:cubicBezTo>
                  <a:lnTo>
                    <a:pt x="0" y="754"/>
                  </a:lnTo>
                  <a:cubicBezTo>
                    <a:pt x="0" y="338"/>
                    <a:pt x="337" y="0"/>
                    <a:pt x="754" y="0"/>
                  </a:cubicBezTo>
                  <a:cubicBezTo>
                    <a:pt x="1170" y="0"/>
                    <a:pt x="1508" y="338"/>
                    <a:pt x="1508" y="754"/>
                  </a:cubicBezTo>
                  <a:lnTo>
                    <a:pt x="1508" y="4735"/>
                  </a:lnTo>
                  <a:cubicBezTo>
                    <a:pt x="1508" y="5152"/>
                    <a:pt x="1170" y="5489"/>
                    <a:pt x="754" y="54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97" name="Freeform 2">
              <a:extLst>
                <a:ext uri="{FF2B5EF4-FFF2-40B4-BE49-F238E27FC236}">
                  <a16:creationId xmlns:a16="http://schemas.microsoft.com/office/drawing/2014/main" id="{2CF39738-B4D3-1340-9B63-A79AD28F3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6232" y="10441596"/>
              <a:ext cx="1819733" cy="1399387"/>
            </a:xfrm>
            <a:custGeom>
              <a:avLst/>
              <a:gdLst>
                <a:gd name="T0" fmla="*/ 542565 w 1509"/>
                <a:gd name="T1" fmla="*/ 417152 h 1158"/>
                <a:gd name="T2" fmla="*/ 0 w 1509"/>
                <a:gd name="T3" fmla="*/ 417152 h 1158"/>
                <a:gd name="T4" fmla="*/ 0 w 1509"/>
                <a:gd name="T5" fmla="*/ 0 h 1158"/>
                <a:gd name="T6" fmla="*/ 542565 w 1509"/>
                <a:gd name="T7" fmla="*/ 0 h 1158"/>
                <a:gd name="T8" fmla="*/ 542565 w 1509"/>
                <a:gd name="T9" fmla="*/ 417152 h 1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9" h="1158">
                  <a:moveTo>
                    <a:pt x="1508" y="1157"/>
                  </a:moveTo>
                  <a:lnTo>
                    <a:pt x="0" y="1157"/>
                  </a:lnTo>
                  <a:lnTo>
                    <a:pt x="0" y="0"/>
                  </a:lnTo>
                  <a:lnTo>
                    <a:pt x="1508" y="0"/>
                  </a:lnTo>
                  <a:lnTo>
                    <a:pt x="1508" y="115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98" name="Freeform 3">
              <a:extLst>
                <a:ext uri="{FF2B5EF4-FFF2-40B4-BE49-F238E27FC236}">
                  <a16:creationId xmlns:a16="http://schemas.microsoft.com/office/drawing/2014/main" id="{708F80B7-70DF-6D42-8269-A4D54D399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9601" y="3157345"/>
              <a:ext cx="1819733" cy="8550614"/>
            </a:xfrm>
            <a:custGeom>
              <a:avLst/>
              <a:gdLst>
                <a:gd name="T0" fmla="*/ 271283 w 1509"/>
                <a:gd name="T1" fmla="*/ 2550752 h 7087"/>
                <a:gd name="T2" fmla="*/ 271283 w 1509"/>
                <a:gd name="T3" fmla="*/ 2550752 h 7087"/>
                <a:gd name="T4" fmla="*/ 271283 w 1509"/>
                <a:gd name="T5" fmla="*/ 2550752 h 7087"/>
                <a:gd name="T6" fmla="*/ 0 w 1509"/>
                <a:gd name="T7" fmla="*/ 2278974 h 7087"/>
                <a:gd name="T8" fmla="*/ 0 w 1509"/>
                <a:gd name="T9" fmla="*/ 271058 h 7087"/>
                <a:gd name="T10" fmla="*/ 0 w 1509"/>
                <a:gd name="T11" fmla="*/ 271058 h 7087"/>
                <a:gd name="T12" fmla="*/ 271283 w 1509"/>
                <a:gd name="T13" fmla="*/ 0 h 7087"/>
                <a:gd name="T14" fmla="*/ 271283 w 1509"/>
                <a:gd name="T15" fmla="*/ 0 h 7087"/>
                <a:gd name="T16" fmla="*/ 271283 w 1509"/>
                <a:gd name="T17" fmla="*/ 0 h 7087"/>
                <a:gd name="T18" fmla="*/ 542565 w 1509"/>
                <a:gd name="T19" fmla="*/ 271058 h 7087"/>
                <a:gd name="T20" fmla="*/ 542565 w 1509"/>
                <a:gd name="T21" fmla="*/ 2278974 h 7087"/>
                <a:gd name="T22" fmla="*/ 542565 w 1509"/>
                <a:gd name="T23" fmla="*/ 2278974 h 7087"/>
                <a:gd name="T24" fmla="*/ 271283 w 1509"/>
                <a:gd name="T25" fmla="*/ 2550752 h 70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09" h="7087">
                  <a:moveTo>
                    <a:pt x="754" y="7086"/>
                  </a:moveTo>
                  <a:lnTo>
                    <a:pt x="754" y="7086"/>
                  </a:lnTo>
                  <a:cubicBezTo>
                    <a:pt x="338" y="7086"/>
                    <a:pt x="0" y="6748"/>
                    <a:pt x="0" y="6331"/>
                  </a:cubicBezTo>
                  <a:lnTo>
                    <a:pt x="0" y="753"/>
                  </a:lnTo>
                  <a:cubicBezTo>
                    <a:pt x="0" y="337"/>
                    <a:pt x="338" y="0"/>
                    <a:pt x="754" y="0"/>
                  </a:cubicBezTo>
                  <a:cubicBezTo>
                    <a:pt x="1170" y="0"/>
                    <a:pt x="1508" y="337"/>
                    <a:pt x="1508" y="753"/>
                  </a:cubicBezTo>
                  <a:lnTo>
                    <a:pt x="1508" y="6331"/>
                  </a:lnTo>
                  <a:cubicBezTo>
                    <a:pt x="1508" y="6748"/>
                    <a:pt x="1170" y="7086"/>
                    <a:pt x="754" y="70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99" name="Freeform 4">
              <a:extLst>
                <a:ext uri="{FF2B5EF4-FFF2-40B4-BE49-F238E27FC236}">
                  <a16:creationId xmlns:a16="http://schemas.microsoft.com/office/drawing/2014/main" id="{863ACB6C-7B9C-2347-888F-3EBADD242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9601" y="10446918"/>
              <a:ext cx="1819733" cy="1399384"/>
            </a:xfrm>
            <a:custGeom>
              <a:avLst/>
              <a:gdLst>
                <a:gd name="T0" fmla="*/ 542565 w 1509"/>
                <a:gd name="T1" fmla="*/ 417151 h 1158"/>
                <a:gd name="T2" fmla="*/ 0 w 1509"/>
                <a:gd name="T3" fmla="*/ 417151 h 1158"/>
                <a:gd name="T4" fmla="*/ 0 w 1509"/>
                <a:gd name="T5" fmla="*/ 0 h 1158"/>
                <a:gd name="T6" fmla="*/ 542565 w 1509"/>
                <a:gd name="T7" fmla="*/ 0 h 1158"/>
                <a:gd name="T8" fmla="*/ 542565 w 1509"/>
                <a:gd name="T9" fmla="*/ 417151 h 1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9" h="1158">
                  <a:moveTo>
                    <a:pt x="1508" y="1157"/>
                  </a:moveTo>
                  <a:lnTo>
                    <a:pt x="0" y="1157"/>
                  </a:lnTo>
                  <a:lnTo>
                    <a:pt x="0" y="0"/>
                  </a:lnTo>
                  <a:lnTo>
                    <a:pt x="1508" y="0"/>
                  </a:lnTo>
                  <a:lnTo>
                    <a:pt x="1508" y="115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228F4C30-051F-4945-A040-8AEC35C2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9762" y="6892586"/>
              <a:ext cx="1819733" cy="4740881"/>
            </a:xfrm>
            <a:custGeom>
              <a:avLst/>
              <a:gdLst>
                <a:gd name="T0" fmla="*/ 271283 w 1509"/>
                <a:gd name="T1" fmla="*/ 1414102 h 3930"/>
                <a:gd name="T2" fmla="*/ 271283 w 1509"/>
                <a:gd name="T3" fmla="*/ 1414102 h 3930"/>
                <a:gd name="T4" fmla="*/ 271283 w 1509"/>
                <a:gd name="T5" fmla="*/ 1414102 h 3930"/>
                <a:gd name="T6" fmla="*/ 0 w 1509"/>
                <a:gd name="T7" fmla="*/ 1142727 h 3930"/>
                <a:gd name="T8" fmla="*/ 0 w 1509"/>
                <a:gd name="T9" fmla="*/ 271735 h 3930"/>
                <a:gd name="T10" fmla="*/ 0 w 1509"/>
                <a:gd name="T11" fmla="*/ 271735 h 3930"/>
                <a:gd name="T12" fmla="*/ 271283 w 1509"/>
                <a:gd name="T13" fmla="*/ 0 h 3930"/>
                <a:gd name="T14" fmla="*/ 271283 w 1509"/>
                <a:gd name="T15" fmla="*/ 0 h 3930"/>
                <a:gd name="T16" fmla="*/ 271283 w 1509"/>
                <a:gd name="T17" fmla="*/ 0 h 3930"/>
                <a:gd name="T18" fmla="*/ 542565 w 1509"/>
                <a:gd name="T19" fmla="*/ 271735 h 3930"/>
                <a:gd name="T20" fmla="*/ 542565 w 1509"/>
                <a:gd name="T21" fmla="*/ 1142727 h 3930"/>
                <a:gd name="T22" fmla="*/ 542565 w 1509"/>
                <a:gd name="T23" fmla="*/ 1142727 h 3930"/>
                <a:gd name="T24" fmla="*/ 271283 w 1509"/>
                <a:gd name="T25" fmla="*/ 1414102 h 39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09" h="3930">
                  <a:moveTo>
                    <a:pt x="754" y="3929"/>
                  </a:moveTo>
                  <a:lnTo>
                    <a:pt x="754" y="3929"/>
                  </a:lnTo>
                  <a:cubicBezTo>
                    <a:pt x="338" y="3929"/>
                    <a:pt x="0" y="3591"/>
                    <a:pt x="0" y="3175"/>
                  </a:cubicBezTo>
                  <a:lnTo>
                    <a:pt x="0" y="755"/>
                  </a:lnTo>
                  <a:cubicBezTo>
                    <a:pt x="0" y="338"/>
                    <a:pt x="338" y="0"/>
                    <a:pt x="754" y="0"/>
                  </a:cubicBezTo>
                  <a:cubicBezTo>
                    <a:pt x="1171" y="0"/>
                    <a:pt x="1508" y="338"/>
                    <a:pt x="1508" y="755"/>
                  </a:cubicBezTo>
                  <a:lnTo>
                    <a:pt x="1508" y="3175"/>
                  </a:lnTo>
                  <a:cubicBezTo>
                    <a:pt x="1508" y="3591"/>
                    <a:pt x="1171" y="3929"/>
                    <a:pt x="754" y="39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4F40CBF8-FE23-8F4B-90DE-566442B7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9762" y="10372426"/>
              <a:ext cx="1819733" cy="1399384"/>
            </a:xfrm>
            <a:custGeom>
              <a:avLst/>
              <a:gdLst>
                <a:gd name="T0" fmla="*/ 542565 w 1509"/>
                <a:gd name="T1" fmla="*/ 417151 h 1158"/>
                <a:gd name="T2" fmla="*/ 0 w 1509"/>
                <a:gd name="T3" fmla="*/ 417151 h 1158"/>
                <a:gd name="T4" fmla="*/ 0 w 1509"/>
                <a:gd name="T5" fmla="*/ 0 h 1158"/>
                <a:gd name="T6" fmla="*/ 542565 w 1509"/>
                <a:gd name="T7" fmla="*/ 0 h 1158"/>
                <a:gd name="T8" fmla="*/ 542565 w 1509"/>
                <a:gd name="T9" fmla="*/ 417151 h 1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9" h="1158">
                  <a:moveTo>
                    <a:pt x="1508" y="1157"/>
                  </a:moveTo>
                  <a:lnTo>
                    <a:pt x="0" y="1157"/>
                  </a:lnTo>
                  <a:lnTo>
                    <a:pt x="0" y="0"/>
                  </a:lnTo>
                  <a:lnTo>
                    <a:pt x="1508" y="0"/>
                  </a:lnTo>
                  <a:lnTo>
                    <a:pt x="1508" y="115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F99D7005-ECB8-3748-B5DE-D1BBD0970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3131" y="4700394"/>
              <a:ext cx="1819733" cy="6933074"/>
            </a:xfrm>
            <a:custGeom>
              <a:avLst/>
              <a:gdLst>
                <a:gd name="T0" fmla="*/ 271463 w 1508"/>
                <a:gd name="T1" fmla="*/ 2068152 h 5745"/>
                <a:gd name="T2" fmla="*/ 271463 w 1508"/>
                <a:gd name="T3" fmla="*/ 2068152 h 5745"/>
                <a:gd name="T4" fmla="*/ 271463 w 1508"/>
                <a:gd name="T5" fmla="*/ 2068152 h 5745"/>
                <a:gd name="T6" fmla="*/ 0 w 1508"/>
                <a:gd name="T7" fmla="*/ 1796671 h 5745"/>
                <a:gd name="T8" fmla="*/ 0 w 1508"/>
                <a:gd name="T9" fmla="*/ 271481 h 5745"/>
                <a:gd name="T10" fmla="*/ 0 w 1508"/>
                <a:gd name="T11" fmla="*/ 271481 h 5745"/>
                <a:gd name="T12" fmla="*/ 271463 w 1508"/>
                <a:gd name="T13" fmla="*/ 0 h 5745"/>
                <a:gd name="T14" fmla="*/ 271463 w 1508"/>
                <a:gd name="T15" fmla="*/ 0 h 5745"/>
                <a:gd name="T16" fmla="*/ 271463 w 1508"/>
                <a:gd name="T17" fmla="*/ 0 h 5745"/>
                <a:gd name="T18" fmla="*/ 542565 w 1508"/>
                <a:gd name="T19" fmla="*/ 271481 h 5745"/>
                <a:gd name="T20" fmla="*/ 542565 w 1508"/>
                <a:gd name="T21" fmla="*/ 1796671 h 5745"/>
                <a:gd name="T22" fmla="*/ 542565 w 1508"/>
                <a:gd name="T23" fmla="*/ 1796671 h 5745"/>
                <a:gd name="T24" fmla="*/ 271463 w 1508"/>
                <a:gd name="T25" fmla="*/ 2068152 h 57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08" h="5745">
                  <a:moveTo>
                    <a:pt x="754" y="5744"/>
                  </a:moveTo>
                  <a:lnTo>
                    <a:pt x="754" y="5744"/>
                  </a:lnTo>
                  <a:cubicBezTo>
                    <a:pt x="337" y="5744"/>
                    <a:pt x="0" y="5406"/>
                    <a:pt x="0" y="4990"/>
                  </a:cubicBezTo>
                  <a:lnTo>
                    <a:pt x="0" y="754"/>
                  </a:lnTo>
                  <a:cubicBezTo>
                    <a:pt x="0" y="337"/>
                    <a:pt x="337" y="0"/>
                    <a:pt x="754" y="0"/>
                  </a:cubicBezTo>
                  <a:cubicBezTo>
                    <a:pt x="1170" y="0"/>
                    <a:pt x="1507" y="337"/>
                    <a:pt x="1507" y="754"/>
                  </a:cubicBezTo>
                  <a:lnTo>
                    <a:pt x="1507" y="4990"/>
                  </a:lnTo>
                  <a:cubicBezTo>
                    <a:pt x="1507" y="5406"/>
                    <a:pt x="1170" y="5744"/>
                    <a:pt x="754" y="57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009A171D-CA4C-1042-B4A2-7D2E107F2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3131" y="10308576"/>
              <a:ext cx="1819733" cy="1463234"/>
            </a:xfrm>
            <a:custGeom>
              <a:avLst/>
              <a:gdLst>
                <a:gd name="T0" fmla="*/ 542565 w 1508"/>
                <a:gd name="T1" fmla="*/ 436202 h 1212"/>
                <a:gd name="T2" fmla="*/ 0 w 1508"/>
                <a:gd name="T3" fmla="*/ 436202 h 1212"/>
                <a:gd name="T4" fmla="*/ 0 w 1508"/>
                <a:gd name="T5" fmla="*/ 0 h 1212"/>
                <a:gd name="T6" fmla="*/ 542565 w 1508"/>
                <a:gd name="T7" fmla="*/ 0 h 1212"/>
                <a:gd name="T8" fmla="*/ 542565 w 1508"/>
                <a:gd name="T9" fmla="*/ 436202 h 1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8" h="1212">
                  <a:moveTo>
                    <a:pt x="1507" y="1211"/>
                  </a:moveTo>
                  <a:lnTo>
                    <a:pt x="0" y="1211"/>
                  </a:lnTo>
                  <a:lnTo>
                    <a:pt x="0" y="0"/>
                  </a:lnTo>
                  <a:lnTo>
                    <a:pt x="1507" y="0"/>
                  </a:lnTo>
                  <a:lnTo>
                    <a:pt x="1507" y="12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4" name="Freeform 169">
              <a:extLst>
                <a:ext uri="{FF2B5EF4-FFF2-40B4-BE49-F238E27FC236}">
                  <a16:creationId xmlns:a16="http://schemas.microsoft.com/office/drawing/2014/main" id="{81BA3DDF-F1F9-EF46-81B5-962C5042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070" y="7781168"/>
              <a:ext cx="611897" cy="611900"/>
            </a:xfrm>
            <a:custGeom>
              <a:avLst/>
              <a:gdLst>
                <a:gd name="T0" fmla="*/ 0 w 506"/>
                <a:gd name="T1" fmla="*/ 91101 h 507"/>
                <a:gd name="T2" fmla="*/ 0 w 506"/>
                <a:gd name="T3" fmla="*/ 91101 h 507"/>
                <a:gd name="T4" fmla="*/ 90920 w 506"/>
                <a:gd name="T5" fmla="*/ 182203 h 507"/>
                <a:gd name="T6" fmla="*/ 90920 w 506"/>
                <a:gd name="T7" fmla="*/ 182203 h 507"/>
                <a:gd name="T8" fmla="*/ 182201 w 506"/>
                <a:gd name="T9" fmla="*/ 91101 h 507"/>
                <a:gd name="T10" fmla="*/ 182201 w 506"/>
                <a:gd name="T11" fmla="*/ 91101 h 507"/>
                <a:gd name="T12" fmla="*/ 90920 w 506"/>
                <a:gd name="T13" fmla="*/ 0 h 507"/>
                <a:gd name="T14" fmla="*/ 90920 w 506"/>
                <a:gd name="T15" fmla="*/ 0 h 507"/>
                <a:gd name="T16" fmla="*/ 0 w 506"/>
                <a:gd name="T17" fmla="*/ 9110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6" h="507">
                  <a:moveTo>
                    <a:pt x="0" y="253"/>
                  </a:moveTo>
                  <a:lnTo>
                    <a:pt x="0" y="253"/>
                  </a:lnTo>
                  <a:cubicBezTo>
                    <a:pt x="0" y="393"/>
                    <a:pt x="113" y="506"/>
                    <a:pt x="252" y="506"/>
                  </a:cubicBezTo>
                  <a:cubicBezTo>
                    <a:pt x="392" y="506"/>
                    <a:pt x="505" y="393"/>
                    <a:pt x="505" y="253"/>
                  </a:cubicBezTo>
                  <a:cubicBezTo>
                    <a:pt x="505" y="114"/>
                    <a:pt x="392" y="0"/>
                    <a:pt x="252" y="0"/>
                  </a:cubicBezTo>
                  <a:cubicBezTo>
                    <a:pt x="113" y="0"/>
                    <a:pt x="0" y="114"/>
                    <a:pt x="0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5" name="Freeform 170">
              <a:extLst>
                <a:ext uri="{FF2B5EF4-FFF2-40B4-BE49-F238E27FC236}">
                  <a16:creationId xmlns:a16="http://schemas.microsoft.com/office/drawing/2014/main" id="{0A76DA95-8526-334F-92B1-D5F1D493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070" y="8691036"/>
              <a:ext cx="611897" cy="611897"/>
            </a:xfrm>
            <a:custGeom>
              <a:avLst/>
              <a:gdLst>
                <a:gd name="T0" fmla="*/ 0 w 506"/>
                <a:gd name="T1" fmla="*/ 91101 h 507"/>
                <a:gd name="T2" fmla="*/ 0 w 506"/>
                <a:gd name="T3" fmla="*/ 91101 h 507"/>
                <a:gd name="T4" fmla="*/ 90920 w 506"/>
                <a:gd name="T5" fmla="*/ 182202 h 507"/>
                <a:gd name="T6" fmla="*/ 90920 w 506"/>
                <a:gd name="T7" fmla="*/ 182202 h 507"/>
                <a:gd name="T8" fmla="*/ 182201 w 506"/>
                <a:gd name="T9" fmla="*/ 91101 h 507"/>
                <a:gd name="T10" fmla="*/ 182201 w 506"/>
                <a:gd name="T11" fmla="*/ 91101 h 507"/>
                <a:gd name="T12" fmla="*/ 90920 w 506"/>
                <a:gd name="T13" fmla="*/ 0 h 507"/>
                <a:gd name="T14" fmla="*/ 90920 w 506"/>
                <a:gd name="T15" fmla="*/ 0 h 507"/>
                <a:gd name="T16" fmla="*/ 0 w 506"/>
                <a:gd name="T17" fmla="*/ 9110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6" h="507">
                  <a:moveTo>
                    <a:pt x="0" y="253"/>
                  </a:moveTo>
                  <a:lnTo>
                    <a:pt x="0" y="253"/>
                  </a:lnTo>
                  <a:cubicBezTo>
                    <a:pt x="0" y="393"/>
                    <a:pt x="113" y="506"/>
                    <a:pt x="252" y="506"/>
                  </a:cubicBezTo>
                  <a:cubicBezTo>
                    <a:pt x="392" y="506"/>
                    <a:pt x="505" y="393"/>
                    <a:pt x="505" y="253"/>
                  </a:cubicBezTo>
                  <a:cubicBezTo>
                    <a:pt x="505" y="113"/>
                    <a:pt x="392" y="0"/>
                    <a:pt x="252" y="0"/>
                  </a:cubicBezTo>
                  <a:cubicBezTo>
                    <a:pt x="113" y="0"/>
                    <a:pt x="0" y="113"/>
                    <a:pt x="0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6" name="Freeform 171">
              <a:extLst>
                <a:ext uri="{FF2B5EF4-FFF2-40B4-BE49-F238E27FC236}">
                  <a16:creationId xmlns:a16="http://schemas.microsoft.com/office/drawing/2014/main" id="{37E3949C-F7FC-EC46-BD72-AD7A4BBF8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070" y="9611542"/>
              <a:ext cx="611897" cy="611900"/>
            </a:xfrm>
            <a:custGeom>
              <a:avLst/>
              <a:gdLst>
                <a:gd name="T0" fmla="*/ 0 w 506"/>
                <a:gd name="T1" fmla="*/ 91101 h 507"/>
                <a:gd name="T2" fmla="*/ 0 w 506"/>
                <a:gd name="T3" fmla="*/ 91101 h 507"/>
                <a:gd name="T4" fmla="*/ 90920 w 506"/>
                <a:gd name="T5" fmla="*/ 182203 h 507"/>
                <a:gd name="T6" fmla="*/ 90920 w 506"/>
                <a:gd name="T7" fmla="*/ 182203 h 507"/>
                <a:gd name="T8" fmla="*/ 182201 w 506"/>
                <a:gd name="T9" fmla="*/ 91101 h 507"/>
                <a:gd name="T10" fmla="*/ 182201 w 506"/>
                <a:gd name="T11" fmla="*/ 91101 h 507"/>
                <a:gd name="T12" fmla="*/ 90920 w 506"/>
                <a:gd name="T13" fmla="*/ 0 h 507"/>
                <a:gd name="T14" fmla="*/ 90920 w 506"/>
                <a:gd name="T15" fmla="*/ 0 h 507"/>
                <a:gd name="T16" fmla="*/ 0 w 506"/>
                <a:gd name="T17" fmla="*/ 9110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6" h="507">
                  <a:moveTo>
                    <a:pt x="0" y="253"/>
                  </a:moveTo>
                  <a:lnTo>
                    <a:pt x="0" y="253"/>
                  </a:lnTo>
                  <a:cubicBezTo>
                    <a:pt x="0" y="392"/>
                    <a:pt x="113" y="506"/>
                    <a:pt x="252" y="506"/>
                  </a:cubicBezTo>
                  <a:cubicBezTo>
                    <a:pt x="392" y="506"/>
                    <a:pt x="505" y="392"/>
                    <a:pt x="505" y="253"/>
                  </a:cubicBezTo>
                  <a:cubicBezTo>
                    <a:pt x="505" y="113"/>
                    <a:pt x="392" y="0"/>
                    <a:pt x="252" y="0"/>
                  </a:cubicBezTo>
                  <a:cubicBezTo>
                    <a:pt x="113" y="0"/>
                    <a:pt x="0" y="113"/>
                    <a:pt x="0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7" name="Freeform 172">
              <a:extLst>
                <a:ext uri="{FF2B5EF4-FFF2-40B4-BE49-F238E27FC236}">
                  <a16:creationId xmlns:a16="http://schemas.microsoft.com/office/drawing/2014/main" id="{121A826D-4C07-0D42-B3E7-5BC561314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070" y="10521410"/>
              <a:ext cx="611897" cy="611897"/>
            </a:xfrm>
            <a:custGeom>
              <a:avLst/>
              <a:gdLst>
                <a:gd name="T0" fmla="*/ 0 w 506"/>
                <a:gd name="T1" fmla="*/ 91101 h 507"/>
                <a:gd name="T2" fmla="*/ 0 w 506"/>
                <a:gd name="T3" fmla="*/ 91101 h 507"/>
                <a:gd name="T4" fmla="*/ 90920 w 506"/>
                <a:gd name="T5" fmla="*/ 182202 h 507"/>
                <a:gd name="T6" fmla="*/ 90920 w 506"/>
                <a:gd name="T7" fmla="*/ 182202 h 507"/>
                <a:gd name="T8" fmla="*/ 182201 w 506"/>
                <a:gd name="T9" fmla="*/ 91101 h 507"/>
                <a:gd name="T10" fmla="*/ 182201 w 506"/>
                <a:gd name="T11" fmla="*/ 91101 h 507"/>
                <a:gd name="T12" fmla="*/ 90920 w 506"/>
                <a:gd name="T13" fmla="*/ 0 h 507"/>
                <a:gd name="T14" fmla="*/ 90920 w 506"/>
                <a:gd name="T15" fmla="*/ 0 h 507"/>
                <a:gd name="T16" fmla="*/ 0 w 506"/>
                <a:gd name="T17" fmla="*/ 9110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6" h="507">
                  <a:moveTo>
                    <a:pt x="0" y="253"/>
                  </a:moveTo>
                  <a:lnTo>
                    <a:pt x="0" y="253"/>
                  </a:lnTo>
                  <a:cubicBezTo>
                    <a:pt x="0" y="392"/>
                    <a:pt x="113" y="506"/>
                    <a:pt x="252" y="506"/>
                  </a:cubicBezTo>
                  <a:cubicBezTo>
                    <a:pt x="392" y="506"/>
                    <a:pt x="505" y="392"/>
                    <a:pt x="505" y="253"/>
                  </a:cubicBezTo>
                  <a:cubicBezTo>
                    <a:pt x="505" y="113"/>
                    <a:pt x="392" y="0"/>
                    <a:pt x="252" y="0"/>
                  </a:cubicBezTo>
                  <a:cubicBezTo>
                    <a:pt x="113" y="0"/>
                    <a:pt x="0" y="113"/>
                    <a:pt x="0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100" dirty="0"/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9B9AB751-0657-D747-BBA0-B608CFDC24A9}"/>
                </a:ext>
              </a:extLst>
            </p:cNvPr>
            <p:cNvSpPr txBox="1"/>
            <p:nvPr/>
          </p:nvSpPr>
          <p:spPr>
            <a:xfrm>
              <a:off x="4902239" y="7862991"/>
              <a:ext cx="5946066" cy="604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09" name="CuadroTexto 396">
              <a:extLst>
                <a:ext uri="{FF2B5EF4-FFF2-40B4-BE49-F238E27FC236}">
                  <a16:creationId xmlns:a16="http://schemas.microsoft.com/office/drawing/2014/main" id="{CF2B6EC4-D712-5D40-BC3E-3984F8E80136}"/>
                </a:ext>
              </a:extLst>
            </p:cNvPr>
            <p:cNvSpPr txBox="1"/>
            <p:nvPr/>
          </p:nvSpPr>
          <p:spPr>
            <a:xfrm>
              <a:off x="4905183" y="8783629"/>
              <a:ext cx="5946066" cy="604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10" name="CuadroTexto 397">
              <a:extLst>
                <a:ext uri="{FF2B5EF4-FFF2-40B4-BE49-F238E27FC236}">
                  <a16:creationId xmlns:a16="http://schemas.microsoft.com/office/drawing/2014/main" id="{9D4B8E7D-F5F7-0342-A25A-64EDB8F6B618}"/>
                </a:ext>
              </a:extLst>
            </p:cNvPr>
            <p:cNvSpPr txBox="1"/>
            <p:nvPr/>
          </p:nvSpPr>
          <p:spPr>
            <a:xfrm>
              <a:off x="4903672" y="9707711"/>
              <a:ext cx="5946066" cy="604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11" name="CuadroTexto 398">
              <a:extLst>
                <a:ext uri="{FF2B5EF4-FFF2-40B4-BE49-F238E27FC236}">
                  <a16:creationId xmlns:a16="http://schemas.microsoft.com/office/drawing/2014/main" id="{AE5A98BE-5F70-AA45-B6E9-A45310831518}"/>
                </a:ext>
              </a:extLst>
            </p:cNvPr>
            <p:cNvSpPr txBox="1"/>
            <p:nvPr/>
          </p:nvSpPr>
          <p:spPr>
            <a:xfrm>
              <a:off x="4896637" y="10627304"/>
              <a:ext cx="5946066" cy="604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12" name="CuadroTexto 399">
              <a:extLst>
                <a:ext uri="{FF2B5EF4-FFF2-40B4-BE49-F238E27FC236}">
                  <a16:creationId xmlns:a16="http://schemas.microsoft.com/office/drawing/2014/main" id="{0161AFA0-9A7A-2A4E-B8E5-3EEDDB9C1077}"/>
                </a:ext>
              </a:extLst>
            </p:cNvPr>
            <p:cNvSpPr txBox="1"/>
            <p:nvPr/>
          </p:nvSpPr>
          <p:spPr>
            <a:xfrm>
              <a:off x="3008775" y="7843305"/>
              <a:ext cx="2241696" cy="64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113" name="CuadroTexto 400">
              <a:extLst>
                <a:ext uri="{FF2B5EF4-FFF2-40B4-BE49-F238E27FC236}">
                  <a16:creationId xmlns:a16="http://schemas.microsoft.com/office/drawing/2014/main" id="{9FC1E5AE-1FC4-BC44-B82D-4C712BB89EA9}"/>
                </a:ext>
              </a:extLst>
            </p:cNvPr>
            <p:cNvSpPr txBox="1"/>
            <p:nvPr/>
          </p:nvSpPr>
          <p:spPr>
            <a:xfrm>
              <a:off x="3008775" y="8752853"/>
              <a:ext cx="2241696" cy="64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114" name="CuadroTexto 401">
              <a:extLst>
                <a:ext uri="{FF2B5EF4-FFF2-40B4-BE49-F238E27FC236}">
                  <a16:creationId xmlns:a16="http://schemas.microsoft.com/office/drawing/2014/main" id="{C17D280A-1183-8C48-B057-B24F3D4302AC}"/>
                </a:ext>
              </a:extLst>
            </p:cNvPr>
            <p:cNvSpPr txBox="1"/>
            <p:nvPr/>
          </p:nvSpPr>
          <p:spPr>
            <a:xfrm>
              <a:off x="3021216" y="9664329"/>
              <a:ext cx="2651509" cy="64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115" name="CuadroTexto 402">
              <a:extLst>
                <a:ext uri="{FF2B5EF4-FFF2-40B4-BE49-F238E27FC236}">
                  <a16:creationId xmlns:a16="http://schemas.microsoft.com/office/drawing/2014/main" id="{FC8765C7-8D2F-B641-9B2A-DD246E117633}"/>
                </a:ext>
              </a:extLst>
            </p:cNvPr>
            <p:cNvSpPr txBox="1"/>
            <p:nvPr/>
          </p:nvSpPr>
          <p:spPr>
            <a:xfrm>
              <a:off x="3021216" y="10597340"/>
              <a:ext cx="2457635" cy="64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116" name="CuadroTexto 403">
              <a:extLst>
                <a:ext uri="{FF2B5EF4-FFF2-40B4-BE49-F238E27FC236}">
                  <a16:creationId xmlns:a16="http://schemas.microsoft.com/office/drawing/2014/main" id="{F359848A-6C0D-3144-8D50-43CD835768E6}"/>
                </a:ext>
              </a:extLst>
            </p:cNvPr>
            <p:cNvSpPr txBox="1"/>
            <p:nvPr/>
          </p:nvSpPr>
          <p:spPr>
            <a:xfrm>
              <a:off x="2249520" y="3584649"/>
              <a:ext cx="8194004" cy="2015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 supply costs, seasonal discounts, and prices used by competitors.</a:t>
              </a:r>
            </a:p>
          </p:txBody>
        </p:sp>
      </p:grpSp>
      <p:sp>
        <p:nvSpPr>
          <p:cNvPr id="118" name="Freeform 1">
            <a:extLst>
              <a:ext uri="{FF2B5EF4-FFF2-40B4-BE49-F238E27FC236}">
                <a16:creationId xmlns:a16="http://schemas.microsoft.com/office/drawing/2014/main" id="{657FD2F1-1839-0144-B062-2C79012C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45" y="10711009"/>
            <a:ext cx="1783274" cy="1734283"/>
          </a:xfrm>
          <a:custGeom>
            <a:avLst/>
            <a:gdLst>
              <a:gd name="T0" fmla="*/ 1155340 w 3211"/>
              <a:gd name="T1" fmla="*/ 1123590 h 3124"/>
              <a:gd name="T2" fmla="*/ 0 w 3211"/>
              <a:gd name="T3" fmla="*/ 1123590 h 3124"/>
              <a:gd name="T4" fmla="*/ 0 w 3211"/>
              <a:gd name="T5" fmla="*/ 0 h 3124"/>
              <a:gd name="T6" fmla="*/ 1155340 w 3211"/>
              <a:gd name="T7" fmla="*/ 0 h 3124"/>
              <a:gd name="T8" fmla="*/ 1155340 w 3211"/>
              <a:gd name="T9" fmla="*/ 1123590 h 3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3124">
                <a:moveTo>
                  <a:pt x="3210" y="3123"/>
                </a:moveTo>
                <a:lnTo>
                  <a:pt x="0" y="3123"/>
                </a:lnTo>
                <a:lnTo>
                  <a:pt x="0" y="0"/>
                </a:lnTo>
                <a:lnTo>
                  <a:pt x="3210" y="0"/>
                </a:lnTo>
                <a:lnTo>
                  <a:pt x="3210" y="31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9" name="Freeform 2">
            <a:extLst>
              <a:ext uri="{FF2B5EF4-FFF2-40B4-BE49-F238E27FC236}">
                <a16:creationId xmlns:a16="http://schemas.microsoft.com/office/drawing/2014/main" id="{82E98684-23A6-F444-9CE5-3393A3F9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66" y="10708559"/>
            <a:ext cx="413974" cy="1268868"/>
          </a:xfrm>
          <a:custGeom>
            <a:avLst/>
            <a:gdLst>
              <a:gd name="T0" fmla="*/ 267926 w 744"/>
              <a:gd name="T1" fmla="*/ 821965 h 2283"/>
              <a:gd name="T2" fmla="*/ 133783 w 744"/>
              <a:gd name="T3" fmla="*/ 612692 h 2283"/>
              <a:gd name="T4" fmla="*/ 0 w 744"/>
              <a:gd name="T5" fmla="*/ 821965 h 2283"/>
              <a:gd name="T6" fmla="*/ 0 w 744"/>
              <a:gd name="T7" fmla="*/ 0 h 2283"/>
              <a:gd name="T8" fmla="*/ 267926 w 744"/>
              <a:gd name="T9" fmla="*/ 0 h 2283"/>
              <a:gd name="T10" fmla="*/ 267926 w 744"/>
              <a:gd name="T11" fmla="*/ 821965 h 2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4" h="2283">
                <a:moveTo>
                  <a:pt x="743" y="2282"/>
                </a:moveTo>
                <a:lnTo>
                  <a:pt x="371" y="1701"/>
                </a:lnTo>
                <a:lnTo>
                  <a:pt x="0" y="2282"/>
                </a:lnTo>
                <a:lnTo>
                  <a:pt x="0" y="0"/>
                </a:lnTo>
                <a:lnTo>
                  <a:pt x="743" y="0"/>
                </a:lnTo>
                <a:lnTo>
                  <a:pt x="743" y="22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" name="Freeform 3">
            <a:extLst>
              <a:ext uri="{FF2B5EF4-FFF2-40B4-BE49-F238E27FC236}">
                <a16:creationId xmlns:a16="http://schemas.microsoft.com/office/drawing/2014/main" id="{AAA3D6C0-C562-0A49-AFFE-20F307D5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03" y="10801642"/>
            <a:ext cx="279249" cy="281699"/>
          </a:xfrm>
          <a:custGeom>
            <a:avLst/>
            <a:gdLst>
              <a:gd name="T0" fmla="*/ 171280 w 504"/>
              <a:gd name="T1" fmla="*/ 104477 h 505"/>
              <a:gd name="T2" fmla="*/ 142195 w 504"/>
              <a:gd name="T3" fmla="*/ 112791 h 505"/>
              <a:gd name="T4" fmla="*/ 156917 w 504"/>
              <a:gd name="T5" fmla="*/ 139182 h 505"/>
              <a:gd name="T6" fmla="*/ 141836 w 504"/>
              <a:gd name="T7" fmla="*/ 158342 h 505"/>
              <a:gd name="T8" fmla="*/ 126036 w 504"/>
              <a:gd name="T9" fmla="*/ 146050 h 505"/>
              <a:gd name="T10" fmla="*/ 111673 w 504"/>
              <a:gd name="T11" fmla="*/ 143158 h 505"/>
              <a:gd name="T12" fmla="*/ 103414 w 504"/>
              <a:gd name="T13" fmla="*/ 172441 h 505"/>
              <a:gd name="T14" fmla="*/ 79356 w 504"/>
              <a:gd name="T15" fmla="*/ 175333 h 505"/>
              <a:gd name="T16" fmla="*/ 76843 w 504"/>
              <a:gd name="T17" fmla="*/ 155811 h 505"/>
              <a:gd name="T18" fmla="*/ 63557 w 504"/>
              <a:gd name="T19" fmla="*/ 142074 h 505"/>
              <a:gd name="T20" fmla="*/ 42371 w 504"/>
              <a:gd name="T21" fmla="*/ 158342 h 505"/>
              <a:gd name="T22" fmla="*/ 23340 w 504"/>
              <a:gd name="T23" fmla="*/ 142797 h 505"/>
              <a:gd name="T24" fmla="*/ 35190 w 504"/>
              <a:gd name="T25" fmla="*/ 127252 h 505"/>
              <a:gd name="T26" fmla="*/ 38062 w 504"/>
              <a:gd name="T27" fmla="*/ 112791 h 505"/>
              <a:gd name="T28" fmla="*/ 8977 w 504"/>
              <a:gd name="T29" fmla="*/ 104477 h 505"/>
              <a:gd name="T30" fmla="*/ 6463 w 504"/>
              <a:gd name="T31" fmla="*/ 79894 h 505"/>
              <a:gd name="T32" fmla="*/ 26213 w 504"/>
              <a:gd name="T33" fmla="*/ 77363 h 505"/>
              <a:gd name="T34" fmla="*/ 35190 w 504"/>
              <a:gd name="T35" fmla="*/ 54588 h 505"/>
              <a:gd name="T36" fmla="*/ 23340 w 504"/>
              <a:gd name="T37" fmla="*/ 39043 h 505"/>
              <a:gd name="T38" fmla="*/ 42371 w 504"/>
              <a:gd name="T39" fmla="*/ 23860 h 505"/>
              <a:gd name="T40" fmla="*/ 68584 w 504"/>
              <a:gd name="T41" fmla="*/ 38682 h 505"/>
              <a:gd name="T42" fmla="*/ 76843 w 504"/>
              <a:gd name="T43" fmla="*/ 9038 h 505"/>
              <a:gd name="T44" fmla="*/ 100901 w 504"/>
              <a:gd name="T45" fmla="*/ 6507 h 505"/>
              <a:gd name="T46" fmla="*/ 103414 w 504"/>
              <a:gd name="T47" fmla="*/ 26390 h 505"/>
              <a:gd name="T48" fmla="*/ 111673 w 504"/>
              <a:gd name="T49" fmla="*/ 38682 h 505"/>
              <a:gd name="T50" fmla="*/ 138245 w 504"/>
              <a:gd name="T51" fmla="*/ 23860 h 505"/>
              <a:gd name="T52" fmla="*/ 156917 w 504"/>
              <a:gd name="T53" fmla="*/ 39043 h 505"/>
              <a:gd name="T54" fmla="*/ 145067 w 504"/>
              <a:gd name="T55" fmla="*/ 54588 h 505"/>
              <a:gd name="T56" fmla="*/ 154403 w 504"/>
              <a:gd name="T57" fmla="*/ 77363 h 505"/>
              <a:gd name="T58" fmla="*/ 173793 w 504"/>
              <a:gd name="T59" fmla="*/ 79894 h 505"/>
              <a:gd name="T60" fmla="*/ 154403 w 504"/>
              <a:gd name="T61" fmla="*/ 70856 h 505"/>
              <a:gd name="T62" fmla="*/ 148299 w 504"/>
              <a:gd name="T63" fmla="*/ 66518 h 505"/>
              <a:gd name="T64" fmla="*/ 161944 w 504"/>
              <a:gd name="T65" fmla="*/ 47719 h 505"/>
              <a:gd name="T66" fmla="*/ 161944 w 504"/>
              <a:gd name="T67" fmla="*/ 34344 h 505"/>
              <a:gd name="T68" fmla="*/ 133577 w 504"/>
              <a:gd name="T69" fmla="*/ 18799 h 505"/>
              <a:gd name="T70" fmla="*/ 114187 w 504"/>
              <a:gd name="T71" fmla="*/ 32536 h 505"/>
              <a:gd name="T72" fmla="*/ 110237 w 504"/>
              <a:gd name="T73" fmla="*/ 9038 h 505"/>
              <a:gd name="T74" fmla="*/ 79356 w 504"/>
              <a:gd name="T75" fmla="*/ 0 h 505"/>
              <a:gd name="T76" fmla="*/ 70020 w 504"/>
              <a:gd name="T77" fmla="*/ 26390 h 505"/>
              <a:gd name="T78" fmla="*/ 66070 w 504"/>
              <a:gd name="T79" fmla="*/ 32536 h 505"/>
              <a:gd name="T80" fmla="*/ 47039 w 504"/>
              <a:gd name="T81" fmla="*/ 18799 h 505"/>
              <a:gd name="T82" fmla="*/ 18672 w 504"/>
              <a:gd name="T83" fmla="*/ 34344 h 505"/>
              <a:gd name="T84" fmla="*/ 18672 w 504"/>
              <a:gd name="T85" fmla="*/ 47719 h 505"/>
              <a:gd name="T86" fmla="*/ 31958 w 504"/>
              <a:gd name="T87" fmla="*/ 66518 h 505"/>
              <a:gd name="T88" fmla="*/ 8977 w 504"/>
              <a:gd name="T89" fmla="*/ 70856 h 505"/>
              <a:gd name="T90" fmla="*/ 0 w 504"/>
              <a:gd name="T91" fmla="*/ 101946 h 505"/>
              <a:gd name="T92" fmla="*/ 26213 w 504"/>
              <a:gd name="T93" fmla="*/ 111345 h 505"/>
              <a:gd name="T94" fmla="*/ 31958 w 504"/>
              <a:gd name="T95" fmla="*/ 114960 h 505"/>
              <a:gd name="T96" fmla="*/ 18672 w 504"/>
              <a:gd name="T97" fmla="*/ 134482 h 505"/>
              <a:gd name="T98" fmla="*/ 18672 w 504"/>
              <a:gd name="T99" fmla="*/ 147496 h 505"/>
              <a:gd name="T100" fmla="*/ 47039 w 504"/>
              <a:gd name="T101" fmla="*/ 163041 h 505"/>
              <a:gd name="T102" fmla="*/ 66070 w 504"/>
              <a:gd name="T103" fmla="*/ 149666 h 505"/>
              <a:gd name="T104" fmla="*/ 70020 w 504"/>
              <a:gd name="T105" fmla="*/ 172441 h 505"/>
              <a:gd name="T106" fmla="*/ 100901 w 504"/>
              <a:gd name="T107" fmla="*/ 182201 h 505"/>
              <a:gd name="T108" fmla="*/ 110237 w 504"/>
              <a:gd name="T109" fmla="*/ 155811 h 505"/>
              <a:gd name="T110" fmla="*/ 114187 w 504"/>
              <a:gd name="T111" fmla="*/ 149666 h 505"/>
              <a:gd name="T112" fmla="*/ 133577 w 504"/>
              <a:gd name="T113" fmla="*/ 163041 h 505"/>
              <a:gd name="T114" fmla="*/ 161944 w 504"/>
              <a:gd name="T115" fmla="*/ 147496 h 505"/>
              <a:gd name="T116" fmla="*/ 161944 w 504"/>
              <a:gd name="T117" fmla="*/ 134482 h 505"/>
              <a:gd name="T118" fmla="*/ 148299 w 504"/>
              <a:gd name="T119" fmla="*/ 114960 h 505"/>
              <a:gd name="T120" fmla="*/ 171280 w 504"/>
              <a:gd name="T121" fmla="*/ 111345 h 505"/>
              <a:gd name="T122" fmla="*/ 180616 w 504"/>
              <a:gd name="T123" fmla="*/ 79894 h 5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04" h="505">
                <a:moveTo>
                  <a:pt x="484" y="282"/>
                </a:moveTo>
                <a:lnTo>
                  <a:pt x="484" y="282"/>
                </a:lnTo>
                <a:cubicBezTo>
                  <a:pt x="484" y="286"/>
                  <a:pt x="481" y="289"/>
                  <a:pt x="477" y="289"/>
                </a:cubicBezTo>
                <a:lnTo>
                  <a:pt x="430" y="289"/>
                </a:lnTo>
                <a:cubicBezTo>
                  <a:pt x="415" y="289"/>
                  <a:pt x="402" y="298"/>
                  <a:pt x="396" y="312"/>
                </a:cubicBezTo>
                <a:cubicBezTo>
                  <a:pt x="390" y="326"/>
                  <a:pt x="393" y="341"/>
                  <a:pt x="404" y="352"/>
                </a:cubicBezTo>
                <a:lnTo>
                  <a:pt x="437" y="385"/>
                </a:lnTo>
                <a:cubicBezTo>
                  <a:pt x="440" y="388"/>
                  <a:pt x="440" y="392"/>
                  <a:pt x="437" y="395"/>
                </a:cubicBezTo>
                <a:lnTo>
                  <a:pt x="395" y="438"/>
                </a:lnTo>
                <a:cubicBezTo>
                  <a:pt x="392" y="441"/>
                  <a:pt x="387" y="441"/>
                  <a:pt x="385" y="438"/>
                </a:cubicBezTo>
                <a:lnTo>
                  <a:pt x="351" y="404"/>
                </a:lnTo>
                <a:cubicBezTo>
                  <a:pt x="341" y="394"/>
                  <a:pt x="325" y="391"/>
                  <a:pt x="311" y="396"/>
                </a:cubicBezTo>
                <a:cubicBezTo>
                  <a:pt x="297" y="402"/>
                  <a:pt x="288" y="416"/>
                  <a:pt x="288" y="431"/>
                </a:cubicBezTo>
                <a:lnTo>
                  <a:pt x="288" y="477"/>
                </a:lnTo>
                <a:cubicBezTo>
                  <a:pt x="288" y="482"/>
                  <a:pt x="285" y="485"/>
                  <a:pt x="281" y="485"/>
                </a:cubicBezTo>
                <a:lnTo>
                  <a:pt x="221" y="485"/>
                </a:lnTo>
                <a:cubicBezTo>
                  <a:pt x="217" y="485"/>
                  <a:pt x="214" y="482"/>
                  <a:pt x="214" y="477"/>
                </a:cubicBezTo>
                <a:lnTo>
                  <a:pt x="214" y="431"/>
                </a:lnTo>
                <a:cubicBezTo>
                  <a:pt x="214" y="416"/>
                  <a:pt x="205" y="402"/>
                  <a:pt x="191" y="396"/>
                </a:cubicBezTo>
                <a:cubicBezTo>
                  <a:pt x="187" y="395"/>
                  <a:pt x="182" y="393"/>
                  <a:pt x="177" y="393"/>
                </a:cubicBezTo>
                <a:cubicBezTo>
                  <a:pt x="167" y="393"/>
                  <a:pt x="158" y="398"/>
                  <a:pt x="151" y="404"/>
                </a:cubicBezTo>
                <a:lnTo>
                  <a:pt x="118" y="438"/>
                </a:lnTo>
                <a:cubicBezTo>
                  <a:pt x="115" y="441"/>
                  <a:pt x="111" y="441"/>
                  <a:pt x="107" y="438"/>
                </a:cubicBezTo>
                <a:lnTo>
                  <a:pt x="65" y="395"/>
                </a:lnTo>
                <a:cubicBezTo>
                  <a:pt x="62" y="392"/>
                  <a:pt x="62" y="388"/>
                  <a:pt x="65" y="385"/>
                </a:cubicBezTo>
                <a:lnTo>
                  <a:pt x="98" y="352"/>
                </a:lnTo>
                <a:cubicBezTo>
                  <a:pt x="109" y="341"/>
                  <a:pt x="112" y="326"/>
                  <a:pt x="106" y="312"/>
                </a:cubicBezTo>
                <a:cubicBezTo>
                  <a:pt x="101" y="298"/>
                  <a:pt x="88" y="289"/>
                  <a:pt x="73" y="289"/>
                </a:cubicBezTo>
                <a:lnTo>
                  <a:pt x="25" y="289"/>
                </a:lnTo>
                <a:cubicBezTo>
                  <a:pt x="21" y="289"/>
                  <a:pt x="18" y="286"/>
                  <a:pt x="18" y="282"/>
                </a:cubicBezTo>
                <a:lnTo>
                  <a:pt x="18" y="221"/>
                </a:lnTo>
                <a:cubicBezTo>
                  <a:pt x="18" y="218"/>
                  <a:pt x="21" y="214"/>
                  <a:pt x="25" y="214"/>
                </a:cubicBezTo>
                <a:lnTo>
                  <a:pt x="73" y="214"/>
                </a:lnTo>
                <a:cubicBezTo>
                  <a:pt x="88" y="214"/>
                  <a:pt x="101" y="206"/>
                  <a:pt x="106" y="191"/>
                </a:cubicBezTo>
                <a:cubicBezTo>
                  <a:pt x="112" y="178"/>
                  <a:pt x="109" y="162"/>
                  <a:pt x="98" y="151"/>
                </a:cubicBezTo>
                <a:lnTo>
                  <a:pt x="65" y="118"/>
                </a:lnTo>
                <a:cubicBezTo>
                  <a:pt x="62" y="115"/>
                  <a:pt x="62" y="111"/>
                  <a:pt x="65" y="108"/>
                </a:cubicBezTo>
                <a:lnTo>
                  <a:pt x="107" y="66"/>
                </a:lnTo>
                <a:cubicBezTo>
                  <a:pt x="111" y="63"/>
                  <a:pt x="115" y="63"/>
                  <a:pt x="118" y="66"/>
                </a:cubicBezTo>
                <a:lnTo>
                  <a:pt x="151" y="99"/>
                </a:lnTo>
                <a:cubicBezTo>
                  <a:pt x="162" y="109"/>
                  <a:pt x="177" y="112"/>
                  <a:pt x="191" y="107"/>
                </a:cubicBezTo>
                <a:cubicBezTo>
                  <a:pt x="205" y="101"/>
                  <a:pt x="214" y="88"/>
                  <a:pt x="214" y="73"/>
                </a:cubicBezTo>
                <a:lnTo>
                  <a:pt x="214" y="25"/>
                </a:lnTo>
                <a:cubicBezTo>
                  <a:pt x="214" y="22"/>
                  <a:pt x="217" y="18"/>
                  <a:pt x="221" y="18"/>
                </a:cubicBezTo>
                <a:lnTo>
                  <a:pt x="281" y="18"/>
                </a:lnTo>
                <a:cubicBezTo>
                  <a:pt x="285" y="18"/>
                  <a:pt x="288" y="22"/>
                  <a:pt x="288" y="25"/>
                </a:cubicBezTo>
                <a:lnTo>
                  <a:pt x="288" y="73"/>
                </a:lnTo>
                <a:cubicBezTo>
                  <a:pt x="288" y="88"/>
                  <a:pt x="297" y="101"/>
                  <a:pt x="311" y="107"/>
                </a:cubicBezTo>
                <a:cubicBezTo>
                  <a:pt x="325" y="112"/>
                  <a:pt x="341" y="109"/>
                  <a:pt x="351" y="99"/>
                </a:cubicBezTo>
                <a:lnTo>
                  <a:pt x="385" y="66"/>
                </a:lnTo>
                <a:cubicBezTo>
                  <a:pt x="387" y="63"/>
                  <a:pt x="392" y="63"/>
                  <a:pt x="395" y="66"/>
                </a:cubicBezTo>
                <a:lnTo>
                  <a:pt x="437" y="108"/>
                </a:lnTo>
                <a:cubicBezTo>
                  <a:pt x="440" y="111"/>
                  <a:pt x="440" y="115"/>
                  <a:pt x="437" y="118"/>
                </a:cubicBezTo>
                <a:lnTo>
                  <a:pt x="404" y="151"/>
                </a:lnTo>
                <a:cubicBezTo>
                  <a:pt x="393" y="162"/>
                  <a:pt x="390" y="178"/>
                  <a:pt x="396" y="191"/>
                </a:cubicBezTo>
                <a:cubicBezTo>
                  <a:pt x="402" y="206"/>
                  <a:pt x="415" y="214"/>
                  <a:pt x="430" y="214"/>
                </a:cubicBezTo>
                <a:lnTo>
                  <a:pt x="477" y="214"/>
                </a:lnTo>
                <a:cubicBezTo>
                  <a:pt x="481" y="214"/>
                  <a:pt x="484" y="218"/>
                  <a:pt x="484" y="221"/>
                </a:cubicBezTo>
                <a:lnTo>
                  <a:pt x="484" y="282"/>
                </a:lnTo>
                <a:close/>
                <a:moveTo>
                  <a:pt x="477" y="196"/>
                </a:moveTo>
                <a:lnTo>
                  <a:pt x="430" y="196"/>
                </a:lnTo>
                <a:cubicBezTo>
                  <a:pt x="422" y="196"/>
                  <a:pt x="416" y="191"/>
                  <a:pt x="413" y="184"/>
                </a:cubicBezTo>
                <a:cubicBezTo>
                  <a:pt x="411" y="178"/>
                  <a:pt x="412" y="170"/>
                  <a:pt x="417" y="164"/>
                </a:cubicBezTo>
                <a:lnTo>
                  <a:pt x="451" y="132"/>
                </a:lnTo>
                <a:cubicBezTo>
                  <a:pt x="456" y="127"/>
                  <a:pt x="458" y="120"/>
                  <a:pt x="458" y="113"/>
                </a:cubicBezTo>
                <a:cubicBezTo>
                  <a:pt x="458" y="106"/>
                  <a:pt x="456" y="100"/>
                  <a:pt x="451" y="95"/>
                </a:cubicBezTo>
                <a:lnTo>
                  <a:pt x="408" y="52"/>
                </a:lnTo>
                <a:cubicBezTo>
                  <a:pt x="398" y="42"/>
                  <a:pt x="381" y="42"/>
                  <a:pt x="372" y="52"/>
                </a:cubicBezTo>
                <a:lnTo>
                  <a:pt x="338" y="85"/>
                </a:lnTo>
                <a:cubicBezTo>
                  <a:pt x="333" y="91"/>
                  <a:pt x="326" y="93"/>
                  <a:pt x="318" y="90"/>
                </a:cubicBezTo>
                <a:cubicBezTo>
                  <a:pt x="311" y="87"/>
                  <a:pt x="307" y="81"/>
                  <a:pt x="307" y="73"/>
                </a:cubicBezTo>
                <a:lnTo>
                  <a:pt x="307" y="25"/>
                </a:lnTo>
                <a:cubicBezTo>
                  <a:pt x="307" y="11"/>
                  <a:pt x="296" y="0"/>
                  <a:pt x="281" y="0"/>
                </a:cubicBezTo>
                <a:lnTo>
                  <a:pt x="221" y="0"/>
                </a:lnTo>
                <a:cubicBezTo>
                  <a:pt x="207" y="0"/>
                  <a:pt x="195" y="11"/>
                  <a:pt x="195" y="25"/>
                </a:cubicBezTo>
                <a:lnTo>
                  <a:pt x="195" y="73"/>
                </a:lnTo>
                <a:cubicBezTo>
                  <a:pt x="195" y="81"/>
                  <a:pt x="191" y="87"/>
                  <a:pt x="184" y="90"/>
                </a:cubicBezTo>
                <a:cubicBezTo>
                  <a:pt x="177" y="93"/>
                  <a:pt x="170" y="91"/>
                  <a:pt x="164" y="85"/>
                </a:cubicBezTo>
                <a:lnTo>
                  <a:pt x="131" y="52"/>
                </a:lnTo>
                <a:cubicBezTo>
                  <a:pt x="121" y="42"/>
                  <a:pt x="105" y="42"/>
                  <a:pt x="94" y="52"/>
                </a:cubicBezTo>
                <a:lnTo>
                  <a:pt x="52" y="95"/>
                </a:lnTo>
                <a:cubicBezTo>
                  <a:pt x="47" y="100"/>
                  <a:pt x="45" y="106"/>
                  <a:pt x="45" y="113"/>
                </a:cubicBezTo>
                <a:cubicBezTo>
                  <a:pt x="45" y="120"/>
                  <a:pt x="47" y="127"/>
                  <a:pt x="52" y="132"/>
                </a:cubicBezTo>
                <a:lnTo>
                  <a:pt x="85" y="164"/>
                </a:lnTo>
                <a:cubicBezTo>
                  <a:pt x="91" y="170"/>
                  <a:pt x="92" y="178"/>
                  <a:pt x="89" y="184"/>
                </a:cubicBezTo>
                <a:cubicBezTo>
                  <a:pt x="86" y="191"/>
                  <a:pt x="80" y="196"/>
                  <a:pt x="73" y="196"/>
                </a:cubicBezTo>
                <a:lnTo>
                  <a:pt x="25" y="196"/>
                </a:lnTo>
                <a:cubicBezTo>
                  <a:pt x="11" y="196"/>
                  <a:pt x="0" y="207"/>
                  <a:pt x="0" y="221"/>
                </a:cubicBezTo>
                <a:lnTo>
                  <a:pt x="0" y="282"/>
                </a:lnTo>
                <a:cubicBezTo>
                  <a:pt x="0" y="296"/>
                  <a:pt x="11" y="308"/>
                  <a:pt x="25" y="308"/>
                </a:cubicBezTo>
                <a:lnTo>
                  <a:pt x="73" y="308"/>
                </a:lnTo>
                <a:cubicBezTo>
                  <a:pt x="80" y="308"/>
                  <a:pt x="86" y="312"/>
                  <a:pt x="89" y="318"/>
                </a:cubicBezTo>
                <a:cubicBezTo>
                  <a:pt x="92" y="326"/>
                  <a:pt x="91" y="333"/>
                  <a:pt x="85" y="338"/>
                </a:cubicBezTo>
                <a:lnTo>
                  <a:pt x="52" y="372"/>
                </a:lnTo>
                <a:cubicBezTo>
                  <a:pt x="47" y="376"/>
                  <a:pt x="45" y="383"/>
                  <a:pt x="45" y="390"/>
                </a:cubicBezTo>
                <a:cubicBezTo>
                  <a:pt x="45" y="397"/>
                  <a:pt x="47" y="404"/>
                  <a:pt x="52" y="408"/>
                </a:cubicBezTo>
                <a:lnTo>
                  <a:pt x="94" y="451"/>
                </a:lnTo>
                <a:cubicBezTo>
                  <a:pt x="105" y="461"/>
                  <a:pt x="121" y="461"/>
                  <a:pt x="131" y="451"/>
                </a:cubicBezTo>
                <a:lnTo>
                  <a:pt x="164" y="417"/>
                </a:lnTo>
                <a:cubicBezTo>
                  <a:pt x="170" y="412"/>
                  <a:pt x="177" y="411"/>
                  <a:pt x="184" y="414"/>
                </a:cubicBezTo>
                <a:cubicBezTo>
                  <a:pt x="191" y="417"/>
                  <a:pt x="195" y="423"/>
                  <a:pt x="195" y="431"/>
                </a:cubicBezTo>
                <a:lnTo>
                  <a:pt x="195" y="477"/>
                </a:lnTo>
                <a:cubicBezTo>
                  <a:pt x="195" y="492"/>
                  <a:pt x="207" y="504"/>
                  <a:pt x="221" y="504"/>
                </a:cubicBezTo>
                <a:lnTo>
                  <a:pt x="281" y="504"/>
                </a:lnTo>
                <a:cubicBezTo>
                  <a:pt x="296" y="504"/>
                  <a:pt x="307" y="492"/>
                  <a:pt x="307" y="477"/>
                </a:cubicBezTo>
                <a:lnTo>
                  <a:pt x="307" y="431"/>
                </a:lnTo>
                <a:cubicBezTo>
                  <a:pt x="307" y="423"/>
                  <a:pt x="311" y="417"/>
                  <a:pt x="318" y="414"/>
                </a:cubicBezTo>
                <a:cubicBezTo>
                  <a:pt x="326" y="411"/>
                  <a:pt x="333" y="412"/>
                  <a:pt x="338" y="417"/>
                </a:cubicBezTo>
                <a:lnTo>
                  <a:pt x="372" y="451"/>
                </a:lnTo>
                <a:cubicBezTo>
                  <a:pt x="381" y="461"/>
                  <a:pt x="398" y="461"/>
                  <a:pt x="408" y="451"/>
                </a:cubicBezTo>
                <a:lnTo>
                  <a:pt x="451" y="408"/>
                </a:lnTo>
                <a:cubicBezTo>
                  <a:pt x="456" y="404"/>
                  <a:pt x="458" y="397"/>
                  <a:pt x="458" y="390"/>
                </a:cubicBezTo>
                <a:cubicBezTo>
                  <a:pt x="458" y="383"/>
                  <a:pt x="456" y="376"/>
                  <a:pt x="451" y="372"/>
                </a:cubicBezTo>
                <a:lnTo>
                  <a:pt x="417" y="338"/>
                </a:lnTo>
                <a:cubicBezTo>
                  <a:pt x="412" y="333"/>
                  <a:pt x="411" y="326"/>
                  <a:pt x="413" y="318"/>
                </a:cubicBezTo>
                <a:cubicBezTo>
                  <a:pt x="416" y="312"/>
                  <a:pt x="422" y="308"/>
                  <a:pt x="430" y="308"/>
                </a:cubicBezTo>
                <a:lnTo>
                  <a:pt x="477" y="308"/>
                </a:lnTo>
                <a:cubicBezTo>
                  <a:pt x="492" y="308"/>
                  <a:pt x="503" y="296"/>
                  <a:pt x="503" y="282"/>
                </a:cubicBezTo>
                <a:lnTo>
                  <a:pt x="503" y="221"/>
                </a:lnTo>
                <a:cubicBezTo>
                  <a:pt x="503" y="207"/>
                  <a:pt x="492" y="196"/>
                  <a:pt x="477" y="19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" name="Freeform 4">
            <a:extLst>
              <a:ext uri="{FF2B5EF4-FFF2-40B4-BE49-F238E27FC236}">
                <a16:creationId xmlns:a16="http://schemas.microsoft.com/office/drawing/2014/main" id="{BAAF4B58-3C42-314A-A471-FF94E4EB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986" y="10894725"/>
            <a:ext cx="93083" cy="93083"/>
          </a:xfrm>
          <a:custGeom>
            <a:avLst/>
            <a:gdLst>
              <a:gd name="T0" fmla="*/ 29984 w 169"/>
              <a:gd name="T1" fmla="*/ 53186 h 169"/>
              <a:gd name="T2" fmla="*/ 29984 w 169"/>
              <a:gd name="T3" fmla="*/ 53186 h 169"/>
              <a:gd name="T4" fmla="*/ 6782 w 169"/>
              <a:gd name="T5" fmla="*/ 29627 h 169"/>
              <a:gd name="T6" fmla="*/ 6782 w 169"/>
              <a:gd name="T7" fmla="*/ 29627 h 169"/>
              <a:gd name="T8" fmla="*/ 29984 w 169"/>
              <a:gd name="T9" fmla="*/ 6425 h 169"/>
              <a:gd name="T10" fmla="*/ 29984 w 169"/>
              <a:gd name="T11" fmla="*/ 6425 h 169"/>
              <a:gd name="T12" fmla="*/ 53543 w 169"/>
              <a:gd name="T13" fmla="*/ 29627 h 169"/>
              <a:gd name="T14" fmla="*/ 53543 w 169"/>
              <a:gd name="T15" fmla="*/ 29627 h 169"/>
              <a:gd name="T16" fmla="*/ 29984 w 169"/>
              <a:gd name="T17" fmla="*/ 53186 h 169"/>
              <a:gd name="T18" fmla="*/ 29984 w 169"/>
              <a:gd name="T19" fmla="*/ 0 h 169"/>
              <a:gd name="T20" fmla="*/ 29984 w 169"/>
              <a:gd name="T21" fmla="*/ 0 h 169"/>
              <a:gd name="T22" fmla="*/ 0 w 169"/>
              <a:gd name="T23" fmla="*/ 29627 h 169"/>
              <a:gd name="T24" fmla="*/ 0 w 169"/>
              <a:gd name="T25" fmla="*/ 29627 h 169"/>
              <a:gd name="T26" fmla="*/ 29984 w 169"/>
              <a:gd name="T27" fmla="*/ 59968 h 169"/>
              <a:gd name="T28" fmla="*/ 29984 w 169"/>
              <a:gd name="T29" fmla="*/ 59968 h 169"/>
              <a:gd name="T30" fmla="*/ 59968 w 169"/>
              <a:gd name="T31" fmla="*/ 29627 h 169"/>
              <a:gd name="T32" fmla="*/ 59968 w 169"/>
              <a:gd name="T33" fmla="*/ 29627 h 169"/>
              <a:gd name="T34" fmla="*/ 29984 w 169"/>
              <a:gd name="T35" fmla="*/ 0 h 16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9" h="169">
                <a:moveTo>
                  <a:pt x="84" y="149"/>
                </a:moveTo>
                <a:lnTo>
                  <a:pt x="84" y="149"/>
                </a:lnTo>
                <a:cubicBezTo>
                  <a:pt x="48" y="149"/>
                  <a:pt x="19" y="119"/>
                  <a:pt x="19" y="83"/>
                </a:cubicBezTo>
                <a:cubicBezTo>
                  <a:pt x="19" y="47"/>
                  <a:pt x="48" y="18"/>
                  <a:pt x="84" y="18"/>
                </a:cubicBezTo>
                <a:cubicBezTo>
                  <a:pt x="120" y="18"/>
                  <a:pt x="150" y="47"/>
                  <a:pt x="150" y="83"/>
                </a:cubicBezTo>
                <a:cubicBezTo>
                  <a:pt x="150" y="119"/>
                  <a:pt x="120" y="149"/>
                  <a:pt x="84" y="149"/>
                </a:cubicBezTo>
                <a:close/>
                <a:moveTo>
                  <a:pt x="84" y="0"/>
                </a:moveTo>
                <a:lnTo>
                  <a:pt x="84" y="0"/>
                </a:lnTo>
                <a:cubicBezTo>
                  <a:pt x="38" y="0"/>
                  <a:pt x="0" y="37"/>
                  <a:pt x="0" y="83"/>
                </a:cubicBezTo>
                <a:cubicBezTo>
                  <a:pt x="0" y="130"/>
                  <a:pt x="38" y="168"/>
                  <a:pt x="84" y="168"/>
                </a:cubicBezTo>
                <a:cubicBezTo>
                  <a:pt x="130" y="168"/>
                  <a:pt x="168" y="130"/>
                  <a:pt x="168" y="83"/>
                </a:cubicBezTo>
                <a:cubicBezTo>
                  <a:pt x="168" y="37"/>
                  <a:pt x="130" y="0"/>
                  <a:pt x="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2" name="Freeform 49">
            <a:extLst>
              <a:ext uri="{FF2B5EF4-FFF2-40B4-BE49-F238E27FC236}">
                <a16:creationId xmlns:a16="http://schemas.microsoft.com/office/drawing/2014/main" id="{3357919E-4BB0-CF4F-BCA8-34865A18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17" y="10706110"/>
            <a:ext cx="1783274" cy="1734283"/>
          </a:xfrm>
          <a:custGeom>
            <a:avLst/>
            <a:gdLst>
              <a:gd name="T0" fmla="*/ 1155340 w 3211"/>
              <a:gd name="T1" fmla="*/ 1123590 h 3124"/>
              <a:gd name="T2" fmla="*/ 0 w 3211"/>
              <a:gd name="T3" fmla="*/ 1123590 h 3124"/>
              <a:gd name="T4" fmla="*/ 0 w 3211"/>
              <a:gd name="T5" fmla="*/ 0 h 3124"/>
              <a:gd name="T6" fmla="*/ 1155340 w 3211"/>
              <a:gd name="T7" fmla="*/ 0 h 3124"/>
              <a:gd name="T8" fmla="*/ 1155340 w 3211"/>
              <a:gd name="T9" fmla="*/ 1123590 h 3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3124">
                <a:moveTo>
                  <a:pt x="3210" y="3123"/>
                </a:moveTo>
                <a:lnTo>
                  <a:pt x="0" y="3123"/>
                </a:lnTo>
                <a:lnTo>
                  <a:pt x="0" y="0"/>
                </a:lnTo>
                <a:lnTo>
                  <a:pt x="3210" y="0"/>
                </a:lnTo>
                <a:lnTo>
                  <a:pt x="3210" y="31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3" name="Freeform 50">
            <a:extLst>
              <a:ext uri="{FF2B5EF4-FFF2-40B4-BE49-F238E27FC236}">
                <a16:creationId xmlns:a16="http://schemas.microsoft.com/office/drawing/2014/main" id="{D22ED2A1-49D5-8642-883F-D18E390D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538" y="10703660"/>
            <a:ext cx="413974" cy="1266419"/>
          </a:xfrm>
          <a:custGeom>
            <a:avLst/>
            <a:gdLst>
              <a:gd name="T0" fmla="*/ 267926 w 744"/>
              <a:gd name="T1" fmla="*/ 820378 h 2282"/>
              <a:gd name="T2" fmla="*/ 133783 w 744"/>
              <a:gd name="T3" fmla="*/ 611417 h 2282"/>
              <a:gd name="T4" fmla="*/ 0 w 744"/>
              <a:gd name="T5" fmla="*/ 820378 h 2282"/>
              <a:gd name="T6" fmla="*/ 0 w 744"/>
              <a:gd name="T7" fmla="*/ 0 h 2282"/>
              <a:gd name="T8" fmla="*/ 267926 w 744"/>
              <a:gd name="T9" fmla="*/ 0 h 2282"/>
              <a:gd name="T10" fmla="*/ 267926 w 744"/>
              <a:gd name="T11" fmla="*/ 820378 h 22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4" h="2282">
                <a:moveTo>
                  <a:pt x="743" y="2281"/>
                </a:moveTo>
                <a:lnTo>
                  <a:pt x="371" y="1700"/>
                </a:lnTo>
                <a:lnTo>
                  <a:pt x="0" y="2281"/>
                </a:lnTo>
                <a:lnTo>
                  <a:pt x="0" y="0"/>
                </a:lnTo>
                <a:lnTo>
                  <a:pt x="743" y="0"/>
                </a:lnTo>
                <a:lnTo>
                  <a:pt x="743" y="22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4" name="Freeform 95">
            <a:extLst>
              <a:ext uri="{FF2B5EF4-FFF2-40B4-BE49-F238E27FC236}">
                <a16:creationId xmlns:a16="http://schemas.microsoft.com/office/drawing/2014/main" id="{445A6797-47AB-3846-92D3-3A4706CF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390" y="10706110"/>
            <a:ext cx="1783274" cy="1734283"/>
          </a:xfrm>
          <a:custGeom>
            <a:avLst/>
            <a:gdLst>
              <a:gd name="T0" fmla="*/ 1155340 w 3212"/>
              <a:gd name="T1" fmla="*/ 1123590 h 3124"/>
              <a:gd name="T2" fmla="*/ 0 w 3212"/>
              <a:gd name="T3" fmla="*/ 1123590 h 3124"/>
              <a:gd name="T4" fmla="*/ 0 w 3212"/>
              <a:gd name="T5" fmla="*/ 0 h 3124"/>
              <a:gd name="T6" fmla="*/ 1155340 w 3212"/>
              <a:gd name="T7" fmla="*/ 0 h 3124"/>
              <a:gd name="T8" fmla="*/ 1155340 w 3212"/>
              <a:gd name="T9" fmla="*/ 1123590 h 3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2" h="3124">
                <a:moveTo>
                  <a:pt x="3211" y="3123"/>
                </a:moveTo>
                <a:lnTo>
                  <a:pt x="0" y="3123"/>
                </a:lnTo>
                <a:lnTo>
                  <a:pt x="0" y="0"/>
                </a:lnTo>
                <a:lnTo>
                  <a:pt x="3211" y="0"/>
                </a:lnTo>
                <a:lnTo>
                  <a:pt x="3211" y="31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5" name="Freeform 96">
            <a:extLst>
              <a:ext uri="{FF2B5EF4-FFF2-40B4-BE49-F238E27FC236}">
                <a16:creationId xmlns:a16="http://schemas.microsoft.com/office/drawing/2014/main" id="{0AA86557-2294-7A46-AB85-9D96F9CF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11" y="10703660"/>
            <a:ext cx="413974" cy="1266419"/>
          </a:xfrm>
          <a:custGeom>
            <a:avLst/>
            <a:gdLst>
              <a:gd name="T0" fmla="*/ 267926 w 744"/>
              <a:gd name="T1" fmla="*/ 820378 h 2282"/>
              <a:gd name="T2" fmla="*/ 133783 w 744"/>
              <a:gd name="T3" fmla="*/ 611417 h 2282"/>
              <a:gd name="T4" fmla="*/ 0 w 744"/>
              <a:gd name="T5" fmla="*/ 820378 h 2282"/>
              <a:gd name="T6" fmla="*/ 0 w 744"/>
              <a:gd name="T7" fmla="*/ 0 h 2282"/>
              <a:gd name="T8" fmla="*/ 267926 w 744"/>
              <a:gd name="T9" fmla="*/ 0 h 2282"/>
              <a:gd name="T10" fmla="*/ 267926 w 744"/>
              <a:gd name="T11" fmla="*/ 820378 h 22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4" h="2282">
                <a:moveTo>
                  <a:pt x="743" y="2281"/>
                </a:moveTo>
                <a:lnTo>
                  <a:pt x="371" y="1700"/>
                </a:lnTo>
                <a:lnTo>
                  <a:pt x="0" y="2281"/>
                </a:lnTo>
                <a:lnTo>
                  <a:pt x="0" y="0"/>
                </a:lnTo>
                <a:lnTo>
                  <a:pt x="743" y="0"/>
                </a:lnTo>
                <a:lnTo>
                  <a:pt x="743" y="22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6" name="Freeform 190">
            <a:extLst>
              <a:ext uri="{FF2B5EF4-FFF2-40B4-BE49-F238E27FC236}">
                <a16:creationId xmlns:a16="http://schemas.microsoft.com/office/drawing/2014/main" id="{FD9F54B2-ED6B-834C-AE49-EB004997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473" y="10823689"/>
            <a:ext cx="262103" cy="323341"/>
          </a:xfrm>
          <a:custGeom>
            <a:avLst/>
            <a:gdLst>
              <a:gd name="T0" fmla="*/ 161621 w 474"/>
              <a:gd name="T1" fmla="*/ 181418 h 581"/>
              <a:gd name="T2" fmla="*/ 161621 w 474"/>
              <a:gd name="T3" fmla="*/ 181418 h 581"/>
              <a:gd name="T4" fmla="*/ 141553 w 474"/>
              <a:gd name="T5" fmla="*/ 201255 h 581"/>
              <a:gd name="T6" fmla="*/ 27952 w 474"/>
              <a:gd name="T7" fmla="*/ 201255 h 581"/>
              <a:gd name="T8" fmla="*/ 27952 w 474"/>
              <a:gd name="T9" fmla="*/ 201255 h 581"/>
              <a:gd name="T10" fmla="*/ 7884 w 474"/>
              <a:gd name="T11" fmla="*/ 181418 h 581"/>
              <a:gd name="T12" fmla="*/ 7884 w 474"/>
              <a:gd name="T13" fmla="*/ 105677 h 581"/>
              <a:gd name="T14" fmla="*/ 7884 w 474"/>
              <a:gd name="T15" fmla="*/ 105677 h 581"/>
              <a:gd name="T16" fmla="*/ 27952 w 474"/>
              <a:gd name="T17" fmla="*/ 85479 h 581"/>
              <a:gd name="T18" fmla="*/ 141553 w 474"/>
              <a:gd name="T19" fmla="*/ 85479 h 581"/>
              <a:gd name="T20" fmla="*/ 141553 w 474"/>
              <a:gd name="T21" fmla="*/ 85479 h 581"/>
              <a:gd name="T22" fmla="*/ 161621 w 474"/>
              <a:gd name="T23" fmla="*/ 105677 h 581"/>
              <a:gd name="T24" fmla="*/ 161621 w 474"/>
              <a:gd name="T25" fmla="*/ 181418 h 581"/>
              <a:gd name="T26" fmla="*/ 30819 w 474"/>
              <a:gd name="T27" fmla="*/ 56265 h 581"/>
              <a:gd name="T28" fmla="*/ 30819 w 474"/>
              <a:gd name="T29" fmla="*/ 56265 h 581"/>
              <a:gd name="T30" fmla="*/ 84573 w 474"/>
              <a:gd name="T31" fmla="*/ 7935 h 581"/>
              <a:gd name="T32" fmla="*/ 84573 w 474"/>
              <a:gd name="T33" fmla="*/ 7935 h 581"/>
              <a:gd name="T34" fmla="*/ 138686 w 474"/>
              <a:gd name="T35" fmla="*/ 56265 h 581"/>
              <a:gd name="T36" fmla="*/ 138686 w 474"/>
              <a:gd name="T37" fmla="*/ 77544 h 581"/>
              <a:gd name="T38" fmla="*/ 30819 w 474"/>
              <a:gd name="T39" fmla="*/ 77544 h 581"/>
              <a:gd name="T40" fmla="*/ 30819 w 474"/>
              <a:gd name="T41" fmla="*/ 56265 h 581"/>
              <a:gd name="T42" fmla="*/ 146211 w 474"/>
              <a:gd name="T43" fmla="*/ 77905 h 581"/>
              <a:gd name="T44" fmla="*/ 146211 w 474"/>
              <a:gd name="T45" fmla="*/ 56265 h 581"/>
              <a:gd name="T46" fmla="*/ 146211 w 474"/>
              <a:gd name="T47" fmla="*/ 56265 h 581"/>
              <a:gd name="T48" fmla="*/ 84573 w 474"/>
              <a:gd name="T49" fmla="*/ 0 h 581"/>
              <a:gd name="T50" fmla="*/ 84573 w 474"/>
              <a:gd name="T51" fmla="*/ 0 h 581"/>
              <a:gd name="T52" fmla="*/ 23293 w 474"/>
              <a:gd name="T53" fmla="*/ 56265 h 581"/>
              <a:gd name="T54" fmla="*/ 23293 w 474"/>
              <a:gd name="T55" fmla="*/ 77905 h 581"/>
              <a:gd name="T56" fmla="*/ 23293 w 474"/>
              <a:gd name="T57" fmla="*/ 77905 h 581"/>
              <a:gd name="T58" fmla="*/ 0 w 474"/>
              <a:gd name="T59" fmla="*/ 105677 h 581"/>
              <a:gd name="T60" fmla="*/ 0 w 474"/>
              <a:gd name="T61" fmla="*/ 181418 h 581"/>
              <a:gd name="T62" fmla="*/ 0 w 474"/>
              <a:gd name="T63" fmla="*/ 181418 h 581"/>
              <a:gd name="T64" fmla="*/ 27952 w 474"/>
              <a:gd name="T65" fmla="*/ 209189 h 581"/>
              <a:gd name="T66" fmla="*/ 141553 w 474"/>
              <a:gd name="T67" fmla="*/ 209189 h 581"/>
              <a:gd name="T68" fmla="*/ 141553 w 474"/>
              <a:gd name="T69" fmla="*/ 209189 h 581"/>
              <a:gd name="T70" fmla="*/ 169505 w 474"/>
              <a:gd name="T71" fmla="*/ 181418 h 581"/>
              <a:gd name="T72" fmla="*/ 169505 w 474"/>
              <a:gd name="T73" fmla="*/ 105677 h 581"/>
              <a:gd name="T74" fmla="*/ 169505 w 474"/>
              <a:gd name="T75" fmla="*/ 105677 h 581"/>
              <a:gd name="T76" fmla="*/ 146211 w 474"/>
              <a:gd name="T77" fmla="*/ 77905 h 5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74" h="581">
                <a:moveTo>
                  <a:pt x="451" y="503"/>
                </a:moveTo>
                <a:lnTo>
                  <a:pt x="451" y="503"/>
                </a:lnTo>
                <a:cubicBezTo>
                  <a:pt x="451" y="533"/>
                  <a:pt x="426" y="558"/>
                  <a:pt x="395" y="558"/>
                </a:cubicBezTo>
                <a:lnTo>
                  <a:pt x="78" y="558"/>
                </a:lnTo>
                <a:cubicBezTo>
                  <a:pt x="47" y="558"/>
                  <a:pt x="22" y="533"/>
                  <a:pt x="22" y="503"/>
                </a:cubicBezTo>
                <a:lnTo>
                  <a:pt x="22" y="293"/>
                </a:lnTo>
                <a:cubicBezTo>
                  <a:pt x="22" y="262"/>
                  <a:pt x="47" y="237"/>
                  <a:pt x="78" y="237"/>
                </a:cubicBezTo>
                <a:lnTo>
                  <a:pt x="395" y="237"/>
                </a:lnTo>
                <a:cubicBezTo>
                  <a:pt x="426" y="237"/>
                  <a:pt x="451" y="262"/>
                  <a:pt x="451" y="293"/>
                </a:cubicBezTo>
                <a:lnTo>
                  <a:pt x="451" y="503"/>
                </a:lnTo>
                <a:close/>
                <a:moveTo>
                  <a:pt x="86" y="156"/>
                </a:moveTo>
                <a:lnTo>
                  <a:pt x="86" y="156"/>
                </a:lnTo>
                <a:cubicBezTo>
                  <a:pt x="86" y="83"/>
                  <a:pt x="154" y="22"/>
                  <a:pt x="236" y="22"/>
                </a:cubicBezTo>
                <a:cubicBezTo>
                  <a:pt x="319" y="22"/>
                  <a:pt x="387" y="83"/>
                  <a:pt x="387" y="156"/>
                </a:cubicBezTo>
                <a:lnTo>
                  <a:pt x="387" y="215"/>
                </a:lnTo>
                <a:lnTo>
                  <a:pt x="86" y="215"/>
                </a:lnTo>
                <a:lnTo>
                  <a:pt x="86" y="156"/>
                </a:lnTo>
                <a:close/>
                <a:moveTo>
                  <a:pt x="408" y="216"/>
                </a:moveTo>
                <a:lnTo>
                  <a:pt x="408" y="156"/>
                </a:lnTo>
                <a:cubicBezTo>
                  <a:pt x="408" y="71"/>
                  <a:pt x="331" y="0"/>
                  <a:pt x="236" y="0"/>
                </a:cubicBezTo>
                <a:cubicBezTo>
                  <a:pt x="142" y="0"/>
                  <a:pt x="65" y="71"/>
                  <a:pt x="65" y="156"/>
                </a:cubicBezTo>
                <a:lnTo>
                  <a:pt x="65" y="216"/>
                </a:lnTo>
                <a:cubicBezTo>
                  <a:pt x="28" y="223"/>
                  <a:pt x="0" y="254"/>
                  <a:pt x="0" y="293"/>
                </a:cubicBezTo>
                <a:lnTo>
                  <a:pt x="0" y="503"/>
                </a:lnTo>
                <a:cubicBezTo>
                  <a:pt x="0" y="545"/>
                  <a:pt x="35" y="580"/>
                  <a:pt x="78" y="580"/>
                </a:cubicBezTo>
                <a:lnTo>
                  <a:pt x="395" y="580"/>
                </a:lnTo>
                <a:cubicBezTo>
                  <a:pt x="438" y="580"/>
                  <a:pt x="473" y="545"/>
                  <a:pt x="473" y="503"/>
                </a:cubicBezTo>
                <a:lnTo>
                  <a:pt x="473" y="293"/>
                </a:lnTo>
                <a:cubicBezTo>
                  <a:pt x="473" y="254"/>
                  <a:pt x="445" y="223"/>
                  <a:pt x="408" y="2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7" name="Freeform 191">
            <a:extLst>
              <a:ext uri="{FF2B5EF4-FFF2-40B4-BE49-F238E27FC236}">
                <a16:creationId xmlns:a16="http://schemas.microsoft.com/office/drawing/2014/main" id="{586FC5A2-313F-6B4B-B44D-DF232EC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253" y="10990258"/>
            <a:ext cx="48991" cy="83285"/>
          </a:xfrm>
          <a:custGeom>
            <a:avLst/>
            <a:gdLst>
              <a:gd name="T0" fmla="*/ 23721 w 87"/>
              <a:gd name="T1" fmla="*/ 38247 h 151"/>
              <a:gd name="T2" fmla="*/ 23721 w 87"/>
              <a:gd name="T3" fmla="*/ 38247 h 151"/>
              <a:gd name="T4" fmla="*/ 15693 w 87"/>
              <a:gd name="T5" fmla="*/ 46111 h 151"/>
              <a:gd name="T6" fmla="*/ 15693 w 87"/>
              <a:gd name="T7" fmla="*/ 46111 h 151"/>
              <a:gd name="T8" fmla="*/ 8029 w 87"/>
              <a:gd name="T9" fmla="*/ 38247 h 151"/>
              <a:gd name="T10" fmla="*/ 8029 w 87"/>
              <a:gd name="T11" fmla="*/ 15370 h 151"/>
              <a:gd name="T12" fmla="*/ 8029 w 87"/>
              <a:gd name="T13" fmla="*/ 15370 h 151"/>
              <a:gd name="T14" fmla="*/ 15693 w 87"/>
              <a:gd name="T15" fmla="*/ 7506 h 151"/>
              <a:gd name="T16" fmla="*/ 15693 w 87"/>
              <a:gd name="T17" fmla="*/ 7506 h 151"/>
              <a:gd name="T18" fmla="*/ 23721 w 87"/>
              <a:gd name="T19" fmla="*/ 15370 h 151"/>
              <a:gd name="T20" fmla="*/ 23721 w 87"/>
              <a:gd name="T21" fmla="*/ 38247 h 151"/>
              <a:gd name="T22" fmla="*/ 15693 w 87"/>
              <a:gd name="T23" fmla="*/ 0 h 151"/>
              <a:gd name="T24" fmla="*/ 15693 w 87"/>
              <a:gd name="T25" fmla="*/ 0 h 151"/>
              <a:gd name="T26" fmla="*/ 0 w 87"/>
              <a:gd name="T27" fmla="*/ 15370 h 151"/>
              <a:gd name="T28" fmla="*/ 0 w 87"/>
              <a:gd name="T29" fmla="*/ 38247 h 151"/>
              <a:gd name="T30" fmla="*/ 0 w 87"/>
              <a:gd name="T31" fmla="*/ 38247 h 151"/>
              <a:gd name="T32" fmla="*/ 15693 w 87"/>
              <a:gd name="T33" fmla="*/ 53618 h 151"/>
              <a:gd name="T34" fmla="*/ 15693 w 87"/>
              <a:gd name="T35" fmla="*/ 53618 h 151"/>
              <a:gd name="T36" fmla="*/ 31385 w 87"/>
              <a:gd name="T37" fmla="*/ 38247 h 151"/>
              <a:gd name="T38" fmla="*/ 31385 w 87"/>
              <a:gd name="T39" fmla="*/ 15370 h 151"/>
              <a:gd name="T40" fmla="*/ 31385 w 87"/>
              <a:gd name="T41" fmla="*/ 15370 h 151"/>
              <a:gd name="T42" fmla="*/ 15693 w 87"/>
              <a:gd name="T43" fmla="*/ 0 h 1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7" h="151">
                <a:moveTo>
                  <a:pt x="65" y="107"/>
                </a:moveTo>
                <a:lnTo>
                  <a:pt x="65" y="107"/>
                </a:lnTo>
                <a:cubicBezTo>
                  <a:pt x="65" y="119"/>
                  <a:pt x="55" y="129"/>
                  <a:pt x="43" y="129"/>
                </a:cubicBezTo>
                <a:cubicBezTo>
                  <a:pt x="31" y="129"/>
                  <a:pt x="22" y="119"/>
                  <a:pt x="22" y="107"/>
                </a:cubicBezTo>
                <a:lnTo>
                  <a:pt x="22" y="43"/>
                </a:lnTo>
                <a:cubicBezTo>
                  <a:pt x="22" y="32"/>
                  <a:pt x="31" y="21"/>
                  <a:pt x="43" y="21"/>
                </a:cubicBezTo>
                <a:cubicBezTo>
                  <a:pt x="55" y="21"/>
                  <a:pt x="65" y="32"/>
                  <a:pt x="65" y="43"/>
                </a:cubicBezTo>
                <a:lnTo>
                  <a:pt x="65" y="107"/>
                </a:lnTo>
                <a:close/>
                <a:moveTo>
                  <a:pt x="43" y="0"/>
                </a:moveTo>
                <a:lnTo>
                  <a:pt x="43" y="0"/>
                </a:lnTo>
                <a:cubicBezTo>
                  <a:pt x="20" y="0"/>
                  <a:pt x="0" y="19"/>
                  <a:pt x="0" y="43"/>
                </a:cubicBezTo>
                <a:lnTo>
                  <a:pt x="0" y="107"/>
                </a:lnTo>
                <a:cubicBezTo>
                  <a:pt x="0" y="131"/>
                  <a:pt x="20" y="150"/>
                  <a:pt x="43" y="150"/>
                </a:cubicBezTo>
                <a:cubicBezTo>
                  <a:pt x="67" y="150"/>
                  <a:pt x="86" y="131"/>
                  <a:pt x="86" y="107"/>
                </a:cubicBezTo>
                <a:lnTo>
                  <a:pt x="86" y="43"/>
                </a:lnTo>
                <a:cubicBezTo>
                  <a:pt x="86" y="19"/>
                  <a:pt x="67" y="0"/>
                  <a:pt x="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8" name="Freeform 192">
            <a:extLst>
              <a:ext uri="{FF2B5EF4-FFF2-40B4-BE49-F238E27FC236}">
                <a16:creationId xmlns:a16="http://schemas.microsoft.com/office/drawing/2014/main" id="{29A47643-134F-E647-8153-D4DB410C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997" y="10816339"/>
            <a:ext cx="264552" cy="301296"/>
          </a:xfrm>
          <a:custGeom>
            <a:avLst/>
            <a:gdLst>
              <a:gd name="T0" fmla="*/ 133071 w 478"/>
              <a:gd name="T1" fmla="*/ 165667 h 541"/>
              <a:gd name="T2" fmla="*/ 114061 w 478"/>
              <a:gd name="T3" fmla="*/ 168193 h 541"/>
              <a:gd name="T4" fmla="*/ 106529 w 478"/>
              <a:gd name="T5" fmla="*/ 169276 h 541"/>
              <a:gd name="T6" fmla="*/ 106529 w 478"/>
              <a:gd name="T7" fmla="*/ 169276 h 541"/>
              <a:gd name="T8" fmla="*/ 100072 w 478"/>
              <a:gd name="T9" fmla="*/ 169637 h 541"/>
              <a:gd name="T10" fmla="*/ 98638 w 478"/>
              <a:gd name="T11" fmla="*/ 169998 h 541"/>
              <a:gd name="T12" fmla="*/ 93257 w 478"/>
              <a:gd name="T13" fmla="*/ 169998 h 541"/>
              <a:gd name="T14" fmla="*/ 92181 w 478"/>
              <a:gd name="T15" fmla="*/ 169998 h 541"/>
              <a:gd name="T16" fmla="*/ 78910 w 478"/>
              <a:gd name="T17" fmla="*/ 169998 h 541"/>
              <a:gd name="T18" fmla="*/ 77834 w 478"/>
              <a:gd name="T19" fmla="*/ 169998 h 541"/>
              <a:gd name="T20" fmla="*/ 72095 w 478"/>
              <a:gd name="T21" fmla="*/ 169998 h 541"/>
              <a:gd name="T22" fmla="*/ 71019 w 478"/>
              <a:gd name="T23" fmla="*/ 169637 h 541"/>
              <a:gd name="T24" fmla="*/ 64563 w 478"/>
              <a:gd name="T25" fmla="*/ 169276 h 541"/>
              <a:gd name="T26" fmla="*/ 64204 w 478"/>
              <a:gd name="T27" fmla="*/ 169276 h 541"/>
              <a:gd name="T28" fmla="*/ 56672 w 478"/>
              <a:gd name="T29" fmla="*/ 168193 h 541"/>
              <a:gd name="T30" fmla="*/ 38020 w 478"/>
              <a:gd name="T31" fmla="*/ 165667 h 541"/>
              <a:gd name="T32" fmla="*/ 10760 w 478"/>
              <a:gd name="T33" fmla="*/ 160614 h 541"/>
              <a:gd name="T34" fmla="*/ 32281 w 478"/>
              <a:gd name="T35" fmla="*/ 70742 h 541"/>
              <a:gd name="T36" fmla="*/ 59183 w 478"/>
              <a:gd name="T37" fmla="*/ 30679 h 541"/>
              <a:gd name="T38" fmla="*/ 71378 w 478"/>
              <a:gd name="T39" fmla="*/ 26348 h 541"/>
              <a:gd name="T40" fmla="*/ 71736 w 478"/>
              <a:gd name="T41" fmla="*/ 26348 h 541"/>
              <a:gd name="T42" fmla="*/ 98279 w 478"/>
              <a:gd name="T43" fmla="*/ 25987 h 541"/>
              <a:gd name="T44" fmla="*/ 98638 w 478"/>
              <a:gd name="T45" fmla="*/ 25987 h 541"/>
              <a:gd name="T46" fmla="*/ 111909 w 478"/>
              <a:gd name="T47" fmla="*/ 30679 h 541"/>
              <a:gd name="T48" fmla="*/ 137734 w 478"/>
              <a:gd name="T49" fmla="*/ 70742 h 541"/>
              <a:gd name="T50" fmla="*/ 137734 w 478"/>
              <a:gd name="T51" fmla="*/ 102865 h 541"/>
              <a:gd name="T52" fmla="*/ 133071 w 478"/>
              <a:gd name="T53" fmla="*/ 165667 h 541"/>
              <a:gd name="T54" fmla="*/ 85725 w 478"/>
              <a:gd name="T55" fmla="*/ 188044 h 541"/>
              <a:gd name="T56" fmla="*/ 62769 w 478"/>
              <a:gd name="T57" fmla="*/ 176134 h 541"/>
              <a:gd name="T58" fmla="*/ 85366 w 478"/>
              <a:gd name="T59" fmla="*/ 177577 h 541"/>
              <a:gd name="T60" fmla="*/ 108322 w 478"/>
              <a:gd name="T61" fmla="*/ 176134 h 541"/>
              <a:gd name="T62" fmla="*/ 74247 w 478"/>
              <a:gd name="T63" fmla="*/ 17686 h 541"/>
              <a:gd name="T64" fmla="*/ 85008 w 478"/>
              <a:gd name="T65" fmla="*/ 6858 h 541"/>
              <a:gd name="T66" fmla="*/ 95409 w 478"/>
              <a:gd name="T67" fmla="*/ 17686 h 541"/>
              <a:gd name="T68" fmla="*/ 95409 w 478"/>
              <a:gd name="T69" fmla="*/ 18407 h 541"/>
              <a:gd name="T70" fmla="*/ 74247 w 478"/>
              <a:gd name="T71" fmla="*/ 17686 h 541"/>
              <a:gd name="T72" fmla="*/ 169657 w 478"/>
              <a:gd name="T73" fmla="*/ 160614 h 541"/>
              <a:gd name="T74" fmla="*/ 144908 w 478"/>
              <a:gd name="T75" fmla="*/ 70742 h 541"/>
              <a:gd name="T76" fmla="*/ 114778 w 478"/>
              <a:gd name="T77" fmla="*/ 24182 h 541"/>
              <a:gd name="T78" fmla="*/ 102583 w 478"/>
              <a:gd name="T79" fmla="*/ 19851 h 541"/>
              <a:gd name="T80" fmla="*/ 102583 w 478"/>
              <a:gd name="T81" fmla="*/ 17686 h 541"/>
              <a:gd name="T82" fmla="*/ 85008 w 478"/>
              <a:gd name="T83" fmla="*/ 0 h 541"/>
              <a:gd name="T84" fmla="*/ 67432 w 478"/>
              <a:gd name="T85" fmla="*/ 19851 h 541"/>
              <a:gd name="T86" fmla="*/ 56313 w 478"/>
              <a:gd name="T87" fmla="*/ 24182 h 541"/>
              <a:gd name="T88" fmla="*/ 25108 w 478"/>
              <a:gd name="T89" fmla="*/ 70742 h 541"/>
              <a:gd name="T90" fmla="*/ 25108 w 478"/>
              <a:gd name="T91" fmla="*/ 102865 h 541"/>
              <a:gd name="T92" fmla="*/ 1435 w 478"/>
              <a:gd name="T93" fmla="*/ 160614 h 541"/>
              <a:gd name="T94" fmla="*/ 359 w 478"/>
              <a:gd name="T95" fmla="*/ 164223 h 541"/>
              <a:gd name="T96" fmla="*/ 36586 w 478"/>
              <a:gd name="T97" fmla="*/ 172524 h 541"/>
              <a:gd name="T98" fmla="*/ 54161 w 478"/>
              <a:gd name="T99" fmla="*/ 175051 h 541"/>
              <a:gd name="T100" fmla="*/ 85725 w 478"/>
              <a:gd name="T101" fmla="*/ 194902 h 541"/>
              <a:gd name="T102" fmla="*/ 116930 w 478"/>
              <a:gd name="T103" fmla="*/ 175051 h 541"/>
              <a:gd name="T104" fmla="*/ 134506 w 478"/>
              <a:gd name="T105" fmla="*/ 172524 h 541"/>
              <a:gd name="T106" fmla="*/ 167863 w 478"/>
              <a:gd name="T107" fmla="*/ 166750 h 541"/>
              <a:gd name="T108" fmla="*/ 170733 w 478"/>
              <a:gd name="T109" fmla="*/ 164223 h 5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78" h="541">
                <a:moveTo>
                  <a:pt x="371" y="459"/>
                </a:moveTo>
                <a:lnTo>
                  <a:pt x="371" y="459"/>
                </a:lnTo>
                <a:cubicBezTo>
                  <a:pt x="352" y="462"/>
                  <a:pt x="335" y="464"/>
                  <a:pt x="318" y="466"/>
                </a:cubicBezTo>
                <a:cubicBezTo>
                  <a:pt x="311" y="467"/>
                  <a:pt x="305" y="468"/>
                  <a:pt x="297" y="469"/>
                </a:cubicBezTo>
                <a:cubicBezTo>
                  <a:pt x="291" y="470"/>
                  <a:pt x="285" y="470"/>
                  <a:pt x="279" y="470"/>
                </a:cubicBezTo>
                <a:cubicBezTo>
                  <a:pt x="278" y="471"/>
                  <a:pt x="276" y="471"/>
                  <a:pt x="275" y="471"/>
                </a:cubicBezTo>
                <a:cubicBezTo>
                  <a:pt x="271" y="471"/>
                  <a:pt x="265" y="471"/>
                  <a:pt x="260" y="471"/>
                </a:cubicBezTo>
                <a:cubicBezTo>
                  <a:pt x="259" y="471"/>
                  <a:pt x="258" y="471"/>
                  <a:pt x="257" y="471"/>
                </a:cubicBezTo>
                <a:cubicBezTo>
                  <a:pt x="245" y="472"/>
                  <a:pt x="232" y="472"/>
                  <a:pt x="220" y="471"/>
                </a:cubicBezTo>
                <a:cubicBezTo>
                  <a:pt x="219" y="471"/>
                  <a:pt x="218" y="471"/>
                  <a:pt x="217" y="471"/>
                </a:cubicBezTo>
                <a:cubicBezTo>
                  <a:pt x="212" y="471"/>
                  <a:pt x="207" y="471"/>
                  <a:pt x="201" y="471"/>
                </a:cubicBezTo>
                <a:cubicBezTo>
                  <a:pt x="200" y="471"/>
                  <a:pt x="199" y="471"/>
                  <a:pt x="198" y="470"/>
                </a:cubicBezTo>
                <a:cubicBezTo>
                  <a:pt x="192" y="470"/>
                  <a:pt x="186" y="470"/>
                  <a:pt x="180" y="469"/>
                </a:cubicBezTo>
                <a:cubicBezTo>
                  <a:pt x="179" y="469"/>
                  <a:pt x="179" y="469"/>
                  <a:pt x="179" y="469"/>
                </a:cubicBezTo>
                <a:cubicBezTo>
                  <a:pt x="172" y="468"/>
                  <a:pt x="166" y="467"/>
                  <a:pt x="158" y="466"/>
                </a:cubicBezTo>
                <a:cubicBezTo>
                  <a:pt x="142" y="464"/>
                  <a:pt x="124" y="462"/>
                  <a:pt x="106" y="459"/>
                </a:cubicBezTo>
                <a:lnTo>
                  <a:pt x="30" y="445"/>
                </a:lnTo>
                <a:cubicBezTo>
                  <a:pt x="69" y="400"/>
                  <a:pt x="90" y="347"/>
                  <a:pt x="90" y="285"/>
                </a:cubicBezTo>
                <a:lnTo>
                  <a:pt x="90" y="196"/>
                </a:lnTo>
                <a:cubicBezTo>
                  <a:pt x="90" y="143"/>
                  <a:pt x="127" y="102"/>
                  <a:pt x="165" y="85"/>
                </a:cubicBezTo>
                <a:cubicBezTo>
                  <a:pt x="176" y="79"/>
                  <a:pt x="187" y="76"/>
                  <a:pt x="199" y="73"/>
                </a:cubicBezTo>
                <a:cubicBezTo>
                  <a:pt x="199" y="73"/>
                  <a:pt x="199" y="73"/>
                  <a:pt x="200" y="73"/>
                </a:cubicBezTo>
                <a:cubicBezTo>
                  <a:pt x="224" y="67"/>
                  <a:pt x="250" y="67"/>
                  <a:pt x="274" y="72"/>
                </a:cubicBezTo>
                <a:cubicBezTo>
                  <a:pt x="274" y="72"/>
                  <a:pt x="274" y="72"/>
                  <a:pt x="275" y="72"/>
                </a:cubicBezTo>
                <a:cubicBezTo>
                  <a:pt x="287" y="75"/>
                  <a:pt x="300" y="79"/>
                  <a:pt x="312" y="85"/>
                </a:cubicBezTo>
                <a:cubicBezTo>
                  <a:pt x="348" y="101"/>
                  <a:pt x="385" y="142"/>
                  <a:pt x="384" y="196"/>
                </a:cubicBezTo>
                <a:lnTo>
                  <a:pt x="384" y="285"/>
                </a:lnTo>
                <a:cubicBezTo>
                  <a:pt x="384" y="344"/>
                  <a:pt x="406" y="399"/>
                  <a:pt x="447" y="445"/>
                </a:cubicBezTo>
                <a:lnTo>
                  <a:pt x="371" y="459"/>
                </a:lnTo>
                <a:close/>
                <a:moveTo>
                  <a:pt x="239" y="521"/>
                </a:moveTo>
                <a:lnTo>
                  <a:pt x="239" y="521"/>
                </a:lnTo>
                <a:cubicBezTo>
                  <a:pt x="214" y="521"/>
                  <a:pt x="190" y="508"/>
                  <a:pt x="175" y="488"/>
                </a:cubicBezTo>
                <a:cubicBezTo>
                  <a:pt x="198" y="490"/>
                  <a:pt x="218" y="492"/>
                  <a:pt x="238" y="492"/>
                </a:cubicBezTo>
                <a:cubicBezTo>
                  <a:pt x="259" y="492"/>
                  <a:pt x="280" y="490"/>
                  <a:pt x="302" y="488"/>
                </a:cubicBezTo>
                <a:cubicBezTo>
                  <a:pt x="287" y="508"/>
                  <a:pt x="263" y="521"/>
                  <a:pt x="239" y="521"/>
                </a:cubicBezTo>
                <a:close/>
                <a:moveTo>
                  <a:pt x="207" y="49"/>
                </a:moveTo>
                <a:lnTo>
                  <a:pt x="207" y="49"/>
                </a:lnTo>
                <a:cubicBezTo>
                  <a:pt x="207" y="33"/>
                  <a:pt x="220" y="19"/>
                  <a:pt x="237" y="19"/>
                </a:cubicBezTo>
                <a:cubicBezTo>
                  <a:pt x="253" y="19"/>
                  <a:pt x="266" y="33"/>
                  <a:pt x="266" y="49"/>
                </a:cubicBezTo>
                <a:lnTo>
                  <a:pt x="266" y="51"/>
                </a:lnTo>
                <a:cubicBezTo>
                  <a:pt x="246" y="48"/>
                  <a:pt x="227" y="48"/>
                  <a:pt x="207" y="51"/>
                </a:cubicBezTo>
                <a:lnTo>
                  <a:pt x="207" y="49"/>
                </a:lnTo>
                <a:close/>
                <a:moveTo>
                  <a:pt x="473" y="445"/>
                </a:moveTo>
                <a:lnTo>
                  <a:pt x="473" y="445"/>
                </a:lnTo>
                <a:cubicBezTo>
                  <a:pt x="427" y="399"/>
                  <a:pt x="404" y="346"/>
                  <a:pt x="404" y="285"/>
                </a:cubicBezTo>
                <a:lnTo>
                  <a:pt x="404" y="196"/>
                </a:lnTo>
                <a:cubicBezTo>
                  <a:pt x="405" y="129"/>
                  <a:pt x="359" y="84"/>
                  <a:pt x="320" y="67"/>
                </a:cubicBezTo>
                <a:cubicBezTo>
                  <a:pt x="309" y="61"/>
                  <a:pt x="297" y="58"/>
                  <a:pt x="286" y="55"/>
                </a:cubicBezTo>
                <a:lnTo>
                  <a:pt x="286" y="49"/>
                </a:lnTo>
                <a:cubicBezTo>
                  <a:pt x="286" y="22"/>
                  <a:pt x="264" y="0"/>
                  <a:pt x="237" y="0"/>
                </a:cubicBezTo>
                <a:cubicBezTo>
                  <a:pt x="209" y="0"/>
                  <a:pt x="188" y="22"/>
                  <a:pt x="188" y="49"/>
                </a:cubicBezTo>
                <a:lnTo>
                  <a:pt x="188" y="55"/>
                </a:lnTo>
                <a:cubicBezTo>
                  <a:pt x="177" y="58"/>
                  <a:pt x="167" y="62"/>
                  <a:pt x="157" y="67"/>
                </a:cubicBezTo>
                <a:cubicBezTo>
                  <a:pt x="113" y="87"/>
                  <a:pt x="70" y="135"/>
                  <a:pt x="70" y="196"/>
                </a:cubicBezTo>
                <a:lnTo>
                  <a:pt x="70" y="285"/>
                </a:lnTo>
                <a:cubicBezTo>
                  <a:pt x="70" y="348"/>
                  <a:pt x="47" y="402"/>
                  <a:pt x="4" y="445"/>
                </a:cubicBezTo>
                <a:cubicBezTo>
                  <a:pt x="1" y="447"/>
                  <a:pt x="0" y="451"/>
                  <a:pt x="1" y="455"/>
                </a:cubicBezTo>
                <a:cubicBezTo>
                  <a:pt x="3" y="459"/>
                  <a:pt x="5" y="461"/>
                  <a:pt x="9" y="462"/>
                </a:cubicBezTo>
                <a:lnTo>
                  <a:pt x="102" y="478"/>
                </a:lnTo>
                <a:cubicBezTo>
                  <a:pt x="119" y="481"/>
                  <a:pt x="136" y="483"/>
                  <a:pt x="151" y="485"/>
                </a:cubicBezTo>
                <a:cubicBezTo>
                  <a:pt x="168" y="518"/>
                  <a:pt x="201" y="540"/>
                  <a:pt x="239" y="540"/>
                </a:cubicBezTo>
                <a:cubicBezTo>
                  <a:pt x="275" y="540"/>
                  <a:pt x="309" y="518"/>
                  <a:pt x="326" y="485"/>
                </a:cubicBezTo>
                <a:cubicBezTo>
                  <a:pt x="341" y="483"/>
                  <a:pt x="357" y="481"/>
                  <a:pt x="375" y="478"/>
                </a:cubicBezTo>
                <a:lnTo>
                  <a:pt x="468" y="462"/>
                </a:lnTo>
                <a:cubicBezTo>
                  <a:pt x="471" y="461"/>
                  <a:pt x="474" y="459"/>
                  <a:pt x="476" y="455"/>
                </a:cubicBezTo>
                <a:cubicBezTo>
                  <a:pt x="477" y="451"/>
                  <a:pt x="476" y="447"/>
                  <a:pt x="473" y="4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9" name="Freeform 193">
            <a:extLst>
              <a:ext uri="{FF2B5EF4-FFF2-40B4-BE49-F238E27FC236}">
                <a16:creationId xmlns:a16="http://schemas.microsoft.com/office/drawing/2014/main" id="{117FE0E4-D02F-254E-B704-B1E98225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135" y="10867781"/>
            <a:ext cx="105332" cy="63688"/>
          </a:xfrm>
          <a:custGeom>
            <a:avLst/>
            <a:gdLst>
              <a:gd name="T0" fmla="*/ 65374 w 189"/>
              <a:gd name="T1" fmla="*/ 6155 h 114"/>
              <a:gd name="T2" fmla="*/ 65374 w 189"/>
              <a:gd name="T3" fmla="*/ 6155 h 114"/>
              <a:gd name="T4" fmla="*/ 20948 w 189"/>
              <a:gd name="T5" fmla="*/ 6155 h 114"/>
              <a:gd name="T6" fmla="*/ 20948 w 189"/>
              <a:gd name="T7" fmla="*/ 6155 h 114"/>
              <a:gd name="T8" fmla="*/ 0 w 189"/>
              <a:gd name="T9" fmla="*/ 36930 h 114"/>
              <a:gd name="T10" fmla="*/ 0 w 189"/>
              <a:gd name="T11" fmla="*/ 36930 h 114"/>
              <a:gd name="T12" fmla="*/ 3251 w 189"/>
              <a:gd name="T13" fmla="*/ 40913 h 114"/>
              <a:gd name="T14" fmla="*/ 3251 w 189"/>
              <a:gd name="T15" fmla="*/ 40913 h 114"/>
              <a:gd name="T16" fmla="*/ 3251 w 189"/>
              <a:gd name="T17" fmla="*/ 40913 h 114"/>
              <a:gd name="T18" fmla="*/ 7224 w 189"/>
              <a:gd name="T19" fmla="*/ 36930 h 114"/>
              <a:gd name="T20" fmla="*/ 7224 w 189"/>
              <a:gd name="T21" fmla="*/ 36930 h 114"/>
              <a:gd name="T22" fmla="*/ 23838 w 189"/>
              <a:gd name="T23" fmla="*/ 12672 h 114"/>
              <a:gd name="T24" fmla="*/ 23838 w 189"/>
              <a:gd name="T25" fmla="*/ 12672 h 114"/>
              <a:gd name="T26" fmla="*/ 62123 w 189"/>
              <a:gd name="T27" fmla="*/ 12672 h 114"/>
              <a:gd name="T28" fmla="*/ 62123 w 189"/>
              <a:gd name="T29" fmla="*/ 12672 h 114"/>
              <a:gd name="T30" fmla="*/ 67179 w 189"/>
              <a:gd name="T31" fmla="*/ 10862 h 114"/>
              <a:gd name="T32" fmla="*/ 67179 w 189"/>
              <a:gd name="T33" fmla="*/ 10862 h 114"/>
              <a:gd name="T34" fmla="*/ 65374 w 189"/>
              <a:gd name="T35" fmla="*/ 6155 h 1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89" h="114">
                <a:moveTo>
                  <a:pt x="181" y="17"/>
                </a:moveTo>
                <a:lnTo>
                  <a:pt x="181" y="17"/>
                </a:lnTo>
                <a:cubicBezTo>
                  <a:pt x="142" y="0"/>
                  <a:pt x="96" y="0"/>
                  <a:pt x="58" y="17"/>
                </a:cubicBezTo>
                <a:cubicBezTo>
                  <a:pt x="36" y="27"/>
                  <a:pt x="0" y="56"/>
                  <a:pt x="0" y="102"/>
                </a:cubicBezTo>
                <a:cubicBezTo>
                  <a:pt x="0" y="108"/>
                  <a:pt x="4" y="113"/>
                  <a:pt x="9" y="113"/>
                </a:cubicBezTo>
                <a:cubicBezTo>
                  <a:pt x="15" y="113"/>
                  <a:pt x="20" y="108"/>
                  <a:pt x="20" y="102"/>
                </a:cubicBezTo>
                <a:cubicBezTo>
                  <a:pt x="20" y="66"/>
                  <a:pt x="49" y="43"/>
                  <a:pt x="66" y="35"/>
                </a:cubicBezTo>
                <a:cubicBezTo>
                  <a:pt x="99" y="20"/>
                  <a:pt x="140" y="20"/>
                  <a:pt x="172" y="35"/>
                </a:cubicBezTo>
                <a:cubicBezTo>
                  <a:pt x="177" y="38"/>
                  <a:pt x="183" y="35"/>
                  <a:pt x="186" y="30"/>
                </a:cubicBezTo>
                <a:cubicBezTo>
                  <a:pt x="188" y="26"/>
                  <a:pt x="186" y="19"/>
                  <a:pt x="181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0" name="CuadroTexto 397">
            <a:extLst>
              <a:ext uri="{FF2B5EF4-FFF2-40B4-BE49-F238E27FC236}">
                <a16:creationId xmlns:a16="http://schemas.microsoft.com/office/drawing/2014/main" id="{3075F165-B6F4-6E47-9CA5-A25BA0D9F037}"/>
              </a:ext>
            </a:extLst>
          </p:cNvPr>
          <p:cNvSpPr txBox="1"/>
          <p:nvPr/>
        </p:nvSpPr>
        <p:spPr>
          <a:xfrm>
            <a:off x="1958068" y="11710583"/>
            <a:ext cx="123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31" name="CuadroTexto 398">
            <a:extLst>
              <a:ext uri="{FF2B5EF4-FFF2-40B4-BE49-F238E27FC236}">
                <a16:creationId xmlns:a16="http://schemas.microsoft.com/office/drawing/2014/main" id="{517B4E63-74F6-004C-AE29-A1A97EE1703A}"/>
              </a:ext>
            </a:extLst>
          </p:cNvPr>
          <p:cNvSpPr txBox="1"/>
          <p:nvPr/>
        </p:nvSpPr>
        <p:spPr>
          <a:xfrm>
            <a:off x="4291215" y="11710764"/>
            <a:ext cx="123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32" name="CuadroTexto 399">
            <a:extLst>
              <a:ext uri="{FF2B5EF4-FFF2-40B4-BE49-F238E27FC236}">
                <a16:creationId xmlns:a16="http://schemas.microsoft.com/office/drawing/2014/main" id="{0F71F9AC-DD51-894D-B737-9C0C04E3137D}"/>
              </a:ext>
            </a:extLst>
          </p:cNvPr>
          <p:cNvSpPr txBox="1"/>
          <p:nvPr/>
        </p:nvSpPr>
        <p:spPr>
          <a:xfrm>
            <a:off x="6610540" y="11703236"/>
            <a:ext cx="123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service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133" name="CuadroTexto 401">
            <a:extLst>
              <a:ext uri="{FF2B5EF4-FFF2-40B4-BE49-F238E27FC236}">
                <a16:creationId xmlns:a16="http://schemas.microsoft.com/office/drawing/2014/main" id="{7208A590-5DFE-1E4A-A4D6-E758A607048B}"/>
              </a:ext>
            </a:extLst>
          </p:cNvPr>
          <p:cNvSpPr txBox="1"/>
          <p:nvPr/>
        </p:nvSpPr>
        <p:spPr>
          <a:xfrm>
            <a:off x="2132259" y="11222191"/>
            <a:ext cx="93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34" name="CuadroTexto 402">
            <a:extLst>
              <a:ext uri="{FF2B5EF4-FFF2-40B4-BE49-F238E27FC236}">
                <a16:creationId xmlns:a16="http://schemas.microsoft.com/office/drawing/2014/main" id="{7CC36E9B-3B9E-8F4E-B00D-8D4BC0B932E6}"/>
              </a:ext>
            </a:extLst>
          </p:cNvPr>
          <p:cNvSpPr txBox="1"/>
          <p:nvPr/>
        </p:nvSpPr>
        <p:spPr>
          <a:xfrm>
            <a:off x="4451300" y="11229721"/>
            <a:ext cx="945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35" name="CuadroTexto 403">
            <a:extLst>
              <a:ext uri="{FF2B5EF4-FFF2-40B4-BE49-F238E27FC236}">
                <a16:creationId xmlns:a16="http://schemas.microsoft.com/office/drawing/2014/main" id="{180EDB88-EA34-E547-BCDC-198841104226}"/>
              </a:ext>
            </a:extLst>
          </p:cNvPr>
          <p:cNvSpPr txBox="1"/>
          <p:nvPr/>
        </p:nvSpPr>
        <p:spPr>
          <a:xfrm>
            <a:off x="6706077" y="11217266"/>
            <a:ext cx="106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36" name="CuadroTexto 405">
            <a:extLst>
              <a:ext uri="{FF2B5EF4-FFF2-40B4-BE49-F238E27FC236}">
                <a16:creationId xmlns:a16="http://schemas.microsoft.com/office/drawing/2014/main" id="{A941C163-8F0F-9540-A62B-9D8FDCC3BE2A}"/>
              </a:ext>
            </a:extLst>
          </p:cNvPr>
          <p:cNvSpPr txBox="1"/>
          <p:nvPr/>
        </p:nvSpPr>
        <p:spPr>
          <a:xfrm>
            <a:off x="1667356" y="11285882"/>
            <a:ext cx="154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2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7" name="CuadroTexto 406">
            <a:extLst>
              <a:ext uri="{FF2B5EF4-FFF2-40B4-BE49-F238E27FC236}">
                <a16:creationId xmlns:a16="http://schemas.microsoft.com/office/drawing/2014/main" id="{73516425-2106-8E47-A58F-ED2CE14BEA00}"/>
              </a:ext>
            </a:extLst>
          </p:cNvPr>
          <p:cNvSpPr txBox="1"/>
          <p:nvPr/>
        </p:nvSpPr>
        <p:spPr>
          <a:xfrm>
            <a:off x="4007689" y="11290781"/>
            <a:ext cx="154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2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8" name="CuadroTexto 407">
            <a:extLst>
              <a:ext uri="{FF2B5EF4-FFF2-40B4-BE49-F238E27FC236}">
                <a16:creationId xmlns:a16="http://schemas.microsoft.com/office/drawing/2014/main" id="{289D8E84-BB6B-C848-8724-3C1122EB34CD}"/>
              </a:ext>
            </a:extLst>
          </p:cNvPr>
          <p:cNvSpPr txBox="1"/>
          <p:nvPr/>
        </p:nvSpPr>
        <p:spPr>
          <a:xfrm>
            <a:off x="6339432" y="11310239"/>
            <a:ext cx="154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200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E3AA75E-8338-3042-828D-E495BCD599FA}"/>
              </a:ext>
            </a:extLst>
          </p:cNvPr>
          <p:cNvGrpSpPr/>
          <p:nvPr/>
        </p:nvGrpSpPr>
        <p:grpSpPr>
          <a:xfrm>
            <a:off x="19548660" y="5861470"/>
            <a:ext cx="3421663" cy="3475627"/>
            <a:chOff x="13637570" y="2163963"/>
            <a:chExt cx="9333555" cy="9480756"/>
          </a:xfrm>
        </p:grpSpPr>
        <p:sp>
          <p:nvSpPr>
            <p:cNvPr id="140" name="Freeform 1">
              <a:extLst>
                <a:ext uri="{FF2B5EF4-FFF2-40B4-BE49-F238E27FC236}">
                  <a16:creationId xmlns:a16="http://schemas.microsoft.com/office/drawing/2014/main" id="{B0E25BEF-79CB-A24B-8CD5-1A82C327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1783" y="2163963"/>
              <a:ext cx="686932" cy="9480756"/>
            </a:xfrm>
            <a:custGeom>
              <a:avLst/>
              <a:gdLst>
                <a:gd name="T0" fmla="*/ 100013 w 556"/>
                <a:gd name="T1" fmla="*/ 2760303 h 7667"/>
                <a:gd name="T2" fmla="*/ 100013 w 556"/>
                <a:gd name="T3" fmla="*/ 2760303 h 7667"/>
                <a:gd name="T4" fmla="*/ 100013 w 556"/>
                <a:gd name="T5" fmla="*/ 2760303 h 7667"/>
                <a:gd name="T6" fmla="*/ 0 w 556"/>
                <a:gd name="T7" fmla="*/ 2660563 h 7667"/>
                <a:gd name="T8" fmla="*/ 0 w 556"/>
                <a:gd name="T9" fmla="*/ 99740 h 7667"/>
                <a:gd name="T10" fmla="*/ 0 w 556"/>
                <a:gd name="T11" fmla="*/ 99740 h 7667"/>
                <a:gd name="T12" fmla="*/ 100013 w 556"/>
                <a:gd name="T13" fmla="*/ 0 h 7667"/>
                <a:gd name="T14" fmla="*/ 100013 w 556"/>
                <a:gd name="T15" fmla="*/ 0 h 7667"/>
                <a:gd name="T16" fmla="*/ 100013 w 556"/>
                <a:gd name="T17" fmla="*/ 0 h 7667"/>
                <a:gd name="T18" fmla="*/ 199665 w 556"/>
                <a:gd name="T19" fmla="*/ 99740 h 7667"/>
                <a:gd name="T20" fmla="*/ 199665 w 556"/>
                <a:gd name="T21" fmla="*/ 2660563 h 7667"/>
                <a:gd name="T22" fmla="*/ 199665 w 556"/>
                <a:gd name="T23" fmla="*/ 2660563 h 7667"/>
                <a:gd name="T24" fmla="*/ 100013 w 556"/>
                <a:gd name="T25" fmla="*/ 2760303 h 76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6" h="7667">
                  <a:moveTo>
                    <a:pt x="278" y="7666"/>
                  </a:moveTo>
                  <a:lnTo>
                    <a:pt x="278" y="7666"/>
                  </a:lnTo>
                  <a:cubicBezTo>
                    <a:pt x="125" y="7666"/>
                    <a:pt x="0" y="7542"/>
                    <a:pt x="0" y="7389"/>
                  </a:cubicBezTo>
                  <a:lnTo>
                    <a:pt x="0" y="277"/>
                  </a:lnTo>
                  <a:cubicBezTo>
                    <a:pt x="0" y="125"/>
                    <a:pt x="125" y="0"/>
                    <a:pt x="278" y="0"/>
                  </a:cubicBezTo>
                  <a:cubicBezTo>
                    <a:pt x="431" y="0"/>
                    <a:pt x="555" y="125"/>
                    <a:pt x="555" y="277"/>
                  </a:cubicBezTo>
                  <a:lnTo>
                    <a:pt x="555" y="7389"/>
                  </a:lnTo>
                  <a:cubicBezTo>
                    <a:pt x="555" y="7542"/>
                    <a:pt x="431" y="7666"/>
                    <a:pt x="278" y="7666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1" name="Freeform 2">
              <a:extLst>
                <a:ext uri="{FF2B5EF4-FFF2-40B4-BE49-F238E27FC236}">
                  <a16:creationId xmlns:a16="http://schemas.microsoft.com/office/drawing/2014/main" id="{1625366F-5BB7-CD4C-ADCD-77964F2A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3353" y="5042536"/>
              <a:ext cx="4497772" cy="1248474"/>
            </a:xfrm>
            <a:custGeom>
              <a:avLst/>
              <a:gdLst>
                <a:gd name="T0" fmla="*/ 1309328 w 3638"/>
                <a:gd name="T1" fmla="*/ 363178 h 1011"/>
                <a:gd name="T2" fmla="*/ 0 w 3638"/>
                <a:gd name="T3" fmla="*/ 363178 h 1011"/>
                <a:gd name="T4" fmla="*/ 0 w 3638"/>
                <a:gd name="T5" fmla="*/ 0 h 1011"/>
                <a:gd name="T6" fmla="*/ 1309328 w 3638"/>
                <a:gd name="T7" fmla="*/ 0 h 1011"/>
                <a:gd name="T8" fmla="*/ 1092607 w 3638"/>
                <a:gd name="T9" fmla="*/ 184825 h 1011"/>
                <a:gd name="T10" fmla="*/ 1309328 w 3638"/>
                <a:gd name="T11" fmla="*/ 363178 h 1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38" h="1011">
                  <a:moveTo>
                    <a:pt x="3637" y="1010"/>
                  </a:moveTo>
                  <a:lnTo>
                    <a:pt x="0" y="1010"/>
                  </a:lnTo>
                  <a:lnTo>
                    <a:pt x="0" y="0"/>
                  </a:lnTo>
                  <a:lnTo>
                    <a:pt x="3637" y="0"/>
                  </a:lnTo>
                  <a:lnTo>
                    <a:pt x="3035" y="514"/>
                  </a:lnTo>
                  <a:lnTo>
                    <a:pt x="3637" y="10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2" name="Freeform 3">
              <a:extLst>
                <a:ext uri="{FF2B5EF4-FFF2-40B4-BE49-F238E27FC236}">
                  <a16:creationId xmlns:a16="http://schemas.microsoft.com/office/drawing/2014/main" id="{994A1F0B-197C-4D48-B268-9C5A54A1D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570" y="2698243"/>
              <a:ext cx="4497769" cy="1248474"/>
            </a:xfrm>
            <a:custGeom>
              <a:avLst/>
              <a:gdLst>
                <a:gd name="T0" fmla="*/ 0 w 3637"/>
                <a:gd name="T1" fmla="*/ 363179 h 1012"/>
                <a:gd name="T2" fmla="*/ 1309327 w 3637"/>
                <a:gd name="T3" fmla="*/ 363179 h 1012"/>
                <a:gd name="T4" fmla="*/ 1309327 w 3637"/>
                <a:gd name="T5" fmla="*/ 0 h 1012"/>
                <a:gd name="T6" fmla="*/ 0 w 3637"/>
                <a:gd name="T7" fmla="*/ 0 h 1012"/>
                <a:gd name="T8" fmla="*/ 216061 w 3637"/>
                <a:gd name="T9" fmla="*/ 184643 h 1012"/>
                <a:gd name="T10" fmla="*/ 0 w 3637"/>
                <a:gd name="T11" fmla="*/ 363179 h 10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37" h="1012">
                  <a:moveTo>
                    <a:pt x="0" y="1011"/>
                  </a:moveTo>
                  <a:lnTo>
                    <a:pt x="3636" y="1011"/>
                  </a:lnTo>
                  <a:lnTo>
                    <a:pt x="3636" y="0"/>
                  </a:lnTo>
                  <a:lnTo>
                    <a:pt x="0" y="0"/>
                  </a:lnTo>
                  <a:lnTo>
                    <a:pt x="600" y="514"/>
                  </a:lnTo>
                  <a:lnTo>
                    <a:pt x="0" y="10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3" name="Freeform 4">
              <a:extLst>
                <a:ext uri="{FF2B5EF4-FFF2-40B4-BE49-F238E27FC236}">
                  <a16:creationId xmlns:a16="http://schemas.microsoft.com/office/drawing/2014/main" id="{04853EE0-6C6B-C54B-B780-DBCDBD9F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570" y="7097882"/>
              <a:ext cx="4497769" cy="1248470"/>
            </a:xfrm>
            <a:custGeom>
              <a:avLst/>
              <a:gdLst>
                <a:gd name="T0" fmla="*/ 0 w 3637"/>
                <a:gd name="T1" fmla="*/ 363177 h 1011"/>
                <a:gd name="T2" fmla="*/ 1309327 w 3637"/>
                <a:gd name="T3" fmla="*/ 363177 h 1011"/>
                <a:gd name="T4" fmla="*/ 1309327 w 3637"/>
                <a:gd name="T5" fmla="*/ 0 h 1011"/>
                <a:gd name="T6" fmla="*/ 0 w 3637"/>
                <a:gd name="T7" fmla="*/ 0 h 1011"/>
                <a:gd name="T8" fmla="*/ 216061 w 3637"/>
                <a:gd name="T9" fmla="*/ 184825 h 1011"/>
                <a:gd name="T10" fmla="*/ 0 w 3637"/>
                <a:gd name="T11" fmla="*/ 363177 h 10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37" h="1011">
                  <a:moveTo>
                    <a:pt x="0" y="1010"/>
                  </a:moveTo>
                  <a:lnTo>
                    <a:pt x="3636" y="1010"/>
                  </a:lnTo>
                  <a:lnTo>
                    <a:pt x="3636" y="0"/>
                  </a:lnTo>
                  <a:lnTo>
                    <a:pt x="0" y="0"/>
                  </a:lnTo>
                  <a:lnTo>
                    <a:pt x="600" y="514"/>
                  </a:lnTo>
                  <a:lnTo>
                    <a:pt x="0" y="10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2796390D-AEF6-1744-9D50-4C14E0A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3353" y="9425817"/>
              <a:ext cx="4497772" cy="1248474"/>
            </a:xfrm>
            <a:custGeom>
              <a:avLst/>
              <a:gdLst>
                <a:gd name="T0" fmla="*/ 1309328 w 3638"/>
                <a:gd name="T1" fmla="*/ 363178 h 1010"/>
                <a:gd name="T2" fmla="*/ 0 w 3638"/>
                <a:gd name="T3" fmla="*/ 363178 h 1010"/>
                <a:gd name="T4" fmla="*/ 0 w 3638"/>
                <a:gd name="T5" fmla="*/ 0 h 1010"/>
                <a:gd name="T6" fmla="*/ 1309328 w 3638"/>
                <a:gd name="T7" fmla="*/ 0 h 1010"/>
                <a:gd name="T8" fmla="*/ 1092607 w 3638"/>
                <a:gd name="T9" fmla="*/ 185008 h 1010"/>
                <a:gd name="T10" fmla="*/ 1309328 w 3638"/>
                <a:gd name="T11" fmla="*/ 363178 h 10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38" h="1010">
                  <a:moveTo>
                    <a:pt x="3637" y="1009"/>
                  </a:moveTo>
                  <a:lnTo>
                    <a:pt x="0" y="1009"/>
                  </a:lnTo>
                  <a:lnTo>
                    <a:pt x="0" y="0"/>
                  </a:lnTo>
                  <a:lnTo>
                    <a:pt x="3637" y="0"/>
                  </a:lnTo>
                  <a:lnTo>
                    <a:pt x="3035" y="514"/>
                  </a:lnTo>
                  <a:lnTo>
                    <a:pt x="3637" y="10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45" name="CuadroTexto 380">
              <a:extLst>
                <a:ext uri="{FF2B5EF4-FFF2-40B4-BE49-F238E27FC236}">
                  <a16:creationId xmlns:a16="http://schemas.microsoft.com/office/drawing/2014/main" id="{752E742C-8FB3-FA4D-BEBC-97AF25B1CBEF}"/>
                </a:ext>
              </a:extLst>
            </p:cNvPr>
            <p:cNvSpPr txBox="1"/>
            <p:nvPr/>
          </p:nvSpPr>
          <p:spPr>
            <a:xfrm>
              <a:off x="15594790" y="2698243"/>
              <a:ext cx="2107327" cy="69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146" name="CuadroTexto 381">
              <a:extLst>
                <a:ext uri="{FF2B5EF4-FFF2-40B4-BE49-F238E27FC236}">
                  <a16:creationId xmlns:a16="http://schemas.microsoft.com/office/drawing/2014/main" id="{4BE25873-5167-F141-81F9-6685EF1631A5}"/>
                </a:ext>
              </a:extLst>
            </p:cNvPr>
            <p:cNvSpPr txBox="1"/>
            <p:nvPr/>
          </p:nvSpPr>
          <p:spPr>
            <a:xfrm>
              <a:off x="15262273" y="7075786"/>
              <a:ext cx="2859254" cy="69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  <a:endParaRPr lang="en-US" sz="1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47" name="CuadroTexto 382">
              <a:extLst>
                <a:ext uri="{FF2B5EF4-FFF2-40B4-BE49-F238E27FC236}">
                  <a16:creationId xmlns:a16="http://schemas.microsoft.com/office/drawing/2014/main" id="{1BA31854-8B57-7D4D-8D83-9F4F08DC8C38}"/>
                </a:ext>
              </a:extLst>
            </p:cNvPr>
            <p:cNvSpPr txBox="1"/>
            <p:nvPr/>
          </p:nvSpPr>
          <p:spPr>
            <a:xfrm>
              <a:off x="19099989" y="5011946"/>
              <a:ext cx="2268236" cy="69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  <a:endParaRPr lang="en-US" sz="1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48" name="CuadroTexto 383">
              <a:extLst>
                <a:ext uri="{FF2B5EF4-FFF2-40B4-BE49-F238E27FC236}">
                  <a16:creationId xmlns:a16="http://schemas.microsoft.com/office/drawing/2014/main" id="{1C9AD7AB-97D2-864D-9811-5DE5DD5180A9}"/>
                </a:ext>
              </a:extLst>
            </p:cNvPr>
            <p:cNvSpPr txBox="1"/>
            <p:nvPr/>
          </p:nvSpPr>
          <p:spPr>
            <a:xfrm>
              <a:off x="19094642" y="9384252"/>
              <a:ext cx="2268236" cy="69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  <a:endParaRPr lang="en-US" sz="1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49" name="CuadroTexto 384">
              <a:extLst>
                <a:ext uri="{FF2B5EF4-FFF2-40B4-BE49-F238E27FC236}">
                  <a16:creationId xmlns:a16="http://schemas.microsoft.com/office/drawing/2014/main" id="{737EEC50-5C28-6345-A811-AF6668D3B6C3}"/>
                </a:ext>
              </a:extLst>
            </p:cNvPr>
            <p:cNvSpPr txBox="1"/>
            <p:nvPr/>
          </p:nvSpPr>
          <p:spPr>
            <a:xfrm>
              <a:off x="15262273" y="3232523"/>
              <a:ext cx="2378259" cy="67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50" name="CuadroTexto 385">
              <a:extLst>
                <a:ext uri="{FF2B5EF4-FFF2-40B4-BE49-F238E27FC236}">
                  <a16:creationId xmlns:a16="http://schemas.microsoft.com/office/drawing/2014/main" id="{80041E47-38DA-D54B-BC11-20B989EE560F}"/>
                </a:ext>
              </a:extLst>
            </p:cNvPr>
            <p:cNvSpPr txBox="1"/>
            <p:nvPr/>
          </p:nvSpPr>
          <p:spPr>
            <a:xfrm>
              <a:off x="15263089" y="7650369"/>
              <a:ext cx="2378259" cy="67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51" name="CuadroTexto 386">
              <a:extLst>
                <a:ext uri="{FF2B5EF4-FFF2-40B4-BE49-F238E27FC236}">
                  <a16:creationId xmlns:a16="http://schemas.microsoft.com/office/drawing/2014/main" id="{04B213B4-3E2A-7846-856C-9BD947B714AA}"/>
                </a:ext>
              </a:extLst>
            </p:cNvPr>
            <p:cNvSpPr txBox="1"/>
            <p:nvPr/>
          </p:nvSpPr>
          <p:spPr>
            <a:xfrm>
              <a:off x="19083947" y="5575148"/>
              <a:ext cx="2378259" cy="67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52" name="CuadroTexto 387">
              <a:extLst>
                <a:ext uri="{FF2B5EF4-FFF2-40B4-BE49-F238E27FC236}">
                  <a16:creationId xmlns:a16="http://schemas.microsoft.com/office/drawing/2014/main" id="{5A26F206-B7BD-2A41-BAD7-DA8FDAFB4FF6}"/>
                </a:ext>
              </a:extLst>
            </p:cNvPr>
            <p:cNvSpPr txBox="1"/>
            <p:nvPr/>
          </p:nvSpPr>
          <p:spPr>
            <a:xfrm>
              <a:off x="19094642" y="9958685"/>
              <a:ext cx="2378259" cy="67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5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4B0F1FD-8206-5F48-AEC5-585712D8CC5A}"/>
              </a:ext>
            </a:extLst>
          </p:cNvPr>
          <p:cNvGrpSpPr/>
          <p:nvPr/>
        </p:nvGrpSpPr>
        <p:grpSpPr>
          <a:xfrm>
            <a:off x="9125455" y="10056255"/>
            <a:ext cx="5982023" cy="2995986"/>
            <a:chOff x="8370082" y="14133764"/>
            <a:chExt cx="12032012" cy="6026010"/>
          </a:xfrm>
        </p:grpSpPr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8752D6CC-1DA9-B942-BDCA-FDC0321B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2297" y="14149829"/>
              <a:ext cx="2629461" cy="3738015"/>
            </a:xfrm>
            <a:custGeom>
              <a:avLst/>
              <a:gdLst>
                <a:gd name="T0" fmla="*/ 612126 w 2166"/>
                <a:gd name="T1" fmla="*/ 1107715 h 3077"/>
                <a:gd name="T2" fmla="*/ 166976 w 2166"/>
                <a:gd name="T3" fmla="*/ 1107715 h 3077"/>
                <a:gd name="T4" fmla="*/ 166976 w 2166"/>
                <a:gd name="T5" fmla="*/ 1107715 h 3077"/>
                <a:gd name="T6" fmla="*/ 0 w 2166"/>
                <a:gd name="T7" fmla="*/ 940621 h 3077"/>
                <a:gd name="T8" fmla="*/ 0 w 2166"/>
                <a:gd name="T9" fmla="*/ 167094 h 3077"/>
                <a:gd name="T10" fmla="*/ 0 w 2166"/>
                <a:gd name="T11" fmla="*/ 167094 h 3077"/>
                <a:gd name="T12" fmla="*/ 166976 w 2166"/>
                <a:gd name="T13" fmla="*/ 0 h 3077"/>
                <a:gd name="T14" fmla="*/ 612126 w 2166"/>
                <a:gd name="T15" fmla="*/ 0 h 3077"/>
                <a:gd name="T16" fmla="*/ 612126 w 2166"/>
                <a:gd name="T17" fmla="*/ 0 h 3077"/>
                <a:gd name="T18" fmla="*/ 779102 w 2166"/>
                <a:gd name="T19" fmla="*/ 167094 h 3077"/>
                <a:gd name="T20" fmla="*/ 779102 w 2166"/>
                <a:gd name="T21" fmla="*/ 940621 h 3077"/>
                <a:gd name="T22" fmla="*/ 779102 w 2166"/>
                <a:gd name="T23" fmla="*/ 940621 h 3077"/>
                <a:gd name="T24" fmla="*/ 612126 w 2166"/>
                <a:gd name="T25" fmla="*/ 1107715 h 30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6" h="3077">
                  <a:moveTo>
                    <a:pt x="1701" y="3076"/>
                  </a:moveTo>
                  <a:lnTo>
                    <a:pt x="464" y="3076"/>
                  </a:lnTo>
                  <a:cubicBezTo>
                    <a:pt x="208" y="3076"/>
                    <a:pt x="0" y="2869"/>
                    <a:pt x="0" y="2612"/>
                  </a:cubicBezTo>
                  <a:lnTo>
                    <a:pt x="0" y="464"/>
                  </a:lnTo>
                  <a:cubicBezTo>
                    <a:pt x="0" y="207"/>
                    <a:pt x="208" y="0"/>
                    <a:pt x="464" y="0"/>
                  </a:cubicBezTo>
                  <a:lnTo>
                    <a:pt x="1701" y="0"/>
                  </a:lnTo>
                  <a:cubicBezTo>
                    <a:pt x="1957" y="0"/>
                    <a:pt x="2165" y="207"/>
                    <a:pt x="2165" y="464"/>
                  </a:cubicBezTo>
                  <a:lnTo>
                    <a:pt x="2165" y="2612"/>
                  </a:lnTo>
                  <a:cubicBezTo>
                    <a:pt x="2165" y="2869"/>
                    <a:pt x="1957" y="3076"/>
                    <a:pt x="1701" y="30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C06E98AB-DAE5-7346-97F8-2E1C1291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767" y="14149829"/>
              <a:ext cx="2629461" cy="3738015"/>
            </a:xfrm>
            <a:custGeom>
              <a:avLst/>
              <a:gdLst>
                <a:gd name="T0" fmla="*/ 612126 w 2166"/>
                <a:gd name="T1" fmla="*/ 1107715 h 3077"/>
                <a:gd name="T2" fmla="*/ 166976 w 2166"/>
                <a:gd name="T3" fmla="*/ 1107715 h 3077"/>
                <a:gd name="T4" fmla="*/ 166976 w 2166"/>
                <a:gd name="T5" fmla="*/ 1107715 h 3077"/>
                <a:gd name="T6" fmla="*/ 0 w 2166"/>
                <a:gd name="T7" fmla="*/ 940621 h 3077"/>
                <a:gd name="T8" fmla="*/ 0 w 2166"/>
                <a:gd name="T9" fmla="*/ 167094 h 3077"/>
                <a:gd name="T10" fmla="*/ 0 w 2166"/>
                <a:gd name="T11" fmla="*/ 167094 h 3077"/>
                <a:gd name="T12" fmla="*/ 166976 w 2166"/>
                <a:gd name="T13" fmla="*/ 0 h 3077"/>
                <a:gd name="T14" fmla="*/ 612126 w 2166"/>
                <a:gd name="T15" fmla="*/ 0 h 3077"/>
                <a:gd name="T16" fmla="*/ 612126 w 2166"/>
                <a:gd name="T17" fmla="*/ 0 h 3077"/>
                <a:gd name="T18" fmla="*/ 779102 w 2166"/>
                <a:gd name="T19" fmla="*/ 167094 h 3077"/>
                <a:gd name="T20" fmla="*/ 779102 w 2166"/>
                <a:gd name="T21" fmla="*/ 940621 h 3077"/>
                <a:gd name="T22" fmla="*/ 779102 w 2166"/>
                <a:gd name="T23" fmla="*/ 940621 h 3077"/>
                <a:gd name="T24" fmla="*/ 612126 w 2166"/>
                <a:gd name="T25" fmla="*/ 1107715 h 30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6" h="3077">
                  <a:moveTo>
                    <a:pt x="1701" y="3076"/>
                  </a:moveTo>
                  <a:lnTo>
                    <a:pt x="464" y="3076"/>
                  </a:lnTo>
                  <a:cubicBezTo>
                    <a:pt x="208" y="3076"/>
                    <a:pt x="0" y="2869"/>
                    <a:pt x="0" y="2612"/>
                  </a:cubicBezTo>
                  <a:lnTo>
                    <a:pt x="0" y="464"/>
                  </a:lnTo>
                  <a:cubicBezTo>
                    <a:pt x="0" y="207"/>
                    <a:pt x="208" y="0"/>
                    <a:pt x="464" y="0"/>
                  </a:cubicBezTo>
                  <a:lnTo>
                    <a:pt x="1701" y="0"/>
                  </a:lnTo>
                  <a:cubicBezTo>
                    <a:pt x="1957" y="0"/>
                    <a:pt x="2165" y="207"/>
                    <a:pt x="2165" y="464"/>
                  </a:cubicBezTo>
                  <a:lnTo>
                    <a:pt x="2165" y="2612"/>
                  </a:lnTo>
                  <a:cubicBezTo>
                    <a:pt x="2165" y="2869"/>
                    <a:pt x="1957" y="3076"/>
                    <a:pt x="1701" y="30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D5FDE9EE-4A9F-D049-B57B-1DDE9A416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099" y="14133764"/>
              <a:ext cx="2629461" cy="3738015"/>
            </a:xfrm>
            <a:custGeom>
              <a:avLst/>
              <a:gdLst>
                <a:gd name="T0" fmla="*/ 612126 w 2166"/>
                <a:gd name="T1" fmla="*/ 1107715 h 3077"/>
                <a:gd name="T2" fmla="*/ 166976 w 2166"/>
                <a:gd name="T3" fmla="*/ 1107715 h 3077"/>
                <a:gd name="T4" fmla="*/ 166976 w 2166"/>
                <a:gd name="T5" fmla="*/ 1107715 h 3077"/>
                <a:gd name="T6" fmla="*/ 0 w 2166"/>
                <a:gd name="T7" fmla="*/ 940621 h 3077"/>
                <a:gd name="T8" fmla="*/ 0 w 2166"/>
                <a:gd name="T9" fmla="*/ 166733 h 3077"/>
                <a:gd name="T10" fmla="*/ 0 w 2166"/>
                <a:gd name="T11" fmla="*/ 166733 h 3077"/>
                <a:gd name="T12" fmla="*/ 166976 w 2166"/>
                <a:gd name="T13" fmla="*/ 0 h 3077"/>
                <a:gd name="T14" fmla="*/ 612126 w 2166"/>
                <a:gd name="T15" fmla="*/ 0 h 3077"/>
                <a:gd name="T16" fmla="*/ 612126 w 2166"/>
                <a:gd name="T17" fmla="*/ 0 h 3077"/>
                <a:gd name="T18" fmla="*/ 779102 w 2166"/>
                <a:gd name="T19" fmla="*/ 166733 h 3077"/>
                <a:gd name="T20" fmla="*/ 779102 w 2166"/>
                <a:gd name="T21" fmla="*/ 940621 h 3077"/>
                <a:gd name="T22" fmla="*/ 779102 w 2166"/>
                <a:gd name="T23" fmla="*/ 940621 h 3077"/>
                <a:gd name="T24" fmla="*/ 612126 w 2166"/>
                <a:gd name="T25" fmla="*/ 1107715 h 30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6" h="3077">
                  <a:moveTo>
                    <a:pt x="1701" y="3076"/>
                  </a:moveTo>
                  <a:lnTo>
                    <a:pt x="464" y="3076"/>
                  </a:lnTo>
                  <a:cubicBezTo>
                    <a:pt x="208" y="3076"/>
                    <a:pt x="0" y="2868"/>
                    <a:pt x="0" y="2612"/>
                  </a:cubicBezTo>
                  <a:lnTo>
                    <a:pt x="0" y="463"/>
                  </a:lnTo>
                  <a:cubicBezTo>
                    <a:pt x="0" y="207"/>
                    <a:pt x="208" y="0"/>
                    <a:pt x="464" y="0"/>
                  </a:cubicBezTo>
                  <a:lnTo>
                    <a:pt x="1701" y="0"/>
                  </a:lnTo>
                  <a:cubicBezTo>
                    <a:pt x="1957" y="0"/>
                    <a:pt x="2165" y="207"/>
                    <a:pt x="2165" y="463"/>
                  </a:cubicBezTo>
                  <a:lnTo>
                    <a:pt x="2165" y="2612"/>
                  </a:lnTo>
                  <a:cubicBezTo>
                    <a:pt x="2165" y="2868"/>
                    <a:pt x="1957" y="3076"/>
                    <a:pt x="1701" y="30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C2E03DE0-238C-5348-B770-74A691E1B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183" y="18193098"/>
              <a:ext cx="1247792" cy="658703"/>
            </a:xfrm>
            <a:custGeom>
              <a:avLst/>
              <a:gdLst>
                <a:gd name="T0" fmla="*/ 369527 w 1026"/>
                <a:gd name="T1" fmla="*/ 0 h 543"/>
                <a:gd name="T2" fmla="*/ 195038 w 1026"/>
                <a:gd name="T3" fmla="*/ 194902 h 543"/>
                <a:gd name="T4" fmla="*/ 0 w 1026"/>
                <a:gd name="T5" fmla="*/ 0 h 543"/>
                <a:gd name="T6" fmla="*/ 369527 w 1026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3">
                  <a:moveTo>
                    <a:pt x="1025" y="0"/>
                  </a:moveTo>
                  <a:lnTo>
                    <a:pt x="541" y="542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D3EC03EF-8F41-AD47-A0FF-F5530BA4D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3602" y="18219873"/>
              <a:ext cx="1247792" cy="658706"/>
            </a:xfrm>
            <a:custGeom>
              <a:avLst/>
              <a:gdLst>
                <a:gd name="T0" fmla="*/ 369527 w 1026"/>
                <a:gd name="T1" fmla="*/ 0 h 542"/>
                <a:gd name="T2" fmla="*/ 195038 w 1026"/>
                <a:gd name="T3" fmla="*/ 194903 h 542"/>
                <a:gd name="T4" fmla="*/ 0 w 1026"/>
                <a:gd name="T5" fmla="*/ 0 h 542"/>
                <a:gd name="T6" fmla="*/ 369527 w 1026"/>
                <a:gd name="T7" fmla="*/ 0 h 5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2">
                  <a:moveTo>
                    <a:pt x="1025" y="0"/>
                  </a:moveTo>
                  <a:lnTo>
                    <a:pt x="541" y="541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04CFA64-E491-5449-A901-9CDCE7713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33" y="18203809"/>
              <a:ext cx="1247792" cy="658703"/>
            </a:xfrm>
            <a:custGeom>
              <a:avLst/>
              <a:gdLst>
                <a:gd name="T0" fmla="*/ 369527 w 1026"/>
                <a:gd name="T1" fmla="*/ 0 h 542"/>
                <a:gd name="T2" fmla="*/ 195038 w 1026"/>
                <a:gd name="T3" fmla="*/ 194902 h 542"/>
                <a:gd name="T4" fmla="*/ 0 w 1026"/>
                <a:gd name="T5" fmla="*/ 0 h 542"/>
                <a:gd name="T6" fmla="*/ 369527 w 1026"/>
                <a:gd name="T7" fmla="*/ 0 h 5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2">
                  <a:moveTo>
                    <a:pt x="1025" y="0"/>
                  </a:moveTo>
                  <a:lnTo>
                    <a:pt x="541" y="541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EA68491E-4054-D746-B675-6A243E12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3183" y="15210182"/>
              <a:ext cx="1558400" cy="1558400"/>
            </a:xfrm>
            <a:custGeom>
              <a:avLst/>
              <a:gdLst>
                <a:gd name="T0" fmla="*/ 230622 w 1284"/>
                <a:gd name="T1" fmla="*/ 443600 h 1283"/>
                <a:gd name="T2" fmla="*/ 230622 w 1284"/>
                <a:gd name="T3" fmla="*/ 443600 h 1283"/>
                <a:gd name="T4" fmla="*/ 17629 w 1284"/>
                <a:gd name="T5" fmla="*/ 230441 h 1283"/>
                <a:gd name="T6" fmla="*/ 17629 w 1284"/>
                <a:gd name="T7" fmla="*/ 230441 h 1283"/>
                <a:gd name="T8" fmla="*/ 230622 w 1284"/>
                <a:gd name="T9" fmla="*/ 17643 h 1283"/>
                <a:gd name="T10" fmla="*/ 230622 w 1284"/>
                <a:gd name="T11" fmla="*/ 17643 h 1283"/>
                <a:gd name="T12" fmla="*/ 443614 w 1284"/>
                <a:gd name="T13" fmla="*/ 230441 h 1283"/>
                <a:gd name="T14" fmla="*/ 443614 w 1284"/>
                <a:gd name="T15" fmla="*/ 230441 h 1283"/>
                <a:gd name="T16" fmla="*/ 230622 w 1284"/>
                <a:gd name="T17" fmla="*/ 443600 h 1283"/>
                <a:gd name="T18" fmla="*/ 230622 w 1284"/>
                <a:gd name="T19" fmla="*/ 0 h 1283"/>
                <a:gd name="T20" fmla="*/ 230622 w 1284"/>
                <a:gd name="T21" fmla="*/ 0 h 1283"/>
                <a:gd name="T22" fmla="*/ 0 w 1284"/>
                <a:gd name="T23" fmla="*/ 230441 h 1283"/>
                <a:gd name="T24" fmla="*/ 0 w 1284"/>
                <a:gd name="T25" fmla="*/ 230441 h 1283"/>
                <a:gd name="T26" fmla="*/ 230622 w 1284"/>
                <a:gd name="T27" fmla="*/ 461603 h 1283"/>
                <a:gd name="T28" fmla="*/ 230622 w 1284"/>
                <a:gd name="T29" fmla="*/ 461603 h 1283"/>
                <a:gd name="T30" fmla="*/ 461603 w 1284"/>
                <a:gd name="T31" fmla="*/ 230441 h 1283"/>
                <a:gd name="T32" fmla="*/ 461603 w 1284"/>
                <a:gd name="T33" fmla="*/ 230441 h 1283"/>
                <a:gd name="T34" fmla="*/ 230622 w 1284"/>
                <a:gd name="T35" fmla="*/ 0 h 12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84" h="1283">
                  <a:moveTo>
                    <a:pt x="641" y="1232"/>
                  </a:moveTo>
                  <a:lnTo>
                    <a:pt x="641" y="1232"/>
                  </a:lnTo>
                  <a:cubicBezTo>
                    <a:pt x="315" y="1232"/>
                    <a:pt x="49" y="966"/>
                    <a:pt x="49" y="640"/>
                  </a:cubicBezTo>
                  <a:cubicBezTo>
                    <a:pt x="49" y="314"/>
                    <a:pt x="315" y="49"/>
                    <a:pt x="641" y="49"/>
                  </a:cubicBezTo>
                  <a:cubicBezTo>
                    <a:pt x="968" y="49"/>
                    <a:pt x="1233" y="314"/>
                    <a:pt x="1233" y="640"/>
                  </a:cubicBezTo>
                  <a:cubicBezTo>
                    <a:pt x="1233" y="966"/>
                    <a:pt x="968" y="1232"/>
                    <a:pt x="641" y="1232"/>
                  </a:cubicBezTo>
                  <a:close/>
                  <a:moveTo>
                    <a:pt x="641" y="0"/>
                  </a:moveTo>
                  <a:lnTo>
                    <a:pt x="641" y="0"/>
                  </a:lnTo>
                  <a:cubicBezTo>
                    <a:pt x="288" y="0"/>
                    <a:pt x="0" y="287"/>
                    <a:pt x="0" y="640"/>
                  </a:cubicBezTo>
                  <a:cubicBezTo>
                    <a:pt x="0" y="994"/>
                    <a:pt x="288" y="1282"/>
                    <a:pt x="641" y="1282"/>
                  </a:cubicBezTo>
                  <a:cubicBezTo>
                    <a:pt x="995" y="1282"/>
                    <a:pt x="1283" y="994"/>
                    <a:pt x="1283" y="640"/>
                  </a:cubicBezTo>
                  <a:cubicBezTo>
                    <a:pt x="1283" y="287"/>
                    <a:pt x="995" y="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900A5AD7-298B-094D-8A0F-3E07F953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1991" y="15654676"/>
              <a:ext cx="846141" cy="605150"/>
            </a:xfrm>
            <a:custGeom>
              <a:avLst/>
              <a:gdLst>
                <a:gd name="T0" fmla="*/ 233936 w 698"/>
                <a:gd name="T1" fmla="*/ 3970 h 497"/>
                <a:gd name="T2" fmla="*/ 97743 w 698"/>
                <a:gd name="T3" fmla="*/ 157731 h 497"/>
                <a:gd name="T4" fmla="*/ 15452 w 698"/>
                <a:gd name="T5" fmla="*/ 92040 h 497"/>
                <a:gd name="T6" fmla="*/ 15452 w 698"/>
                <a:gd name="T7" fmla="*/ 92040 h 497"/>
                <a:gd name="T8" fmla="*/ 3234 w 698"/>
                <a:gd name="T9" fmla="*/ 93483 h 497"/>
                <a:gd name="T10" fmla="*/ 3234 w 698"/>
                <a:gd name="T11" fmla="*/ 93483 h 497"/>
                <a:gd name="T12" fmla="*/ 4312 w 698"/>
                <a:gd name="T13" fmla="*/ 106116 h 497"/>
                <a:gd name="T14" fmla="*/ 93071 w 698"/>
                <a:gd name="T15" fmla="*/ 177221 h 497"/>
                <a:gd name="T16" fmla="*/ 93071 w 698"/>
                <a:gd name="T17" fmla="*/ 177221 h 497"/>
                <a:gd name="T18" fmla="*/ 98821 w 698"/>
                <a:gd name="T19" fmla="*/ 179026 h 497"/>
                <a:gd name="T20" fmla="*/ 98821 w 698"/>
                <a:gd name="T21" fmla="*/ 179026 h 497"/>
                <a:gd name="T22" fmla="*/ 105289 w 698"/>
                <a:gd name="T23" fmla="*/ 176139 h 497"/>
                <a:gd name="T24" fmla="*/ 246872 w 698"/>
                <a:gd name="T25" fmla="*/ 15881 h 497"/>
                <a:gd name="T26" fmla="*/ 246872 w 698"/>
                <a:gd name="T27" fmla="*/ 15881 h 497"/>
                <a:gd name="T28" fmla="*/ 246513 w 698"/>
                <a:gd name="T29" fmla="*/ 3248 h 497"/>
                <a:gd name="T30" fmla="*/ 246513 w 698"/>
                <a:gd name="T31" fmla="*/ 3248 h 497"/>
                <a:gd name="T32" fmla="*/ 233936 w 698"/>
                <a:gd name="T33" fmla="*/ 3970 h 4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98" h="497">
                  <a:moveTo>
                    <a:pt x="651" y="11"/>
                  </a:moveTo>
                  <a:lnTo>
                    <a:pt x="272" y="437"/>
                  </a:lnTo>
                  <a:lnTo>
                    <a:pt x="43" y="255"/>
                  </a:lnTo>
                  <a:cubicBezTo>
                    <a:pt x="33" y="246"/>
                    <a:pt x="17" y="248"/>
                    <a:pt x="9" y="259"/>
                  </a:cubicBezTo>
                  <a:cubicBezTo>
                    <a:pt x="0" y="270"/>
                    <a:pt x="1" y="285"/>
                    <a:pt x="12" y="294"/>
                  </a:cubicBezTo>
                  <a:lnTo>
                    <a:pt x="259" y="491"/>
                  </a:lnTo>
                  <a:cubicBezTo>
                    <a:pt x="263" y="494"/>
                    <a:pt x="269" y="496"/>
                    <a:pt x="275" y="496"/>
                  </a:cubicBezTo>
                  <a:cubicBezTo>
                    <a:pt x="281" y="496"/>
                    <a:pt x="288" y="493"/>
                    <a:pt x="293" y="488"/>
                  </a:cubicBezTo>
                  <a:lnTo>
                    <a:pt x="687" y="44"/>
                  </a:lnTo>
                  <a:cubicBezTo>
                    <a:pt x="697" y="33"/>
                    <a:pt x="696" y="18"/>
                    <a:pt x="686" y="9"/>
                  </a:cubicBezTo>
                  <a:cubicBezTo>
                    <a:pt x="676" y="0"/>
                    <a:pt x="660" y="1"/>
                    <a:pt x="65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B7CE5668-E20C-2442-9AFF-1B14D05A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1853" y="15145919"/>
              <a:ext cx="1606596" cy="1606597"/>
            </a:xfrm>
            <a:custGeom>
              <a:avLst/>
              <a:gdLst>
                <a:gd name="T0" fmla="*/ 451449 w 1325"/>
                <a:gd name="T1" fmla="*/ 273016 h 1324"/>
                <a:gd name="T2" fmla="*/ 374890 w 1325"/>
                <a:gd name="T3" fmla="*/ 294599 h 1324"/>
                <a:gd name="T4" fmla="*/ 414068 w 1325"/>
                <a:gd name="T5" fmla="*/ 364022 h 1324"/>
                <a:gd name="T6" fmla="*/ 373811 w 1325"/>
                <a:gd name="T7" fmla="*/ 413661 h 1324"/>
                <a:gd name="T8" fmla="*/ 332476 w 1325"/>
                <a:gd name="T9" fmla="*/ 382367 h 1324"/>
                <a:gd name="T10" fmla="*/ 294736 w 1325"/>
                <a:gd name="T11" fmla="*/ 374813 h 1324"/>
                <a:gd name="T12" fmla="*/ 273170 w 1325"/>
                <a:gd name="T13" fmla="*/ 451430 h 1324"/>
                <a:gd name="T14" fmla="*/ 209550 w 1325"/>
                <a:gd name="T15" fmla="*/ 458265 h 1324"/>
                <a:gd name="T16" fmla="*/ 202721 w 1325"/>
                <a:gd name="T17" fmla="*/ 406827 h 1324"/>
                <a:gd name="T18" fmla="*/ 167856 w 1325"/>
                <a:gd name="T19" fmla="*/ 371935 h 1324"/>
                <a:gd name="T20" fmla="*/ 112143 w 1325"/>
                <a:gd name="T21" fmla="*/ 413661 h 1324"/>
                <a:gd name="T22" fmla="*/ 62182 w 1325"/>
                <a:gd name="T23" fmla="*/ 373734 h 1324"/>
                <a:gd name="T24" fmla="*/ 93812 w 1325"/>
                <a:gd name="T25" fmla="*/ 332368 h 1324"/>
                <a:gd name="T26" fmla="*/ 101360 w 1325"/>
                <a:gd name="T27" fmla="*/ 294599 h 1324"/>
                <a:gd name="T28" fmla="*/ 24442 w 1325"/>
                <a:gd name="T29" fmla="*/ 273016 h 1324"/>
                <a:gd name="T30" fmla="*/ 17612 w 1325"/>
                <a:gd name="T31" fmla="*/ 209349 h 1324"/>
                <a:gd name="T32" fmla="*/ 69011 w 1325"/>
                <a:gd name="T33" fmla="*/ 202514 h 1324"/>
                <a:gd name="T34" fmla="*/ 93812 w 1325"/>
                <a:gd name="T35" fmla="*/ 143163 h 1324"/>
                <a:gd name="T36" fmla="*/ 62182 w 1325"/>
                <a:gd name="T37" fmla="*/ 102156 h 1324"/>
                <a:gd name="T38" fmla="*/ 112143 w 1325"/>
                <a:gd name="T39" fmla="*/ 62229 h 1324"/>
                <a:gd name="T40" fmla="*/ 181514 w 1325"/>
                <a:gd name="T41" fmla="*/ 101077 h 1324"/>
                <a:gd name="T42" fmla="*/ 202721 w 1325"/>
                <a:gd name="T43" fmla="*/ 24460 h 1324"/>
                <a:gd name="T44" fmla="*/ 266341 w 1325"/>
                <a:gd name="T45" fmla="*/ 17626 h 1324"/>
                <a:gd name="T46" fmla="*/ 273170 w 1325"/>
                <a:gd name="T47" fmla="*/ 69063 h 1324"/>
                <a:gd name="T48" fmla="*/ 294736 w 1325"/>
                <a:gd name="T49" fmla="*/ 101077 h 1324"/>
                <a:gd name="T50" fmla="*/ 364107 w 1325"/>
                <a:gd name="T51" fmla="*/ 62229 h 1324"/>
                <a:gd name="T52" fmla="*/ 414068 w 1325"/>
                <a:gd name="T53" fmla="*/ 102156 h 1324"/>
                <a:gd name="T54" fmla="*/ 382438 w 1325"/>
                <a:gd name="T55" fmla="*/ 143163 h 1324"/>
                <a:gd name="T56" fmla="*/ 407239 w 1325"/>
                <a:gd name="T57" fmla="*/ 202514 h 1324"/>
                <a:gd name="T58" fmla="*/ 458278 w 1325"/>
                <a:gd name="T59" fmla="*/ 209349 h 1324"/>
                <a:gd name="T60" fmla="*/ 407239 w 1325"/>
                <a:gd name="T61" fmla="*/ 184889 h 1324"/>
                <a:gd name="T62" fmla="*/ 391064 w 1325"/>
                <a:gd name="T63" fmla="*/ 174457 h 1324"/>
                <a:gd name="T64" fmla="*/ 426289 w 1325"/>
                <a:gd name="T65" fmla="*/ 124458 h 1324"/>
                <a:gd name="T66" fmla="*/ 426289 w 1325"/>
                <a:gd name="T67" fmla="*/ 89926 h 1324"/>
                <a:gd name="T68" fmla="*/ 351526 w 1325"/>
                <a:gd name="T69" fmla="*/ 49639 h 1324"/>
                <a:gd name="T70" fmla="*/ 301565 w 1325"/>
                <a:gd name="T71" fmla="*/ 84890 h 1324"/>
                <a:gd name="T72" fmla="*/ 291142 w 1325"/>
                <a:gd name="T73" fmla="*/ 24460 h 1324"/>
                <a:gd name="T74" fmla="*/ 209550 w 1325"/>
                <a:gd name="T75" fmla="*/ 0 h 1324"/>
                <a:gd name="T76" fmla="*/ 185108 w 1325"/>
                <a:gd name="T77" fmla="*/ 69063 h 1324"/>
                <a:gd name="T78" fmla="*/ 174685 w 1325"/>
                <a:gd name="T79" fmla="*/ 84890 h 1324"/>
                <a:gd name="T80" fmla="*/ 124364 w 1325"/>
                <a:gd name="T81" fmla="*/ 49639 h 1324"/>
                <a:gd name="T82" fmla="*/ 49602 w 1325"/>
                <a:gd name="T83" fmla="*/ 89926 h 1324"/>
                <a:gd name="T84" fmla="*/ 49602 w 1325"/>
                <a:gd name="T85" fmla="*/ 124458 h 1324"/>
                <a:gd name="T86" fmla="*/ 84826 w 1325"/>
                <a:gd name="T87" fmla="*/ 174457 h 1324"/>
                <a:gd name="T88" fmla="*/ 24442 w 1325"/>
                <a:gd name="T89" fmla="*/ 184889 h 1324"/>
                <a:gd name="T90" fmla="*/ 0 w 1325"/>
                <a:gd name="T91" fmla="*/ 266182 h 1324"/>
                <a:gd name="T92" fmla="*/ 69011 w 1325"/>
                <a:gd name="T93" fmla="*/ 290642 h 1324"/>
                <a:gd name="T94" fmla="*/ 84826 w 1325"/>
                <a:gd name="T95" fmla="*/ 301433 h 1324"/>
                <a:gd name="T96" fmla="*/ 49602 w 1325"/>
                <a:gd name="T97" fmla="*/ 351432 h 1324"/>
                <a:gd name="T98" fmla="*/ 49602 w 1325"/>
                <a:gd name="T99" fmla="*/ 386324 h 1324"/>
                <a:gd name="T100" fmla="*/ 124364 w 1325"/>
                <a:gd name="T101" fmla="*/ 426251 h 1324"/>
                <a:gd name="T102" fmla="*/ 174685 w 1325"/>
                <a:gd name="T103" fmla="*/ 391000 h 1324"/>
                <a:gd name="T104" fmla="*/ 185108 w 1325"/>
                <a:gd name="T105" fmla="*/ 451430 h 1324"/>
                <a:gd name="T106" fmla="*/ 266341 w 1325"/>
                <a:gd name="T107" fmla="*/ 475890 h 1324"/>
                <a:gd name="T108" fmla="*/ 291142 w 1325"/>
                <a:gd name="T109" fmla="*/ 406827 h 1324"/>
                <a:gd name="T110" fmla="*/ 301565 w 1325"/>
                <a:gd name="T111" fmla="*/ 391000 h 1324"/>
                <a:gd name="T112" fmla="*/ 351526 w 1325"/>
                <a:gd name="T113" fmla="*/ 426251 h 1324"/>
                <a:gd name="T114" fmla="*/ 426289 w 1325"/>
                <a:gd name="T115" fmla="*/ 386324 h 1324"/>
                <a:gd name="T116" fmla="*/ 426289 w 1325"/>
                <a:gd name="T117" fmla="*/ 351432 h 1324"/>
                <a:gd name="T118" fmla="*/ 391064 w 1325"/>
                <a:gd name="T119" fmla="*/ 301433 h 1324"/>
                <a:gd name="T120" fmla="*/ 451449 w 1325"/>
                <a:gd name="T121" fmla="*/ 290642 h 1324"/>
                <a:gd name="T122" fmla="*/ 475891 w 1325"/>
                <a:gd name="T123" fmla="*/ 209349 h 13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5" h="1324">
                  <a:moveTo>
                    <a:pt x="1275" y="740"/>
                  </a:moveTo>
                  <a:lnTo>
                    <a:pt x="1275" y="740"/>
                  </a:lnTo>
                  <a:cubicBezTo>
                    <a:pt x="1275" y="751"/>
                    <a:pt x="1267" y="759"/>
                    <a:pt x="1256" y="759"/>
                  </a:cubicBezTo>
                  <a:lnTo>
                    <a:pt x="1133" y="759"/>
                  </a:lnTo>
                  <a:cubicBezTo>
                    <a:pt x="1092" y="759"/>
                    <a:pt x="1058" y="782"/>
                    <a:pt x="1043" y="819"/>
                  </a:cubicBezTo>
                  <a:cubicBezTo>
                    <a:pt x="1028" y="856"/>
                    <a:pt x="1036" y="896"/>
                    <a:pt x="1064" y="924"/>
                  </a:cubicBezTo>
                  <a:lnTo>
                    <a:pt x="1152" y="1012"/>
                  </a:lnTo>
                  <a:cubicBezTo>
                    <a:pt x="1159" y="1019"/>
                    <a:pt x="1159" y="1031"/>
                    <a:pt x="1152" y="1039"/>
                  </a:cubicBezTo>
                  <a:lnTo>
                    <a:pt x="1040" y="1150"/>
                  </a:lnTo>
                  <a:cubicBezTo>
                    <a:pt x="1032" y="1158"/>
                    <a:pt x="1021" y="1158"/>
                    <a:pt x="1013" y="1150"/>
                  </a:cubicBezTo>
                  <a:lnTo>
                    <a:pt x="925" y="1063"/>
                  </a:lnTo>
                  <a:cubicBezTo>
                    <a:pt x="897" y="1035"/>
                    <a:pt x="857" y="1027"/>
                    <a:pt x="820" y="1042"/>
                  </a:cubicBezTo>
                  <a:cubicBezTo>
                    <a:pt x="783" y="1057"/>
                    <a:pt x="760" y="1092"/>
                    <a:pt x="760" y="1131"/>
                  </a:cubicBezTo>
                  <a:lnTo>
                    <a:pt x="760" y="1255"/>
                  </a:lnTo>
                  <a:cubicBezTo>
                    <a:pt x="760" y="1265"/>
                    <a:pt x="752" y="1274"/>
                    <a:pt x="741" y="1274"/>
                  </a:cubicBezTo>
                  <a:lnTo>
                    <a:pt x="583" y="1274"/>
                  </a:lnTo>
                  <a:cubicBezTo>
                    <a:pt x="573" y="1274"/>
                    <a:pt x="564" y="1265"/>
                    <a:pt x="564" y="1255"/>
                  </a:cubicBezTo>
                  <a:lnTo>
                    <a:pt x="564" y="1131"/>
                  </a:lnTo>
                  <a:cubicBezTo>
                    <a:pt x="564" y="1092"/>
                    <a:pt x="541" y="1057"/>
                    <a:pt x="505" y="1042"/>
                  </a:cubicBezTo>
                  <a:cubicBezTo>
                    <a:pt x="492" y="1036"/>
                    <a:pt x="480" y="1034"/>
                    <a:pt x="467" y="1034"/>
                  </a:cubicBezTo>
                  <a:cubicBezTo>
                    <a:pt x="442" y="1034"/>
                    <a:pt x="418" y="1044"/>
                    <a:pt x="399" y="1063"/>
                  </a:cubicBezTo>
                  <a:lnTo>
                    <a:pt x="312" y="1150"/>
                  </a:lnTo>
                  <a:cubicBezTo>
                    <a:pt x="305" y="1158"/>
                    <a:pt x="292" y="1158"/>
                    <a:pt x="285" y="1150"/>
                  </a:cubicBezTo>
                  <a:lnTo>
                    <a:pt x="173" y="1039"/>
                  </a:lnTo>
                  <a:cubicBezTo>
                    <a:pt x="166" y="1031"/>
                    <a:pt x="166" y="1019"/>
                    <a:pt x="173" y="1012"/>
                  </a:cubicBezTo>
                  <a:lnTo>
                    <a:pt x="261" y="924"/>
                  </a:lnTo>
                  <a:cubicBezTo>
                    <a:pt x="289" y="896"/>
                    <a:pt x="297" y="856"/>
                    <a:pt x="282" y="819"/>
                  </a:cubicBezTo>
                  <a:cubicBezTo>
                    <a:pt x="266" y="782"/>
                    <a:pt x="232" y="759"/>
                    <a:pt x="192" y="759"/>
                  </a:cubicBezTo>
                  <a:lnTo>
                    <a:pt x="68" y="759"/>
                  </a:lnTo>
                  <a:cubicBezTo>
                    <a:pt x="58" y="759"/>
                    <a:pt x="49" y="751"/>
                    <a:pt x="49" y="740"/>
                  </a:cubicBezTo>
                  <a:lnTo>
                    <a:pt x="49" y="582"/>
                  </a:lnTo>
                  <a:cubicBezTo>
                    <a:pt x="49" y="572"/>
                    <a:pt x="58" y="563"/>
                    <a:pt x="68" y="563"/>
                  </a:cubicBezTo>
                  <a:lnTo>
                    <a:pt x="192" y="563"/>
                  </a:lnTo>
                  <a:cubicBezTo>
                    <a:pt x="232" y="563"/>
                    <a:pt x="266" y="540"/>
                    <a:pt x="282" y="503"/>
                  </a:cubicBezTo>
                  <a:cubicBezTo>
                    <a:pt x="297" y="467"/>
                    <a:pt x="289" y="426"/>
                    <a:pt x="261" y="398"/>
                  </a:cubicBezTo>
                  <a:lnTo>
                    <a:pt x="173" y="311"/>
                  </a:lnTo>
                  <a:cubicBezTo>
                    <a:pt x="166" y="304"/>
                    <a:pt x="166" y="292"/>
                    <a:pt x="173" y="284"/>
                  </a:cubicBezTo>
                  <a:lnTo>
                    <a:pt x="285" y="173"/>
                  </a:lnTo>
                  <a:cubicBezTo>
                    <a:pt x="292" y="165"/>
                    <a:pt x="305" y="165"/>
                    <a:pt x="312" y="173"/>
                  </a:cubicBezTo>
                  <a:lnTo>
                    <a:pt x="399" y="260"/>
                  </a:lnTo>
                  <a:cubicBezTo>
                    <a:pt x="427" y="289"/>
                    <a:pt x="468" y="296"/>
                    <a:pt x="505" y="281"/>
                  </a:cubicBezTo>
                  <a:cubicBezTo>
                    <a:pt x="541" y="266"/>
                    <a:pt x="564" y="231"/>
                    <a:pt x="564" y="192"/>
                  </a:cubicBezTo>
                  <a:lnTo>
                    <a:pt x="564" y="68"/>
                  </a:lnTo>
                  <a:cubicBezTo>
                    <a:pt x="564" y="57"/>
                    <a:pt x="573" y="49"/>
                    <a:pt x="583" y="49"/>
                  </a:cubicBezTo>
                  <a:lnTo>
                    <a:pt x="741" y="49"/>
                  </a:lnTo>
                  <a:cubicBezTo>
                    <a:pt x="752" y="49"/>
                    <a:pt x="760" y="57"/>
                    <a:pt x="760" y="68"/>
                  </a:cubicBezTo>
                  <a:lnTo>
                    <a:pt x="760" y="192"/>
                  </a:lnTo>
                  <a:cubicBezTo>
                    <a:pt x="760" y="231"/>
                    <a:pt x="783" y="266"/>
                    <a:pt x="820" y="281"/>
                  </a:cubicBezTo>
                  <a:cubicBezTo>
                    <a:pt x="857" y="296"/>
                    <a:pt x="897" y="289"/>
                    <a:pt x="925" y="260"/>
                  </a:cubicBezTo>
                  <a:lnTo>
                    <a:pt x="1013" y="173"/>
                  </a:lnTo>
                  <a:cubicBezTo>
                    <a:pt x="1021" y="165"/>
                    <a:pt x="1032" y="165"/>
                    <a:pt x="1040" y="173"/>
                  </a:cubicBezTo>
                  <a:lnTo>
                    <a:pt x="1152" y="284"/>
                  </a:lnTo>
                  <a:cubicBezTo>
                    <a:pt x="1159" y="292"/>
                    <a:pt x="1159" y="304"/>
                    <a:pt x="1152" y="311"/>
                  </a:cubicBezTo>
                  <a:lnTo>
                    <a:pt x="1064" y="398"/>
                  </a:lnTo>
                  <a:cubicBezTo>
                    <a:pt x="1036" y="426"/>
                    <a:pt x="1028" y="467"/>
                    <a:pt x="1043" y="503"/>
                  </a:cubicBezTo>
                  <a:cubicBezTo>
                    <a:pt x="1058" y="540"/>
                    <a:pt x="1092" y="563"/>
                    <a:pt x="1133" y="563"/>
                  </a:cubicBezTo>
                  <a:lnTo>
                    <a:pt x="1256" y="563"/>
                  </a:lnTo>
                  <a:cubicBezTo>
                    <a:pt x="1267" y="563"/>
                    <a:pt x="1275" y="572"/>
                    <a:pt x="1275" y="582"/>
                  </a:cubicBezTo>
                  <a:lnTo>
                    <a:pt x="1275" y="740"/>
                  </a:lnTo>
                  <a:close/>
                  <a:moveTo>
                    <a:pt x="1256" y="514"/>
                  </a:moveTo>
                  <a:lnTo>
                    <a:pt x="1133" y="514"/>
                  </a:lnTo>
                  <a:cubicBezTo>
                    <a:pt x="1112" y="514"/>
                    <a:pt x="1096" y="503"/>
                    <a:pt x="1088" y="485"/>
                  </a:cubicBezTo>
                  <a:cubicBezTo>
                    <a:pt x="1081" y="466"/>
                    <a:pt x="1085" y="447"/>
                    <a:pt x="1098" y="433"/>
                  </a:cubicBezTo>
                  <a:lnTo>
                    <a:pt x="1186" y="346"/>
                  </a:lnTo>
                  <a:cubicBezTo>
                    <a:pt x="1199" y="333"/>
                    <a:pt x="1206" y="316"/>
                    <a:pt x="1206" y="298"/>
                  </a:cubicBezTo>
                  <a:cubicBezTo>
                    <a:pt x="1206" y="280"/>
                    <a:pt x="1199" y="263"/>
                    <a:pt x="1186" y="250"/>
                  </a:cubicBezTo>
                  <a:lnTo>
                    <a:pt x="1075" y="138"/>
                  </a:lnTo>
                  <a:cubicBezTo>
                    <a:pt x="1049" y="112"/>
                    <a:pt x="1004" y="112"/>
                    <a:pt x="978" y="138"/>
                  </a:cubicBezTo>
                  <a:lnTo>
                    <a:pt x="891" y="226"/>
                  </a:lnTo>
                  <a:cubicBezTo>
                    <a:pt x="877" y="239"/>
                    <a:pt x="857" y="244"/>
                    <a:pt x="839" y="236"/>
                  </a:cubicBezTo>
                  <a:cubicBezTo>
                    <a:pt x="820" y="228"/>
                    <a:pt x="810" y="212"/>
                    <a:pt x="810" y="192"/>
                  </a:cubicBezTo>
                  <a:lnTo>
                    <a:pt x="810" y="68"/>
                  </a:lnTo>
                  <a:cubicBezTo>
                    <a:pt x="810" y="30"/>
                    <a:pt x="779" y="0"/>
                    <a:pt x="741" y="0"/>
                  </a:cubicBezTo>
                  <a:lnTo>
                    <a:pt x="583" y="0"/>
                  </a:lnTo>
                  <a:cubicBezTo>
                    <a:pt x="546" y="0"/>
                    <a:pt x="515" y="30"/>
                    <a:pt x="515" y="68"/>
                  </a:cubicBezTo>
                  <a:lnTo>
                    <a:pt x="515" y="192"/>
                  </a:lnTo>
                  <a:cubicBezTo>
                    <a:pt x="515" y="212"/>
                    <a:pt x="504" y="228"/>
                    <a:pt x="486" y="236"/>
                  </a:cubicBezTo>
                  <a:cubicBezTo>
                    <a:pt x="467" y="244"/>
                    <a:pt x="448" y="239"/>
                    <a:pt x="434" y="226"/>
                  </a:cubicBezTo>
                  <a:lnTo>
                    <a:pt x="346" y="138"/>
                  </a:lnTo>
                  <a:cubicBezTo>
                    <a:pt x="321" y="112"/>
                    <a:pt x="276" y="112"/>
                    <a:pt x="250" y="138"/>
                  </a:cubicBezTo>
                  <a:lnTo>
                    <a:pt x="138" y="250"/>
                  </a:lnTo>
                  <a:cubicBezTo>
                    <a:pt x="125" y="263"/>
                    <a:pt x="118" y="280"/>
                    <a:pt x="118" y="298"/>
                  </a:cubicBezTo>
                  <a:cubicBezTo>
                    <a:pt x="118" y="316"/>
                    <a:pt x="125" y="333"/>
                    <a:pt x="138" y="346"/>
                  </a:cubicBezTo>
                  <a:lnTo>
                    <a:pt x="226" y="433"/>
                  </a:lnTo>
                  <a:cubicBezTo>
                    <a:pt x="240" y="447"/>
                    <a:pt x="244" y="466"/>
                    <a:pt x="236" y="485"/>
                  </a:cubicBezTo>
                  <a:cubicBezTo>
                    <a:pt x="228" y="503"/>
                    <a:pt x="212" y="514"/>
                    <a:pt x="192" y="514"/>
                  </a:cubicBezTo>
                  <a:lnTo>
                    <a:pt x="68" y="514"/>
                  </a:lnTo>
                  <a:cubicBezTo>
                    <a:pt x="31" y="514"/>
                    <a:pt x="0" y="545"/>
                    <a:pt x="0" y="582"/>
                  </a:cubicBezTo>
                  <a:lnTo>
                    <a:pt x="0" y="740"/>
                  </a:lnTo>
                  <a:cubicBezTo>
                    <a:pt x="0" y="778"/>
                    <a:pt x="31" y="808"/>
                    <a:pt x="68" y="808"/>
                  </a:cubicBezTo>
                  <a:lnTo>
                    <a:pt x="192" y="808"/>
                  </a:lnTo>
                  <a:cubicBezTo>
                    <a:pt x="212" y="808"/>
                    <a:pt x="228" y="819"/>
                    <a:pt x="236" y="838"/>
                  </a:cubicBezTo>
                  <a:cubicBezTo>
                    <a:pt x="244" y="856"/>
                    <a:pt x="240" y="875"/>
                    <a:pt x="226" y="889"/>
                  </a:cubicBezTo>
                  <a:lnTo>
                    <a:pt x="138" y="977"/>
                  </a:lnTo>
                  <a:cubicBezTo>
                    <a:pt x="125" y="990"/>
                    <a:pt x="118" y="1007"/>
                    <a:pt x="118" y="1025"/>
                  </a:cubicBezTo>
                  <a:cubicBezTo>
                    <a:pt x="118" y="1044"/>
                    <a:pt x="125" y="1060"/>
                    <a:pt x="138" y="1074"/>
                  </a:cubicBezTo>
                  <a:lnTo>
                    <a:pt x="250" y="1185"/>
                  </a:lnTo>
                  <a:cubicBezTo>
                    <a:pt x="276" y="1211"/>
                    <a:pt x="321" y="1211"/>
                    <a:pt x="346" y="1185"/>
                  </a:cubicBezTo>
                  <a:lnTo>
                    <a:pt x="434" y="1098"/>
                  </a:lnTo>
                  <a:cubicBezTo>
                    <a:pt x="448" y="1083"/>
                    <a:pt x="467" y="1080"/>
                    <a:pt x="486" y="1087"/>
                  </a:cubicBezTo>
                  <a:cubicBezTo>
                    <a:pt x="504" y="1095"/>
                    <a:pt x="515" y="1111"/>
                    <a:pt x="515" y="1131"/>
                  </a:cubicBezTo>
                  <a:lnTo>
                    <a:pt x="515" y="1255"/>
                  </a:lnTo>
                  <a:cubicBezTo>
                    <a:pt x="515" y="1292"/>
                    <a:pt x="546" y="1323"/>
                    <a:pt x="583" y="1323"/>
                  </a:cubicBezTo>
                  <a:lnTo>
                    <a:pt x="741" y="1323"/>
                  </a:lnTo>
                  <a:cubicBezTo>
                    <a:pt x="779" y="1323"/>
                    <a:pt x="810" y="1292"/>
                    <a:pt x="810" y="1255"/>
                  </a:cubicBezTo>
                  <a:lnTo>
                    <a:pt x="810" y="1131"/>
                  </a:lnTo>
                  <a:cubicBezTo>
                    <a:pt x="810" y="1111"/>
                    <a:pt x="820" y="1095"/>
                    <a:pt x="839" y="1087"/>
                  </a:cubicBezTo>
                  <a:cubicBezTo>
                    <a:pt x="857" y="1080"/>
                    <a:pt x="877" y="1083"/>
                    <a:pt x="891" y="1098"/>
                  </a:cubicBezTo>
                  <a:lnTo>
                    <a:pt x="978" y="1185"/>
                  </a:lnTo>
                  <a:cubicBezTo>
                    <a:pt x="1004" y="1211"/>
                    <a:pt x="1049" y="1211"/>
                    <a:pt x="1075" y="1185"/>
                  </a:cubicBezTo>
                  <a:lnTo>
                    <a:pt x="1186" y="1074"/>
                  </a:lnTo>
                  <a:cubicBezTo>
                    <a:pt x="1199" y="1060"/>
                    <a:pt x="1206" y="1044"/>
                    <a:pt x="1206" y="1025"/>
                  </a:cubicBezTo>
                  <a:cubicBezTo>
                    <a:pt x="1206" y="1007"/>
                    <a:pt x="1199" y="990"/>
                    <a:pt x="1186" y="977"/>
                  </a:cubicBezTo>
                  <a:lnTo>
                    <a:pt x="1098" y="889"/>
                  </a:lnTo>
                  <a:cubicBezTo>
                    <a:pt x="1085" y="875"/>
                    <a:pt x="1081" y="856"/>
                    <a:pt x="1088" y="838"/>
                  </a:cubicBezTo>
                  <a:cubicBezTo>
                    <a:pt x="1096" y="819"/>
                    <a:pt x="1112" y="808"/>
                    <a:pt x="1133" y="808"/>
                  </a:cubicBezTo>
                  <a:lnTo>
                    <a:pt x="1256" y="808"/>
                  </a:lnTo>
                  <a:cubicBezTo>
                    <a:pt x="1294" y="808"/>
                    <a:pt x="1324" y="778"/>
                    <a:pt x="1324" y="740"/>
                  </a:cubicBezTo>
                  <a:lnTo>
                    <a:pt x="1324" y="582"/>
                  </a:lnTo>
                  <a:cubicBezTo>
                    <a:pt x="1324" y="545"/>
                    <a:pt x="1294" y="514"/>
                    <a:pt x="1256" y="5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3" name="Freeform 161">
              <a:extLst>
                <a:ext uri="{FF2B5EF4-FFF2-40B4-BE49-F238E27FC236}">
                  <a16:creationId xmlns:a16="http://schemas.microsoft.com/office/drawing/2014/main" id="{5D91C0F8-59E4-264B-ACA2-320147968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7385" y="15681451"/>
              <a:ext cx="535532" cy="535532"/>
            </a:xfrm>
            <a:custGeom>
              <a:avLst/>
              <a:gdLst>
                <a:gd name="T0" fmla="*/ 79016 w 442"/>
                <a:gd name="T1" fmla="*/ 140832 h 443"/>
                <a:gd name="T2" fmla="*/ 79016 w 442"/>
                <a:gd name="T3" fmla="*/ 140832 h 443"/>
                <a:gd name="T4" fmla="*/ 17599 w 442"/>
                <a:gd name="T5" fmla="*/ 79196 h 443"/>
                <a:gd name="T6" fmla="*/ 17599 w 442"/>
                <a:gd name="T7" fmla="*/ 79196 h 443"/>
                <a:gd name="T8" fmla="*/ 79016 w 442"/>
                <a:gd name="T9" fmla="*/ 17918 h 443"/>
                <a:gd name="T10" fmla="*/ 79016 w 442"/>
                <a:gd name="T11" fmla="*/ 17918 h 443"/>
                <a:gd name="T12" fmla="*/ 140792 w 442"/>
                <a:gd name="T13" fmla="*/ 79196 h 443"/>
                <a:gd name="T14" fmla="*/ 140792 w 442"/>
                <a:gd name="T15" fmla="*/ 79196 h 443"/>
                <a:gd name="T16" fmla="*/ 79016 w 442"/>
                <a:gd name="T17" fmla="*/ 140832 h 443"/>
                <a:gd name="T18" fmla="*/ 79016 w 442"/>
                <a:gd name="T19" fmla="*/ 0 h 443"/>
                <a:gd name="T20" fmla="*/ 79016 w 442"/>
                <a:gd name="T21" fmla="*/ 0 h 443"/>
                <a:gd name="T22" fmla="*/ 0 w 442"/>
                <a:gd name="T23" fmla="*/ 79196 h 443"/>
                <a:gd name="T24" fmla="*/ 0 w 442"/>
                <a:gd name="T25" fmla="*/ 79196 h 443"/>
                <a:gd name="T26" fmla="*/ 79016 w 442"/>
                <a:gd name="T27" fmla="*/ 158392 h 443"/>
                <a:gd name="T28" fmla="*/ 79016 w 442"/>
                <a:gd name="T29" fmla="*/ 158392 h 443"/>
                <a:gd name="T30" fmla="*/ 158391 w 442"/>
                <a:gd name="T31" fmla="*/ 79196 h 443"/>
                <a:gd name="T32" fmla="*/ 158391 w 442"/>
                <a:gd name="T33" fmla="*/ 79196 h 443"/>
                <a:gd name="T34" fmla="*/ 79016 w 442"/>
                <a:gd name="T35" fmla="*/ 0 h 4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2" h="443">
                  <a:moveTo>
                    <a:pt x="220" y="393"/>
                  </a:moveTo>
                  <a:lnTo>
                    <a:pt x="220" y="393"/>
                  </a:lnTo>
                  <a:cubicBezTo>
                    <a:pt x="126" y="393"/>
                    <a:pt x="49" y="316"/>
                    <a:pt x="49" y="221"/>
                  </a:cubicBezTo>
                  <a:cubicBezTo>
                    <a:pt x="49" y="126"/>
                    <a:pt x="126" y="50"/>
                    <a:pt x="220" y="50"/>
                  </a:cubicBezTo>
                  <a:cubicBezTo>
                    <a:pt x="315" y="50"/>
                    <a:pt x="392" y="126"/>
                    <a:pt x="392" y="221"/>
                  </a:cubicBezTo>
                  <a:cubicBezTo>
                    <a:pt x="392" y="316"/>
                    <a:pt x="315" y="393"/>
                    <a:pt x="220" y="393"/>
                  </a:cubicBezTo>
                  <a:close/>
                  <a:moveTo>
                    <a:pt x="220" y="0"/>
                  </a:moveTo>
                  <a:lnTo>
                    <a:pt x="220" y="0"/>
                  </a:ln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42"/>
                    <a:pt x="220" y="442"/>
                  </a:cubicBezTo>
                  <a:cubicBezTo>
                    <a:pt x="342" y="442"/>
                    <a:pt x="441" y="343"/>
                    <a:pt x="441" y="221"/>
                  </a:cubicBezTo>
                  <a:cubicBezTo>
                    <a:pt x="441" y="99"/>
                    <a:pt x="342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4" name="Freeform 162">
              <a:extLst>
                <a:ext uri="{FF2B5EF4-FFF2-40B4-BE49-F238E27FC236}">
                  <a16:creationId xmlns:a16="http://schemas.microsoft.com/office/drawing/2014/main" id="{F021C902-32DB-9D49-A670-CB0ED6446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4580" y="15129854"/>
              <a:ext cx="1258499" cy="1542333"/>
            </a:xfrm>
            <a:custGeom>
              <a:avLst/>
              <a:gdLst>
                <a:gd name="T0" fmla="*/ 355400 w 1035"/>
                <a:gd name="T1" fmla="*/ 395640 h 1270"/>
                <a:gd name="T2" fmla="*/ 355400 w 1035"/>
                <a:gd name="T3" fmla="*/ 395640 h 1270"/>
                <a:gd name="T4" fmla="*/ 311426 w 1035"/>
                <a:gd name="T5" fmla="*/ 439920 h 1270"/>
                <a:gd name="T6" fmla="*/ 60915 w 1035"/>
                <a:gd name="T7" fmla="*/ 439920 h 1270"/>
                <a:gd name="T8" fmla="*/ 60915 w 1035"/>
                <a:gd name="T9" fmla="*/ 439920 h 1270"/>
                <a:gd name="T10" fmla="*/ 16581 w 1035"/>
                <a:gd name="T11" fmla="*/ 395640 h 1270"/>
                <a:gd name="T12" fmla="*/ 16581 w 1035"/>
                <a:gd name="T13" fmla="*/ 230400 h 1270"/>
                <a:gd name="T14" fmla="*/ 16581 w 1035"/>
                <a:gd name="T15" fmla="*/ 230400 h 1270"/>
                <a:gd name="T16" fmla="*/ 60915 w 1035"/>
                <a:gd name="T17" fmla="*/ 186120 h 1270"/>
                <a:gd name="T18" fmla="*/ 311426 w 1035"/>
                <a:gd name="T19" fmla="*/ 186120 h 1270"/>
                <a:gd name="T20" fmla="*/ 311426 w 1035"/>
                <a:gd name="T21" fmla="*/ 186120 h 1270"/>
                <a:gd name="T22" fmla="*/ 355400 w 1035"/>
                <a:gd name="T23" fmla="*/ 230400 h 1270"/>
                <a:gd name="T24" fmla="*/ 355400 w 1035"/>
                <a:gd name="T25" fmla="*/ 395640 h 1270"/>
                <a:gd name="T26" fmla="*/ 67403 w 1035"/>
                <a:gd name="T27" fmla="*/ 122760 h 1270"/>
                <a:gd name="T28" fmla="*/ 67403 w 1035"/>
                <a:gd name="T29" fmla="*/ 122760 h 1270"/>
                <a:gd name="T30" fmla="*/ 186351 w 1035"/>
                <a:gd name="T31" fmla="*/ 16920 h 1270"/>
                <a:gd name="T32" fmla="*/ 186351 w 1035"/>
                <a:gd name="T33" fmla="*/ 16920 h 1270"/>
                <a:gd name="T34" fmla="*/ 304938 w 1035"/>
                <a:gd name="T35" fmla="*/ 122760 h 1270"/>
                <a:gd name="T36" fmla="*/ 304938 w 1035"/>
                <a:gd name="T37" fmla="*/ 168840 h 1270"/>
                <a:gd name="T38" fmla="*/ 67403 w 1035"/>
                <a:gd name="T39" fmla="*/ 168840 h 1270"/>
                <a:gd name="T40" fmla="*/ 67403 w 1035"/>
                <a:gd name="T41" fmla="*/ 122760 h 1270"/>
                <a:gd name="T42" fmla="*/ 321518 w 1035"/>
                <a:gd name="T43" fmla="*/ 169920 h 1270"/>
                <a:gd name="T44" fmla="*/ 321518 w 1035"/>
                <a:gd name="T45" fmla="*/ 122760 h 1270"/>
                <a:gd name="T46" fmla="*/ 321518 w 1035"/>
                <a:gd name="T47" fmla="*/ 122760 h 1270"/>
                <a:gd name="T48" fmla="*/ 186351 w 1035"/>
                <a:gd name="T49" fmla="*/ 0 h 1270"/>
                <a:gd name="T50" fmla="*/ 186351 w 1035"/>
                <a:gd name="T51" fmla="*/ 0 h 1270"/>
                <a:gd name="T52" fmla="*/ 50823 w 1035"/>
                <a:gd name="T53" fmla="*/ 122760 h 1270"/>
                <a:gd name="T54" fmla="*/ 50823 w 1035"/>
                <a:gd name="T55" fmla="*/ 169920 h 1270"/>
                <a:gd name="T56" fmla="*/ 50823 w 1035"/>
                <a:gd name="T57" fmla="*/ 169920 h 1270"/>
                <a:gd name="T58" fmla="*/ 0 w 1035"/>
                <a:gd name="T59" fmla="*/ 230400 h 1270"/>
                <a:gd name="T60" fmla="*/ 0 w 1035"/>
                <a:gd name="T61" fmla="*/ 395640 h 1270"/>
                <a:gd name="T62" fmla="*/ 0 w 1035"/>
                <a:gd name="T63" fmla="*/ 395640 h 1270"/>
                <a:gd name="T64" fmla="*/ 60915 w 1035"/>
                <a:gd name="T65" fmla="*/ 456840 h 1270"/>
                <a:gd name="T66" fmla="*/ 311426 w 1035"/>
                <a:gd name="T67" fmla="*/ 456840 h 1270"/>
                <a:gd name="T68" fmla="*/ 311426 w 1035"/>
                <a:gd name="T69" fmla="*/ 456840 h 1270"/>
                <a:gd name="T70" fmla="*/ 372702 w 1035"/>
                <a:gd name="T71" fmla="*/ 395640 h 1270"/>
                <a:gd name="T72" fmla="*/ 372702 w 1035"/>
                <a:gd name="T73" fmla="*/ 230400 h 1270"/>
                <a:gd name="T74" fmla="*/ 372702 w 1035"/>
                <a:gd name="T75" fmla="*/ 230400 h 1270"/>
                <a:gd name="T76" fmla="*/ 321518 w 1035"/>
                <a:gd name="T77" fmla="*/ 169920 h 1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35" h="1270">
                  <a:moveTo>
                    <a:pt x="986" y="1099"/>
                  </a:moveTo>
                  <a:lnTo>
                    <a:pt x="986" y="1099"/>
                  </a:lnTo>
                  <a:cubicBezTo>
                    <a:pt x="986" y="1166"/>
                    <a:pt x="931" y="1222"/>
                    <a:pt x="864" y="1222"/>
                  </a:cubicBezTo>
                  <a:lnTo>
                    <a:pt x="169" y="1222"/>
                  </a:lnTo>
                  <a:cubicBezTo>
                    <a:pt x="101" y="1222"/>
                    <a:pt x="46" y="1166"/>
                    <a:pt x="46" y="1099"/>
                  </a:cubicBezTo>
                  <a:lnTo>
                    <a:pt x="46" y="640"/>
                  </a:lnTo>
                  <a:cubicBezTo>
                    <a:pt x="46" y="572"/>
                    <a:pt x="101" y="517"/>
                    <a:pt x="169" y="517"/>
                  </a:cubicBezTo>
                  <a:lnTo>
                    <a:pt x="864" y="517"/>
                  </a:lnTo>
                  <a:cubicBezTo>
                    <a:pt x="931" y="517"/>
                    <a:pt x="986" y="572"/>
                    <a:pt x="986" y="640"/>
                  </a:cubicBezTo>
                  <a:lnTo>
                    <a:pt x="986" y="1099"/>
                  </a:lnTo>
                  <a:close/>
                  <a:moveTo>
                    <a:pt x="187" y="341"/>
                  </a:moveTo>
                  <a:lnTo>
                    <a:pt x="187" y="341"/>
                  </a:lnTo>
                  <a:cubicBezTo>
                    <a:pt x="187" y="179"/>
                    <a:pt x="335" y="47"/>
                    <a:pt x="517" y="47"/>
                  </a:cubicBezTo>
                  <a:cubicBezTo>
                    <a:pt x="698" y="47"/>
                    <a:pt x="846" y="179"/>
                    <a:pt x="846" y="341"/>
                  </a:cubicBezTo>
                  <a:lnTo>
                    <a:pt x="846" y="469"/>
                  </a:lnTo>
                  <a:lnTo>
                    <a:pt x="187" y="469"/>
                  </a:lnTo>
                  <a:lnTo>
                    <a:pt x="187" y="341"/>
                  </a:lnTo>
                  <a:close/>
                  <a:moveTo>
                    <a:pt x="892" y="472"/>
                  </a:moveTo>
                  <a:lnTo>
                    <a:pt x="892" y="341"/>
                  </a:lnTo>
                  <a:cubicBezTo>
                    <a:pt x="892" y="154"/>
                    <a:pt x="724" y="0"/>
                    <a:pt x="517" y="0"/>
                  </a:cubicBezTo>
                  <a:cubicBezTo>
                    <a:pt x="309" y="0"/>
                    <a:pt x="141" y="154"/>
                    <a:pt x="141" y="341"/>
                  </a:cubicBezTo>
                  <a:lnTo>
                    <a:pt x="141" y="472"/>
                  </a:lnTo>
                  <a:cubicBezTo>
                    <a:pt x="61" y="486"/>
                    <a:pt x="0" y="556"/>
                    <a:pt x="0" y="640"/>
                  </a:cubicBezTo>
                  <a:lnTo>
                    <a:pt x="0" y="1099"/>
                  </a:lnTo>
                  <a:cubicBezTo>
                    <a:pt x="0" y="1193"/>
                    <a:pt x="76" y="1269"/>
                    <a:pt x="169" y="1269"/>
                  </a:cubicBezTo>
                  <a:lnTo>
                    <a:pt x="864" y="1269"/>
                  </a:lnTo>
                  <a:cubicBezTo>
                    <a:pt x="958" y="1269"/>
                    <a:pt x="1034" y="1193"/>
                    <a:pt x="1034" y="1099"/>
                  </a:cubicBezTo>
                  <a:lnTo>
                    <a:pt x="1034" y="640"/>
                  </a:lnTo>
                  <a:cubicBezTo>
                    <a:pt x="1034" y="556"/>
                    <a:pt x="973" y="486"/>
                    <a:pt x="892" y="4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5" name="Freeform 163">
              <a:extLst>
                <a:ext uri="{FF2B5EF4-FFF2-40B4-BE49-F238E27FC236}">
                  <a16:creationId xmlns:a16="http://schemas.microsoft.com/office/drawing/2014/main" id="{66A1FBB7-A824-AC42-B954-CFF8309A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8691" y="15927796"/>
              <a:ext cx="230277" cy="401651"/>
            </a:xfrm>
            <a:custGeom>
              <a:avLst/>
              <a:gdLst>
                <a:gd name="T0" fmla="*/ 50658 w 190"/>
                <a:gd name="T1" fmla="*/ 84787 h 330"/>
                <a:gd name="T2" fmla="*/ 50658 w 190"/>
                <a:gd name="T3" fmla="*/ 84787 h 330"/>
                <a:gd name="T4" fmla="*/ 34131 w 190"/>
                <a:gd name="T5" fmla="*/ 101745 h 330"/>
                <a:gd name="T6" fmla="*/ 34131 w 190"/>
                <a:gd name="T7" fmla="*/ 101745 h 330"/>
                <a:gd name="T8" fmla="*/ 16886 w 190"/>
                <a:gd name="T9" fmla="*/ 84787 h 330"/>
                <a:gd name="T10" fmla="*/ 16886 w 190"/>
                <a:gd name="T11" fmla="*/ 33915 h 330"/>
                <a:gd name="T12" fmla="*/ 16886 w 190"/>
                <a:gd name="T13" fmla="*/ 33915 h 330"/>
                <a:gd name="T14" fmla="*/ 34131 w 190"/>
                <a:gd name="T15" fmla="*/ 16597 h 330"/>
                <a:gd name="T16" fmla="*/ 34131 w 190"/>
                <a:gd name="T17" fmla="*/ 16597 h 330"/>
                <a:gd name="T18" fmla="*/ 50658 w 190"/>
                <a:gd name="T19" fmla="*/ 33915 h 330"/>
                <a:gd name="T20" fmla="*/ 50658 w 190"/>
                <a:gd name="T21" fmla="*/ 84787 h 330"/>
                <a:gd name="T22" fmla="*/ 34131 w 190"/>
                <a:gd name="T23" fmla="*/ 0 h 330"/>
                <a:gd name="T24" fmla="*/ 34131 w 190"/>
                <a:gd name="T25" fmla="*/ 0 h 330"/>
                <a:gd name="T26" fmla="*/ 0 w 190"/>
                <a:gd name="T27" fmla="*/ 33915 h 330"/>
                <a:gd name="T28" fmla="*/ 0 w 190"/>
                <a:gd name="T29" fmla="*/ 84787 h 330"/>
                <a:gd name="T30" fmla="*/ 0 w 190"/>
                <a:gd name="T31" fmla="*/ 84787 h 330"/>
                <a:gd name="T32" fmla="*/ 34131 w 190"/>
                <a:gd name="T33" fmla="*/ 118702 h 330"/>
                <a:gd name="T34" fmla="*/ 34131 w 190"/>
                <a:gd name="T35" fmla="*/ 118702 h 330"/>
                <a:gd name="T36" fmla="*/ 67903 w 190"/>
                <a:gd name="T37" fmla="*/ 84787 h 330"/>
                <a:gd name="T38" fmla="*/ 67903 w 190"/>
                <a:gd name="T39" fmla="*/ 33915 h 330"/>
                <a:gd name="T40" fmla="*/ 67903 w 190"/>
                <a:gd name="T41" fmla="*/ 33915 h 330"/>
                <a:gd name="T42" fmla="*/ 34131 w 190"/>
                <a:gd name="T43" fmla="*/ 0 h 3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90" h="330">
                  <a:moveTo>
                    <a:pt x="141" y="235"/>
                  </a:moveTo>
                  <a:lnTo>
                    <a:pt x="141" y="235"/>
                  </a:lnTo>
                  <a:cubicBezTo>
                    <a:pt x="141" y="261"/>
                    <a:pt x="121" y="282"/>
                    <a:pt x="95" y="282"/>
                  </a:cubicBezTo>
                  <a:cubicBezTo>
                    <a:pt x="68" y="282"/>
                    <a:pt x="47" y="261"/>
                    <a:pt x="47" y="235"/>
                  </a:cubicBezTo>
                  <a:lnTo>
                    <a:pt x="47" y="94"/>
                  </a:lnTo>
                  <a:cubicBezTo>
                    <a:pt x="47" y="68"/>
                    <a:pt x="68" y="46"/>
                    <a:pt x="95" y="46"/>
                  </a:cubicBezTo>
                  <a:cubicBezTo>
                    <a:pt x="121" y="46"/>
                    <a:pt x="141" y="68"/>
                    <a:pt x="141" y="94"/>
                  </a:cubicBezTo>
                  <a:lnTo>
                    <a:pt x="141" y="235"/>
                  </a:lnTo>
                  <a:close/>
                  <a:moveTo>
                    <a:pt x="95" y="0"/>
                  </a:moveTo>
                  <a:lnTo>
                    <a:pt x="95" y="0"/>
                  </a:lnTo>
                  <a:cubicBezTo>
                    <a:pt x="43" y="0"/>
                    <a:pt x="0" y="42"/>
                    <a:pt x="0" y="94"/>
                  </a:cubicBezTo>
                  <a:lnTo>
                    <a:pt x="0" y="235"/>
                  </a:lnTo>
                  <a:cubicBezTo>
                    <a:pt x="0" y="287"/>
                    <a:pt x="43" y="329"/>
                    <a:pt x="95" y="329"/>
                  </a:cubicBezTo>
                  <a:cubicBezTo>
                    <a:pt x="146" y="329"/>
                    <a:pt x="189" y="287"/>
                    <a:pt x="189" y="235"/>
                  </a:cubicBezTo>
                  <a:lnTo>
                    <a:pt x="189" y="94"/>
                  </a:lnTo>
                  <a:cubicBezTo>
                    <a:pt x="189" y="42"/>
                    <a:pt x="146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6" name="CuadroTexto 380">
              <a:extLst>
                <a:ext uri="{FF2B5EF4-FFF2-40B4-BE49-F238E27FC236}">
                  <a16:creationId xmlns:a16="http://schemas.microsoft.com/office/drawing/2014/main" id="{B68FABEB-B044-DC45-91CA-A871FCC2C93A}"/>
                </a:ext>
              </a:extLst>
            </p:cNvPr>
            <p:cNvSpPr txBox="1"/>
            <p:nvPr/>
          </p:nvSpPr>
          <p:spPr>
            <a:xfrm>
              <a:off x="8370082" y="19231197"/>
              <a:ext cx="3753993" cy="92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67" name="CuadroTexto 381">
              <a:extLst>
                <a:ext uri="{FF2B5EF4-FFF2-40B4-BE49-F238E27FC236}">
                  <a16:creationId xmlns:a16="http://schemas.microsoft.com/office/drawing/2014/main" id="{575870E9-2EB4-D54D-B3C0-47BBF989DC58}"/>
                </a:ext>
              </a:extLst>
            </p:cNvPr>
            <p:cNvSpPr txBox="1"/>
            <p:nvPr/>
          </p:nvSpPr>
          <p:spPr>
            <a:xfrm>
              <a:off x="12664963" y="19231199"/>
              <a:ext cx="3605068" cy="92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168" name="CuadroTexto 382">
              <a:extLst>
                <a:ext uri="{FF2B5EF4-FFF2-40B4-BE49-F238E27FC236}">
                  <a16:creationId xmlns:a16="http://schemas.microsoft.com/office/drawing/2014/main" id="{763A0571-3F5B-5A4C-A097-26233E23D7B3}"/>
                </a:ext>
              </a:extLst>
            </p:cNvPr>
            <p:cNvSpPr txBox="1"/>
            <p:nvPr/>
          </p:nvSpPr>
          <p:spPr>
            <a:xfrm>
              <a:off x="16805562" y="19219257"/>
              <a:ext cx="3596532" cy="92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2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</p:grpSp>
      <p:sp>
        <p:nvSpPr>
          <p:cNvPr id="171" name="Freeform 1">
            <a:extLst>
              <a:ext uri="{FF2B5EF4-FFF2-40B4-BE49-F238E27FC236}">
                <a16:creationId xmlns:a16="http://schemas.microsoft.com/office/drawing/2014/main" id="{26D0858A-64C6-7140-99E5-E568255C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879" y="12052345"/>
            <a:ext cx="951403" cy="230463"/>
          </a:xfrm>
          <a:custGeom>
            <a:avLst/>
            <a:gdLst>
              <a:gd name="T0" fmla="*/ 766403 w 2129"/>
              <a:gd name="T1" fmla="*/ 185378 h 517"/>
              <a:gd name="T2" fmla="*/ 0 w 2129"/>
              <a:gd name="T3" fmla="*/ 185378 h 517"/>
              <a:gd name="T4" fmla="*/ 0 w 2129"/>
              <a:gd name="T5" fmla="*/ 0 h 517"/>
              <a:gd name="T6" fmla="*/ 766403 w 2129"/>
              <a:gd name="T7" fmla="*/ 0 h 517"/>
              <a:gd name="T8" fmla="*/ 766403 w 2129"/>
              <a:gd name="T9" fmla="*/ 185378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2" name="Freeform 2">
            <a:extLst>
              <a:ext uri="{FF2B5EF4-FFF2-40B4-BE49-F238E27FC236}">
                <a16:creationId xmlns:a16="http://schemas.microsoft.com/office/drawing/2014/main" id="{923A5B20-2696-7A42-908C-B5526F939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879" y="11727331"/>
            <a:ext cx="951403" cy="230465"/>
          </a:xfrm>
          <a:custGeom>
            <a:avLst/>
            <a:gdLst>
              <a:gd name="T0" fmla="*/ 766403 w 2129"/>
              <a:gd name="T1" fmla="*/ 185379 h 518"/>
              <a:gd name="T2" fmla="*/ 0 w 2129"/>
              <a:gd name="T3" fmla="*/ 185379 h 518"/>
              <a:gd name="T4" fmla="*/ 0 w 2129"/>
              <a:gd name="T5" fmla="*/ 0 h 518"/>
              <a:gd name="T6" fmla="*/ 766403 w 2129"/>
              <a:gd name="T7" fmla="*/ 0 h 518"/>
              <a:gd name="T8" fmla="*/ 766403 w 2129"/>
              <a:gd name="T9" fmla="*/ 185379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8">
                <a:moveTo>
                  <a:pt x="2128" y="517"/>
                </a:moveTo>
                <a:lnTo>
                  <a:pt x="0" y="517"/>
                </a:lnTo>
                <a:lnTo>
                  <a:pt x="0" y="0"/>
                </a:lnTo>
                <a:lnTo>
                  <a:pt x="2128" y="0"/>
                </a:lnTo>
                <a:lnTo>
                  <a:pt x="2128" y="5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3" name="Freeform 3">
            <a:extLst>
              <a:ext uri="{FF2B5EF4-FFF2-40B4-BE49-F238E27FC236}">
                <a16:creationId xmlns:a16="http://schemas.microsoft.com/office/drawing/2014/main" id="{A717F839-BA2C-B741-B4DD-AF6E2A18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879" y="11408227"/>
            <a:ext cx="951403" cy="230465"/>
          </a:xfrm>
          <a:custGeom>
            <a:avLst/>
            <a:gdLst>
              <a:gd name="T0" fmla="*/ 766403 w 2129"/>
              <a:gd name="T1" fmla="*/ 185379 h 517"/>
              <a:gd name="T2" fmla="*/ 0 w 2129"/>
              <a:gd name="T3" fmla="*/ 185379 h 517"/>
              <a:gd name="T4" fmla="*/ 0 w 2129"/>
              <a:gd name="T5" fmla="*/ 0 h 517"/>
              <a:gd name="T6" fmla="*/ 766403 w 2129"/>
              <a:gd name="T7" fmla="*/ 0 h 517"/>
              <a:gd name="T8" fmla="*/ 766403 w 2129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4" name="Freeform 4">
            <a:extLst>
              <a:ext uri="{FF2B5EF4-FFF2-40B4-BE49-F238E27FC236}">
                <a16:creationId xmlns:a16="http://schemas.microsoft.com/office/drawing/2014/main" id="{23D73045-8EDF-594D-9D01-1FECD29B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879" y="11085183"/>
            <a:ext cx="951403" cy="230465"/>
          </a:xfrm>
          <a:custGeom>
            <a:avLst/>
            <a:gdLst>
              <a:gd name="T0" fmla="*/ 766403 w 2129"/>
              <a:gd name="T1" fmla="*/ 185379 h 518"/>
              <a:gd name="T2" fmla="*/ 0 w 2129"/>
              <a:gd name="T3" fmla="*/ 185379 h 518"/>
              <a:gd name="T4" fmla="*/ 0 w 2129"/>
              <a:gd name="T5" fmla="*/ 0 h 518"/>
              <a:gd name="T6" fmla="*/ 766403 w 2129"/>
              <a:gd name="T7" fmla="*/ 0 h 518"/>
              <a:gd name="T8" fmla="*/ 766403 w 2129"/>
              <a:gd name="T9" fmla="*/ 185379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8">
                <a:moveTo>
                  <a:pt x="2128" y="517"/>
                </a:moveTo>
                <a:lnTo>
                  <a:pt x="0" y="517"/>
                </a:lnTo>
                <a:lnTo>
                  <a:pt x="0" y="0"/>
                </a:lnTo>
                <a:lnTo>
                  <a:pt x="2128" y="0"/>
                </a:lnTo>
                <a:lnTo>
                  <a:pt x="2128" y="5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3BDD44E6-96F7-5543-92E3-AFA52C40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73" y="12062193"/>
            <a:ext cx="951402" cy="230465"/>
          </a:xfrm>
          <a:custGeom>
            <a:avLst/>
            <a:gdLst>
              <a:gd name="T0" fmla="*/ 766402 w 2130"/>
              <a:gd name="T1" fmla="*/ 185379 h 517"/>
              <a:gd name="T2" fmla="*/ 0 w 2130"/>
              <a:gd name="T3" fmla="*/ 185379 h 517"/>
              <a:gd name="T4" fmla="*/ 0 w 2130"/>
              <a:gd name="T5" fmla="*/ 0 h 517"/>
              <a:gd name="T6" fmla="*/ 766402 w 2130"/>
              <a:gd name="T7" fmla="*/ 0 h 517"/>
              <a:gd name="T8" fmla="*/ 766402 w 2130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0" h="517">
                <a:moveTo>
                  <a:pt x="2129" y="516"/>
                </a:moveTo>
                <a:lnTo>
                  <a:pt x="0" y="516"/>
                </a:lnTo>
                <a:lnTo>
                  <a:pt x="0" y="0"/>
                </a:lnTo>
                <a:lnTo>
                  <a:pt x="2129" y="0"/>
                </a:lnTo>
                <a:lnTo>
                  <a:pt x="2129" y="5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6" name="Freeform 6">
            <a:extLst>
              <a:ext uri="{FF2B5EF4-FFF2-40B4-BE49-F238E27FC236}">
                <a16:creationId xmlns:a16="http://schemas.microsoft.com/office/drawing/2014/main" id="{50C6C5CD-6471-7C49-9CB2-E3758F3E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73" y="11739149"/>
            <a:ext cx="951402" cy="230465"/>
          </a:xfrm>
          <a:custGeom>
            <a:avLst/>
            <a:gdLst>
              <a:gd name="T0" fmla="*/ 766402 w 2130"/>
              <a:gd name="T1" fmla="*/ 185379 h 517"/>
              <a:gd name="T2" fmla="*/ 0 w 2130"/>
              <a:gd name="T3" fmla="*/ 185379 h 517"/>
              <a:gd name="T4" fmla="*/ 0 w 2130"/>
              <a:gd name="T5" fmla="*/ 0 h 517"/>
              <a:gd name="T6" fmla="*/ 766402 w 2130"/>
              <a:gd name="T7" fmla="*/ 0 h 517"/>
              <a:gd name="T8" fmla="*/ 766402 w 2130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0" h="517">
                <a:moveTo>
                  <a:pt x="2129" y="516"/>
                </a:moveTo>
                <a:lnTo>
                  <a:pt x="0" y="516"/>
                </a:lnTo>
                <a:lnTo>
                  <a:pt x="0" y="0"/>
                </a:lnTo>
                <a:lnTo>
                  <a:pt x="2129" y="0"/>
                </a:lnTo>
                <a:lnTo>
                  <a:pt x="2129" y="5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7" name="Freeform 7">
            <a:extLst>
              <a:ext uri="{FF2B5EF4-FFF2-40B4-BE49-F238E27FC236}">
                <a16:creationId xmlns:a16="http://schemas.microsoft.com/office/drawing/2014/main" id="{2DE6990F-682E-B845-96C1-461150EE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73" y="11420045"/>
            <a:ext cx="951402" cy="230465"/>
          </a:xfrm>
          <a:custGeom>
            <a:avLst/>
            <a:gdLst>
              <a:gd name="T0" fmla="*/ 766402 w 2130"/>
              <a:gd name="T1" fmla="*/ 185379 h 518"/>
              <a:gd name="T2" fmla="*/ 0 w 2130"/>
              <a:gd name="T3" fmla="*/ 185379 h 518"/>
              <a:gd name="T4" fmla="*/ 0 w 2130"/>
              <a:gd name="T5" fmla="*/ 0 h 518"/>
              <a:gd name="T6" fmla="*/ 766402 w 2130"/>
              <a:gd name="T7" fmla="*/ 0 h 518"/>
              <a:gd name="T8" fmla="*/ 766402 w 2130"/>
              <a:gd name="T9" fmla="*/ 185379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0" h="518">
                <a:moveTo>
                  <a:pt x="2129" y="517"/>
                </a:moveTo>
                <a:lnTo>
                  <a:pt x="0" y="517"/>
                </a:lnTo>
                <a:lnTo>
                  <a:pt x="0" y="0"/>
                </a:lnTo>
                <a:lnTo>
                  <a:pt x="2129" y="0"/>
                </a:lnTo>
                <a:lnTo>
                  <a:pt x="2129" y="5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8" name="Freeform 8">
            <a:extLst>
              <a:ext uri="{FF2B5EF4-FFF2-40B4-BE49-F238E27FC236}">
                <a16:creationId xmlns:a16="http://schemas.microsoft.com/office/drawing/2014/main" id="{9E3EB4ED-5DE2-0E4F-B664-A7D2692B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73" y="11095033"/>
            <a:ext cx="951402" cy="230463"/>
          </a:xfrm>
          <a:custGeom>
            <a:avLst/>
            <a:gdLst>
              <a:gd name="T0" fmla="*/ 766402 w 2130"/>
              <a:gd name="T1" fmla="*/ 185378 h 517"/>
              <a:gd name="T2" fmla="*/ 0 w 2130"/>
              <a:gd name="T3" fmla="*/ 185378 h 517"/>
              <a:gd name="T4" fmla="*/ 0 w 2130"/>
              <a:gd name="T5" fmla="*/ 0 h 517"/>
              <a:gd name="T6" fmla="*/ 766402 w 2130"/>
              <a:gd name="T7" fmla="*/ 0 h 517"/>
              <a:gd name="T8" fmla="*/ 766402 w 2130"/>
              <a:gd name="T9" fmla="*/ 185378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0" h="517">
                <a:moveTo>
                  <a:pt x="2129" y="516"/>
                </a:moveTo>
                <a:lnTo>
                  <a:pt x="0" y="516"/>
                </a:lnTo>
                <a:lnTo>
                  <a:pt x="0" y="0"/>
                </a:lnTo>
                <a:lnTo>
                  <a:pt x="2129" y="0"/>
                </a:lnTo>
                <a:lnTo>
                  <a:pt x="2129" y="5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79" name="Freeform 9">
            <a:extLst>
              <a:ext uri="{FF2B5EF4-FFF2-40B4-BE49-F238E27FC236}">
                <a16:creationId xmlns:a16="http://schemas.microsoft.com/office/drawing/2014/main" id="{B405F5E1-D9E0-7048-AB83-659BF958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73" y="10766079"/>
            <a:ext cx="951402" cy="230465"/>
          </a:xfrm>
          <a:custGeom>
            <a:avLst/>
            <a:gdLst>
              <a:gd name="T0" fmla="*/ 766402 w 2130"/>
              <a:gd name="T1" fmla="*/ 185378 h 516"/>
              <a:gd name="T2" fmla="*/ 0 w 2130"/>
              <a:gd name="T3" fmla="*/ 185378 h 516"/>
              <a:gd name="T4" fmla="*/ 0 w 2130"/>
              <a:gd name="T5" fmla="*/ 0 h 516"/>
              <a:gd name="T6" fmla="*/ 766402 w 2130"/>
              <a:gd name="T7" fmla="*/ 0 h 516"/>
              <a:gd name="T8" fmla="*/ 766402 w 2130"/>
              <a:gd name="T9" fmla="*/ 185378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0" h="516">
                <a:moveTo>
                  <a:pt x="2129" y="515"/>
                </a:moveTo>
                <a:lnTo>
                  <a:pt x="0" y="515"/>
                </a:lnTo>
                <a:lnTo>
                  <a:pt x="0" y="0"/>
                </a:lnTo>
                <a:lnTo>
                  <a:pt x="2129" y="0"/>
                </a:lnTo>
                <a:lnTo>
                  <a:pt x="2129" y="5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0" name="Freeform 10">
            <a:extLst>
              <a:ext uri="{FF2B5EF4-FFF2-40B4-BE49-F238E27FC236}">
                <a16:creationId xmlns:a16="http://schemas.microsoft.com/office/drawing/2014/main" id="{AA44B0CB-4F93-1647-BF56-8C628F75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573" y="10443036"/>
            <a:ext cx="951402" cy="230465"/>
          </a:xfrm>
          <a:custGeom>
            <a:avLst/>
            <a:gdLst>
              <a:gd name="T0" fmla="*/ 766402 w 2130"/>
              <a:gd name="T1" fmla="*/ 185379 h 517"/>
              <a:gd name="T2" fmla="*/ 0 w 2130"/>
              <a:gd name="T3" fmla="*/ 185379 h 517"/>
              <a:gd name="T4" fmla="*/ 0 w 2130"/>
              <a:gd name="T5" fmla="*/ 0 h 517"/>
              <a:gd name="T6" fmla="*/ 766402 w 2130"/>
              <a:gd name="T7" fmla="*/ 0 h 517"/>
              <a:gd name="T8" fmla="*/ 766402 w 2130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0" h="517">
                <a:moveTo>
                  <a:pt x="2129" y="516"/>
                </a:moveTo>
                <a:lnTo>
                  <a:pt x="0" y="516"/>
                </a:lnTo>
                <a:lnTo>
                  <a:pt x="0" y="0"/>
                </a:lnTo>
                <a:lnTo>
                  <a:pt x="2129" y="0"/>
                </a:lnTo>
                <a:lnTo>
                  <a:pt x="2129" y="5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1" name="Freeform 11">
            <a:extLst>
              <a:ext uri="{FF2B5EF4-FFF2-40B4-BE49-F238E27FC236}">
                <a16:creationId xmlns:a16="http://schemas.microsoft.com/office/drawing/2014/main" id="{91887CEF-B7A7-1343-B0AB-5779AB75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296" y="12068103"/>
            <a:ext cx="951402" cy="230463"/>
          </a:xfrm>
          <a:custGeom>
            <a:avLst/>
            <a:gdLst>
              <a:gd name="T0" fmla="*/ 766402 w 2129"/>
              <a:gd name="T1" fmla="*/ 185378 h 517"/>
              <a:gd name="T2" fmla="*/ 0 w 2129"/>
              <a:gd name="T3" fmla="*/ 185378 h 517"/>
              <a:gd name="T4" fmla="*/ 0 w 2129"/>
              <a:gd name="T5" fmla="*/ 0 h 517"/>
              <a:gd name="T6" fmla="*/ 766402 w 2129"/>
              <a:gd name="T7" fmla="*/ 0 h 517"/>
              <a:gd name="T8" fmla="*/ 766402 w 2129"/>
              <a:gd name="T9" fmla="*/ 185378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2" name="Freeform 12">
            <a:extLst>
              <a:ext uri="{FF2B5EF4-FFF2-40B4-BE49-F238E27FC236}">
                <a16:creationId xmlns:a16="http://schemas.microsoft.com/office/drawing/2014/main" id="{8FAD5ECC-2842-8844-996D-1278C69B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296" y="11745059"/>
            <a:ext cx="951402" cy="230463"/>
          </a:xfrm>
          <a:custGeom>
            <a:avLst/>
            <a:gdLst>
              <a:gd name="T0" fmla="*/ 766402 w 2129"/>
              <a:gd name="T1" fmla="*/ 185378 h 517"/>
              <a:gd name="T2" fmla="*/ 0 w 2129"/>
              <a:gd name="T3" fmla="*/ 185378 h 517"/>
              <a:gd name="T4" fmla="*/ 0 w 2129"/>
              <a:gd name="T5" fmla="*/ 0 h 517"/>
              <a:gd name="T6" fmla="*/ 766402 w 2129"/>
              <a:gd name="T7" fmla="*/ 0 h 517"/>
              <a:gd name="T8" fmla="*/ 766402 w 2129"/>
              <a:gd name="T9" fmla="*/ 185378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3" name="Freeform 13">
            <a:extLst>
              <a:ext uri="{FF2B5EF4-FFF2-40B4-BE49-F238E27FC236}">
                <a16:creationId xmlns:a16="http://schemas.microsoft.com/office/drawing/2014/main" id="{542C078D-5A95-3947-9424-69A0B91E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296" y="11423985"/>
            <a:ext cx="951402" cy="230465"/>
          </a:xfrm>
          <a:custGeom>
            <a:avLst/>
            <a:gdLst>
              <a:gd name="T0" fmla="*/ 766402 w 2129"/>
              <a:gd name="T1" fmla="*/ 185379 h 517"/>
              <a:gd name="T2" fmla="*/ 0 w 2129"/>
              <a:gd name="T3" fmla="*/ 185379 h 517"/>
              <a:gd name="T4" fmla="*/ 0 w 2129"/>
              <a:gd name="T5" fmla="*/ 0 h 517"/>
              <a:gd name="T6" fmla="*/ 766402 w 2129"/>
              <a:gd name="T7" fmla="*/ 0 h 517"/>
              <a:gd name="T8" fmla="*/ 766402 w 2129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4" name="Freeform 14">
            <a:extLst>
              <a:ext uri="{FF2B5EF4-FFF2-40B4-BE49-F238E27FC236}">
                <a16:creationId xmlns:a16="http://schemas.microsoft.com/office/drawing/2014/main" id="{F27E0169-5484-534F-8D30-63F0AFB0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296" y="11100941"/>
            <a:ext cx="951402" cy="230465"/>
          </a:xfrm>
          <a:custGeom>
            <a:avLst/>
            <a:gdLst>
              <a:gd name="T0" fmla="*/ 766402 w 2129"/>
              <a:gd name="T1" fmla="*/ 185379 h 517"/>
              <a:gd name="T2" fmla="*/ 0 w 2129"/>
              <a:gd name="T3" fmla="*/ 185379 h 517"/>
              <a:gd name="T4" fmla="*/ 0 w 2129"/>
              <a:gd name="T5" fmla="*/ 0 h 517"/>
              <a:gd name="T6" fmla="*/ 766402 w 2129"/>
              <a:gd name="T7" fmla="*/ 0 h 517"/>
              <a:gd name="T8" fmla="*/ 766402 w 2129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5" name="Freeform 15">
            <a:extLst>
              <a:ext uri="{FF2B5EF4-FFF2-40B4-BE49-F238E27FC236}">
                <a16:creationId xmlns:a16="http://schemas.microsoft.com/office/drawing/2014/main" id="{AF9FA6AD-9F15-4640-92F3-BBF6AAB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296" y="10771989"/>
            <a:ext cx="951402" cy="230463"/>
          </a:xfrm>
          <a:custGeom>
            <a:avLst/>
            <a:gdLst>
              <a:gd name="T0" fmla="*/ 766402 w 2129"/>
              <a:gd name="T1" fmla="*/ 185377 h 516"/>
              <a:gd name="T2" fmla="*/ 0 w 2129"/>
              <a:gd name="T3" fmla="*/ 185377 h 516"/>
              <a:gd name="T4" fmla="*/ 0 w 2129"/>
              <a:gd name="T5" fmla="*/ 0 h 516"/>
              <a:gd name="T6" fmla="*/ 766402 w 2129"/>
              <a:gd name="T7" fmla="*/ 0 h 516"/>
              <a:gd name="T8" fmla="*/ 766402 w 2129"/>
              <a:gd name="T9" fmla="*/ 185377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6">
                <a:moveTo>
                  <a:pt x="2128" y="515"/>
                </a:moveTo>
                <a:lnTo>
                  <a:pt x="0" y="515"/>
                </a:lnTo>
                <a:lnTo>
                  <a:pt x="0" y="0"/>
                </a:lnTo>
                <a:lnTo>
                  <a:pt x="2128" y="0"/>
                </a:lnTo>
                <a:lnTo>
                  <a:pt x="2128" y="5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6" name="Freeform 16">
            <a:extLst>
              <a:ext uri="{FF2B5EF4-FFF2-40B4-BE49-F238E27FC236}">
                <a16:creationId xmlns:a16="http://schemas.microsoft.com/office/drawing/2014/main" id="{4165246D-EB98-F24E-A1C0-4E0AAE841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2077951"/>
            <a:ext cx="951403" cy="230465"/>
          </a:xfrm>
          <a:custGeom>
            <a:avLst/>
            <a:gdLst>
              <a:gd name="T0" fmla="*/ 766403 w 2129"/>
              <a:gd name="T1" fmla="*/ 185379 h 518"/>
              <a:gd name="T2" fmla="*/ 0 w 2129"/>
              <a:gd name="T3" fmla="*/ 185379 h 518"/>
              <a:gd name="T4" fmla="*/ 0 w 2129"/>
              <a:gd name="T5" fmla="*/ 0 h 518"/>
              <a:gd name="T6" fmla="*/ 766403 w 2129"/>
              <a:gd name="T7" fmla="*/ 0 h 518"/>
              <a:gd name="T8" fmla="*/ 766403 w 2129"/>
              <a:gd name="T9" fmla="*/ 185379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8">
                <a:moveTo>
                  <a:pt x="2128" y="517"/>
                </a:moveTo>
                <a:lnTo>
                  <a:pt x="0" y="517"/>
                </a:lnTo>
                <a:lnTo>
                  <a:pt x="0" y="0"/>
                </a:lnTo>
                <a:lnTo>
                  <a:pt x="2128" y="0"/>
                </a:lnTo>
                <a:lnTo>
                  <a:pt x="2128" y="517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7" name="Freeform 17">
            <a:extLst>
              <a:ext uri="{FF2B5EF4-FFF2-40B4-BE49-F238E27FC236}">
                <a16:creationId xmlns:a16="http://schemas.microsoft.com/office/drawing/2014/main" id="{86D2B720-D95D-B043-BB6D-8F46D576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1754908"/>
            <a:ext cx="951403" cy="230465"/>
          </a:xfrm>
          <a:custGeom>
            <a:avLst/>
            <a:gdLst>
              <a:gd name="T0" fmla="*/ 766403 w 2129"/>
              <a:gd name="T1" fmla="*/ 185379 h 517"/>
              <a:gd name="T2" fmla="*/ 0 w 2129"/>
              <a:gd name="T3" fmla="*/ 185379 h 517"/>
              <a:gd name="T4" fmla="*/ 0 w 2129"/>
              <a:gd name="T5" fmla="*/ 0 h 517"/>
              <a:gd name="T6" fmla="*/ 766403 w 2129"/>
              <a:gd name="T7" fmla="*/ 0 h 517"/>
              <a:gd name="T8" fmla="*/ 766403 w 2129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8" name="Freeform 18">
            <a:extLst>
              <a:ext uri="{FF2B5EF4-FFF2-40B4-BE49-F238E27FC236}">
                <a16:creationId xmlns:a16="http://schemas.microsoft.com/office/drawing/2014/main" id="{E0B77099-CF51-0A42-8FAB-1B53B231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1435804"/>
            <a:ext cx="951403" cy="230465"/>
          </a:xfrm>
          <a:custGeom>
            <a:avLst/>
            <a:gdLst>
              <a:gd name="T0" fmla="*/ 766403 w 2129"/>
              <a:gd name="T1" fmla="*/ 185379 h 518"/>
              <a:gd name="T2" fmla="*/ 0 w 2129"/>
              <a:gd name="T3" fmla="*/ 185379 h 518"/>
              <a:gd name="T4" fmla="*/ 0 w 2129"/>
              <a:gd name="T5" fmla="*/ 0 h 518"/>
              <a:gd name="T6" fmla="*/ 766403 w 2129"/>
              <a:gd name="T7" fmla="*/ 0 h 518"/>
              <a:gd name="T8" fmla="*/ 766403 w 2129"/>
              <a:gd name="T9" fmla="*/ 185379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8">
                <a:moveTo>
                  <a:pt x="2128" y="517"/>
                </a:moveTo>
                <a:lnTo>
                  <a:pt x="0" y="517"/>
                </a:lnTo>
                <a:lnTo>
                  <a:pt x="0" y="0"/>
                </a:lnTo>
                <a:lnTo>
                  <a:pt x="2128" y="0"/>
                </a:lnTo>
                <a:lnTo>
                  <a:pt x="2128" y="517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89" name="Freeform 19">
            <a:extLst>
              <a:ext uri="{FF2B5EF4-FFF2-40B4-BE49-F238E27FC236}">
                <a16:creationId xmlns:a16="http://schemas.microsoft.com/office/drawing/2014/main" id="{456E75CA-A149-EB45-85BF-7481E074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1110791"/>
            <a:ext cx="951403" cy="230463"/>
          </a:xfrm>
          <a:custGeom>
            <a:avLst/>
            <a:gdLst>
              <a:gd name="T0" fmla="*/ 766403 w 2129"/>
              <a:gd name="T1" fmla="*/ 185378 h 517"/>
              <a:gd name="T2" fmla="*/ 0 w 2129"/>
              <a:gd name="T3" fmla="*/ 185378 h 517"/>
              <a:gd name="T4" fmla="*/ 0 w 2129"/>
              <a:gd name="T5" fmla="*/ 0 h 517"/>
              <a:gd name="T6" fmla="*/ 766403 w 2129"/>
              <a:gd name="T7" fmla="*/ 0 h 517"/>
              <a:gd name="T8" fmla="*/ 766403 w 2129"/>
              <a:gd name="T9" fmla="*/ 185378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90" name="Freeform 20">
            <a:extLst>
              <a:ext uri="{FF2B5EF4-FFF2-40B4-BE49-F238E27FC236}">
                <a16:creationId xmlns:a16="http://schemas.microsoft.com/office/drawing/2014/main" id="{5ED6EFDE-B235-9140-B2CE-55B318C5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0781837"/>
            <a:ext cx="951403" cy="230465"/>
          </a:xfrm>
          <a:custGeom>
            <a:avLst/>
            <a:gdLst>
              <a:gd name="T0" fmla="*/ 766403 w 2129"/>
              <a:gd name="T1" fmla="*/ 185379 h 517"/>
              <a:gd name="T2" fmla="*/ 0 w 2129"/>
              <a:gd name="T3" fmla="*/ 185379 h 517"/>
              <a:gd name="T4" fmla="*/ 0 w 2129"/>
              <a:gd name="T5" fmla="*/ 0 h 517"/>
              <a:gd name="T6" fmla="*/ 766403 w 2129"/>
              <a:gd name="T7" fmla="*/ 0 h 517"/>
              <a:gd name="T8" fmla="*/ 766403 w 2129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91" name="Freeform 21">
            <a:extLst>
              <a:ext uri="{FF2B5EF4-FFF2-40B4-BE49-F238E27FC236}">
                <a16:creationId xmlns:a16="http://schemas.microsoft.com/office/drawing/2014/main" id="{D2868550-8CE1-8242-A10C-63E12E37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0458794"/>
            <a:ext cx="951403" cy="230465"/>
          </a:xfrm>
          <a:custGeom>
            <a:avLst/>
            <a:gdLst>
              <a:gd name="T0" fmla="*/ 766403 w 2129"/>
              <a:gd name="T1" fmla="*/ 185379 h 517"/>
              <a:gd name="T2" fmla="*/ 0 w 2129"/>
              <a:gd name="T3" fmla="*/ 185379 h 517"/>
              <a:gd name="T4" fmla="*/ 0 w 2129"/>
              <a:gd name="T5" fmla="*/ 0 h 517"/>
              <a:gd name="T6" fmla="*/ 766403 w 2129"/>
              <a:gd name="T7" fmla="*/ 0 h 517"/>
              <a:gd name="T8" fmla="*/ 766403 w 2129"/>
              <a:gd name="T9" fmla="*/ 185379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7">
                <a:moveTo>
                  <a:pt x="2128" y="516"/>
                </a:moveTo>
                <a:lnTo>
                  <a:pt x="0" y="516"/>
                </a:lnTo>
                <a:lnTo>
                  <a:pt x="0" y="0"/>
                </a:lnTo>
                <a:lnTo>
                  <a:pt x="2128" y="0"/>
                </a:lnTo>
                <a:lnTo>
                  <a:pt x="2128" y="516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92" name="Freeform 22">
            <a:extLst>
              <a:ext uri="{FF2B5EF4-FFF2-40B4-BE49-F238E27FC236}">
                <a16:creationId xmlns:a16="http://schemas.microsoft.com/office/drawing/2014/main" id="{D1855F6B-41C1-D343-9BC0-627662B1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988" y="10139690"/>
            <a:ext cx="951403" cy="230465"/>
          </a:xfrm>
          <a:custGeom>
            <a:avLst/>
            <a:gdLst>
              <a:gd name="T0" fmla="*/ 766403 w 2129"/>
              <a:gd name="T1" fmla="*/ 185379 h 518"/>
              <a:gd name="T2" fmla="*/ 0 w 2129"/>
              <a:gd name="T3" fmla="*/ 185379 h 518"/>
              <a:gd name="T4" fmla="*/ 0 w 2129"/>
              <a:gd name="T5" fmla="*/ 0 h 518"/>
              <a:gd name="T6" fmla="*/ 766403 w 2129"/>
              <a:gd name="T7" fmla="*/ 0 h 518"/>
              <a:gd name="T8" fmla="*/ 766403 w 2129"/>
              <a:gd name="T9" fmla="*/ 185379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29" h="518">
                <a:moveTo>
                  <a:pt x="2128" y="517"/>
                </a:moveTo>
                <a:lnTo>
                  <a:pt x="0" y="517"/>
                </a:lnTo>
                <a:lnTo>
                  <a:pt x="0" y="0"/>
                </a:lnTo>
                <a:lnTo>
                  <a:pt x="2128" y="0"/>
                </a:lnTo>
                <a:lnTo>
                  <a:pt x="2128" y="517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/>
          </a:p>
        </p:txBody>
      </p:sp>
      <p:sp>
        <p:nvSpPr>
          <p:cNvPr id="193" name="CuadroTexto 378">
            <a:extLst>
              <a:ext uri="{FF2B5EF4-FFF2-40B4-BE49-F238E27FC236}">
                <a16:creationId xmlns:a16="http://schemas.microsoft.com/office/drawing/2014/main" id="{759D4DB0-0DC0-EE4C-8B8B-DA8E79B806C8}"/>
              </a:ext>
            </a:extLst>
          </p:cNvPr>
          <p:cNvSpPr txBox="1"/>
          <p:nvPr/>
        </p:nvSpPr>
        <p:spPr>
          <a:xfrm>
            <a:off x="17026493" y="12357066"/>
            <a:ext cx="114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379">
            <a:extLst>
              <a:ext uri="{FF2B5EF4-FFF2-40B4-BE49-F238E27FC236}">
                <a16:creationId xmlns:a16="http://schemas.microsoft.com/office/drawing/2014/main" id="{35F744DB-4B40-4146-BB13-7F9681DE43AA}"/>
              </a:ext>
            </a:extLst>
          </p:cNvPr>
          <p:cNvSpPr txBox="1"/>
          <p:nvPr/>
        </p:nvSpPr>
        <p:spPr>
          <a:xfrm>
            <a:off x="18409002" y="12357066"/>
            <a:ext cx="114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5" name="CuadroTexto 380">
            <a:extLst>
              <a:ext uri="{FF2B5EF4-FFF2-40B4-BE49-F238E27FC236}">
                <a16:creationId xmlns:a16="http://schemas.microsoft.com/office/drawing/2014/main" id="{DD0570E7-A7C5-9542-9D42-452E0FB55143}"/>
              </a:ext>
            </a:extLst>
          </p:cNvPr>
          <p:cNvSpPr txBox="1"/>
          <p:nvPr/>
        </p:nvSpPr>
        <p:spPr>
          <a:xfrm>
            <a:off x="19796834" y="12357066"/>
            <a:ext cx="114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6" name="CuadroTexto 381">
            <a:extLst>
              <a:ext uri="{FF2B5EF4-FFF2-40B4-BE49-F238E27FC236}">
                <a16:creationId xmlns:a16="http://schemas.microsoft.com/office/drawing/2014/main" id="{6E0FD1D7-1F66-6C40-B1B9-60F59E36C714}"/>
              </a:ext>
            </a:extLst>
          </p:cNvPr>
          <p:cNvSpPr txBox="1"/>
          <p:nvPr/>
        </p:nvSpPr>
        <p:spPr>
          <a:xfrm>
            <a:off x="21197355" y="12357066"/>
            <a:ext cx="114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53753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35D7F-E3ED-E74F-859C-40AAB760A9E3}"/>
              </a:ext>
            </a:extLst>
          </p:cNvPr>
          <p:cNvGrpSpPr/>
          <p:nvPr/>
        </p:nvGrpSpPr>
        <p:grpSpPr>
          <a:xfrm>
            <a:off x="2476576" y="1289711"/>
            <a:ext cx="3890591" cy="3441032"/>
            <a:chOff x="7748846" y="4324660"/>
            <a:chExt cx="8803758" cy="77864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EB25130-1C13-1249-851D-C65E751C3B4E}"/>
                </a:ext>
              </a:extLst>
            </p:cNvPr>
            <p:cNvGrpSpPr/>
            <p:nvPr/>
          </p:nvGrpSpPr>
          <p:grpSpPr>
            <a:xfrm>
              <a:off x="7748846" y="4324660"/>
              <a:ext cx="8803758" cy="7786482"/>
              <a:chOff x="8613717" y="4671582"/>
              <a:chExt cx="7074016" cy="625661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81A886C-54B6-D94C-A2A0-AA0B4949FF20}"/>
                  </a:ext>
                </a:extLst>
              </p:cNvPr>
              <p:cNvSpPr/>
              <p:nvPr/>
            </p:nvSpPr>
            <p:spPr>
              <a:xfrm>
                <a:off x="8613717" y="7671126"/>
                <a:ext cx="7074016" cy="3257069"/>
              </a:xfrm>
              <a:prstGeom prst="ellipse">
                <a:avLst/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b="1" dirty="0">
                  <a:latin typeface="Roboto Bold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47BF5-DD31-0E48-BB0A-07BF83EA8139}"/>
                  </a:ext>
                </a:extLst>
              </p:cNvPr>
              <p:cNvSpPr/>
              <p:nvPr/>
            </p:nvSpPr>
            <p:spPr>
              <a:xfrm>
                <a:off x="9086689" y="6528548"/>
                <a:ext cx="6128069" cy="2821529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b="1" dirty="0">
                  <a:latin typeface="Roboto Bold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61A4DB3-19C9-9849-B21A-085D7B8154A4}"/>
                  </a:ext>
                </a:extLst>
              </p:cNvPr>
              <p:cNvSpPr/>
              <p:nvPr/>
            </p:nvSpPr>
            <p:spPr>
              <a:xfrm>
                <a:off x="9606745" y="5457381"/>
                <a:ext cx="5087962" cy="2342636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b="1" dirty="0">
                  <a:latin typeface="Roboto Bold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F7DDF02-C39C-DB43-B3EC-AE1703DAB54B}"/>
                  </a:ext>
                </a:extLst>
              </p:cNvPr>
              <p:cNvSpPr/>
              <p:nvPr/>
            </p:nvSpPr>
            <p:spPr>
              <a:xfrm>
                <a:off x="10188487" y="4671582"/>
                <a:ext cx="3924478" cy="180693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b="1" dirty="0">
                  <a:latin typeface="Roboto Bold" charset="0"/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2FFDF9-49F5-9948-8BD4-65ECC956DD78}"/>
                </a:ext>
              </a:extLst>
            </p:cNvPr>
            <p:cNvSpPr/>
            <p:nvPr/>
          </p:nvSpPr>
          <p:spPr>
            <a:xfrm>
              <a:off x="11149855" y="5276238"/>
              <a:ext cx="2077937" cy="13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EC400F-F7F4-DD48-8465-CA15671B24E6}"/>
                </a:ext>
              </a:extLst>
            </p:cNvPr>
            <p:cNvSpPr/>
            <p:nvPr/>
          </p:nvSpPr>
          <p:spPr>
            <a:xfrm>
              <a:off x="11149855" y="6828992"/>
              <a:ext cx="2077937" cy="13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E500B0-3191-604C-9DDA-419E76705255}"/>
                </a:ext>
              </a:extLst>
            </p:cNvPr>
            <p:cNvSpPr/>
            <p:nvPr/>
          </p:nvSpPr>
          <p:spPr>
            <a:xfrm>
              <a:off x="11149855" y="8623288"/>
              <a:ext cx="2077937" cy="13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DE2EDF-369B-D94D-9D42-33245B53BD35}"/>
                </a:ext>
              </a:extLst>
            </p:cNvPr>
            <p:cNvSpPr/>
            <p:nvPr/>
          </p:nvSpPr>
          <p:spPr>
            <a:xfrm>
              <a:off x="11149855" y="10624617"/>
              <a:ext cx="2077937" cy="13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12AF31-3704-4E4E-9D7F-D56B27B5C006}"/>
              </a:ext>
            </a:extLst>
          </p:cNvPr>
          <p:cNvGrpSpPr/>
          <p:nvPr/>
        </p:nvGrpSpPr>
        <p:grpSpPr>
          <a:xfrm>
            <a:off x="8111304" y="1683459"/>
            <a:ext cx="7179555" cy="2075946"/>
            <a:chOff x="3624449" y="4204538"/>
            <a:chExt cx="17128748" cy="49527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F7DC79-AFC8-A242-BC87-E37C22152F79}"/>
                </a:ext>
              </a:extLst>
            </p:cNvPr>
            <p:cNvGrpSpPr/>
            <p:nvPr/>
          </p:nvGrpSpPr>
          <p:grpSpPr>
            <a:xfrm>
              <a:off x="3624449" y="4204538"/>
              <a:ext cx="17128748" cy="4952724"/>
              <a:chOff x="3862079" y="4453920"/>
              <a:chExt cx="17128748" cy="495272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490239D-EDA0-5A42-A08D-21DCCFFC82C0}"/>
                  </a:ext>
                </a:extLst>
              </p:cNvPr>
              <p:cNvGrpSpPr/>
              <p:nvPr/>
            </p:nvGrpSpPr>
            <p:grpSpPr>
              <a:xfrm>
                <a:off x="3862079" y="4453920"/>
                <a:ext cx="4284394" cy="4952724"/>
                <a:chOff x="3862079" y="4453920"/>
                <a:chExt cx="4284394" cy="4952724"/>
              </a:xfrm>
            </p:grpSpPr>
            <p:sp>
              <p:nvSpPr>
                <p:cNvPr id="23" name="Freeform: Shape 3860">
                  <a:extLst>
                    <a:ext uri="{FF2B5EF4-FFF2-40B4-BE49-F238E27FC236}">
                      <a16:creationId xmlns:a16="http://schemas.microsoft.com/office/drawing/2014/main" id="{70C376A8-C04A-764D-AD6B-F7BB6716E3CA}"/>
                    </a:ext>
                  </a:extLst>
                </p:cNvPr>
                <p:cNvSpPr/>
                <p:nvPr/>
              </p:nvSpPr>
              <p:spPr>
                <a:xfrm>
                  <a:off x="3862079" y="4453920"/>
                  <a:ext cx="4284394" cy="247857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69" h="561">
                      <a:moveTo>
                        <a:pt x="0" y="280"/>
                      </a:moveTo>
                      <a:lnTo>
                        <a:pt x="485" y="561"/>
                      </a:lnTo>
                      <a:lnTo>
                        <a:pt x="969" y="280"/>
                      </a:lnTo>
                      <a:lnTo>
                        <a:pt x="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: Shape 3861">
                  <a:extLst>
                    <a:ext uri="{FF2B5EF4-FFF2-40B4-BE49-F238E27FC236}">
                      <a16:creationId xmlns:a16="http://schemas.microsoft.com/office/drawing/2014/main" id="{535EDF55-BEB7-1C42-B71D-3ECBBD6AA579}"/>
                    </a:ext>
                  </a:extLst>
                </p:cNvPr>
                <p:cNvSpPr/>
                <p:nvPr/>
              </p:nvSpPr>
              <p:spPr>
                <a:xfrm>
                  <a:off x="3862079" y="5693208"/>
                  <a:ext cx="2142197" cy="37134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840">
                      <a:moveTo>
                        <a:pt x="0" y="0"/>
                      </a:moveTo>
                      <a:lnTo>
                        <a:pt x="0" y="561"/>
                      </a:lnTo>
                      <a:lnTo>
                        <a:pt x="485" y="840"/>
                      </a:lnTo>
                      <a:lnTo>
                        <a:pt x="485" y="28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5" name="Freeform: Shape 3862">
                  <a:extLst>
                    <a:ext uri="{FF2B5EF4-FFF2-40B4-BE49-F238E27FC236}">
                      <a16:creationId xmlns:a16="http://schemas.microsoft.com/office/drawing/2014/main" id="{2206C2D1-C8AF-1647-B4AF-A6DF1A655D8A}"/>
                    </a:ext>
                  </a:extLst>
                </p:cNvPr>
                <p:cNvSpPr/>
                <p:nvPr/>
              </p:nvSpPr>
              <p:spPr>
                <a:xfrm>
                  <a:off x="6004288" y="5693208"/>
                  <a:ext cx="2137771" cy="37134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4" h="840">
                      <a:moveTo>
                        <a:pt x="484" y="0"/>
                      </a:moveTo>
                      <a:lnTo>
                        <a:pt x="0" y="281"/>
                      </a:lnTo>
                      <a:lnTo>
                        <a:pt x="0" y="840"/>
                      </a:lnTo>
                      <a:lnTo>
                        <a:pt x="484" y="561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4" name="Freeform: Shape 3860">
                <a:extLst>
                  <a:ext uri="{FF2B5EF4-FFF2-40B4-BE49-F238E27FC236}">
                    <a16:creationId xmlns:a16="http://schemas.microsoft.com/office/drawing/2014/main" id="{2EDDC2EF-4B59-8B49-8BA2-359E0E58C383}"/>
                  </a:ext>
                </a:extLst>
              </p:cNvPr>
              <p:cNvSpPr/>
              <p:nvPr/>
            </p:nvSpPr>
            <p:spPr>
              <a:xfrm>
                <a:off x="8142059" y="4453920"/>
                <a:ext cx="4284394" cy="24785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9" h="561">
                    <a:moveTo>
                      <a:pt x="0" y="280"/>
                    </a:moveTo>
                    <a:lnTo>
                      <a:pt x="485" y="561"/>
                    </a:lnTo>
                    <a:lnTo>
                      <a:pt x="969" y="280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: Shape 3861">
                <a:extLst>
                  <a:ext uri="{FF2B5EF4-FFF2-40B4-BE49-F238E27FC236}">
                    <a16:creationId xmlns:a16="http://schemas.microsoft.com/office/drawing/2014/main" id="{9287DF1A-7B82-AC4A-9D3B-6087D6F6CC8F}"/>
                  </a:ext>
                </a:extLst>
              </p:cNvPr>
              <p:cNvSpPr/>
              <p:nvPr/>
            </p:nvSpPr>
            <p:spPr>
              <a:xfrm>
                <a:off x="8142059" y="5693208"/>
                <a:ext cx="2142197" cy="3713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5" h="840">
                    <a:moveTo>
                      <a:pt x="0" y="0"/>
                    </a:moveTo>
                    <a:lnTo>
                      <a:pt x="0" y="561"/>
                    </a:lnTo>
                    <a:lnTo>
                      <a:pt x="485" y="840"/>
                    </a:lnTo>
                    <a:lnTo>
                      <a:pt x="485" y="28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: Shape 3862">
                <a:extLst>
                  <a:ext uri="{FF2B5EF4-FFF2-40B4-BE49-F238E27FC236}">
                    <a16:creationId xmlns:a16="http://schemas.microsoft.com/office/drawing/2014/main" id="{1D31432D-01D0-0548-8A5D-F650F7220D3A}"/>
                  </a:ext>
                </a:extLst>
              </p:cNvPr>
              <p:cNvSpPr/>
              <p:nvPr/>
            </p:nvSpPr>
            <p:spPr>
              <a:xfrm>
                <a:off x="10284268" y="5693208"/>
                <a:ext cx="2137771" cy="3713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4" h="840">
                    <a:moveTo>
                      <a:pt x="484" y="0"/>
                    </a:moveTo>
                    <a:lnTo>
                      <a:pt x="0" y="281"/>
                    </a:lnTo>
                    <a:lnTo>
                      <a:pt x="0" y="840"/>
                    </a:lnTo>
                    <a:lnTo>
                      <a:pt x="484" y="561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: Shape 3860">
                <a:extLst>
                  <a:ext uri="{FF2B5EF4-FFF2-40B4-BE49-F238E27FC236}">
                    <a16:creationId xmlns:a16="http://schemas.microsoft.com/office/drawing/2014/main" id="{2558F522-E4F7-D84A-B917-63EF5B31431B}"/>
                  </a:ext>
                </a:extLst>
              </p:cNvPr>
              <p:cNvSpPr/>
              <p:nvPr/>
            </p:nvSpPr>
            <p:spPr>
              <a:xfrm>
                <a:off x="12422039" y="4453920"/>
                <a:ext cx="4284394" cy="24785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9" h="561">
                    <a:moveTo>
                      <a:pt x="0" y="280"/>
                    </a:moveTo>
                    <a:lnTo>
                      <a:pt x="485" y="561"/>
                    </a:lnTo>
                    <a:lnTo>
                      <a:pt x="969" y="280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Freeform: Shape 3861">
                <a:extLst>
                  <a:ext uri="{FF2B5EF4-FFF2-40B4-BE49-F238E27FC236}">
                    <a16:creationId xmlns:a16="http://schemas.microsoft.com/office/drawing/2014/main" id="{8887CCDD-6FAA-D84C-BFA6-6D347124BDEA}"/>
                  </a:ext>
                </a:extLst>
              </p:cNvPr>
              <p:cNvSpPr/>
              <p:nvPr/>
            </p:nvSpPr>
            <p:spPr>
              <a:xfrm>
                <a:off x="12422039" y="5693208"/>
                <a:ext cx="2142197" cy="3713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5" h="840">
                    <a:moveTo>
                      <a:pt x="0" y="0"/>
                    </a:moveTo>
                    <a:lnTo>
                      <a:pt x="0" y="561"/>
                    </a:lnTo>
                    <a:lnTo>
                      <a:pt x="485" y="840"/>
                    </a:lnTo>
                    <a:lnTo>
                      <a:pt x="485" y="28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: Shape 3862">
                <a:extLst>
                  <a:ext uri="{FF2B5EF4-FFF2-40B4-BE49-F238E27FC236}">
                    <a16:creationId xmlns:a16="http://schemas.microsoft.com/office/drawing/2014/main" id="{C726242B-3C5F-F444-86AC-B4A70CE27047}"/>
                  </a:ext>
                </a:extLst>
              </p:cNvPr>
              <p:cNvSpPr/>
              <p:nvPr/>
            </p:nvSpPr>
            <p:spPr>
              <a:xfrm>
                <a:off x="14564248" y="5693208"/>
                <a:ext cx="2137771" cy="3713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4" h="840">
                    <a:moveTo>
                      <a:pt x="484" y="0"/>
                    </a:moveTo>
                    <a:lnTo>
                      <a:pt x="0" y="281"/>
                    </a:lnTo>
                    <a:lnTo>
                      <a:pt x="0" y="840"/>
                    </a:lnTo>
                    <a:lnTo>
                      <a:pt x="484" y="56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: Shape 3860">
                <a:extLst>
                  <a:ext uri="{FF2B5EF4-FFF2-40B4-BE49-F238E27FC236}">
                    <a16:creationId xmlns:a16="http://schemas.microsoft.com/office/drawing/2014/main" id="{622A687C-FA21-1E4E-9EEB-193BAB3AEB3C}"/>
                  </a:ext>
                </a:extLst>
              </p:cNvPr>
              <p:cNvSpPr/>
              <p:nvPr/>
            </p:nvSpPr>
            <p:spPr>
              <a:xfrm>
                <a:off x="16706433" y="4453920"/>
                <a:ext cx="4284394" cy="24785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9" h="561">
                    <a:moveTo>
                      <a:pt x="0" y="280"/>
                    </a:moveTo>
                    <a:lnTo>
                      <a:pt x="485" y="561"/>
                    </a:lnTo>
                    <a:lnTo>
                      <a:pt x="969" y="280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: Shape 3861">
                <a:extLst>
                  <a:ext uri="{FF2B5EF4-FFF2-40B4-BE49-F238E27FC236}">
                    <a16:creationId xmlns:a16="http://schemas.microsoft.com/office/drawing/2014/main" id="{B48D8634-183A-474E-8BC8-5BF271391D07}"/>
                  </a:ext>
                </a:extLst>
              </p:cNvPr>
              <p:cNvSpPr/>
              <p:nvPr/>
            </p:nvSpPr>
            <p:spPr>
              <a:xfrm>
                <a:off x="16706433" y="5693208"/>
                <a:ext cx="2142197" cy="3713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5" h="840">
                    <a:moveTo>
                      <a:pt x="0" y="0"/>
                    </a:moveTo>
                    <a:lnTo>
                      <a:pt x="0" y="561"/>
                    </a:lnTo>
                    <a:lnTo>
                      <a:pt x="485" y="840"/>
                    </a:lnTo>
                    <a:lnTo>
                      <a:pt x="485" y="28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: Shape 3862">
                <a:extLst>
                  <a:ext uri="{FF2B5EF4-FFF2-40B4-BE49-F238E27FC236}">
                    <a16:creationId xmlns:a16="http://schemas.microsoft.com/office/drawing/2014/main" id="{80D77804-7855-DA4B-948E-58E604EDE6EA}"/>
                  </a:ext>
                </a:extLst>
              </p:cNvPr>
              <p:cNvSpPr/>
              <p:nvPr/>
            </p:nvSpPr>
            <p:spPr>
              <a:xfrm>
                <a:off x="18848642" y="5693208"/>
                <a:ext cx="2137771" cy="3713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4" h="840">
                    <a:moveTo>
                      <a:pt x="484" y="0"/>
                    </a:moveTo>
                    <a:lnTo>
                      <a:pt x="0" y="281"/>
                    </a:lnTo>
                    <a:lnTo>
                      <a:pt x="0" y="840"/>
                    </a:lnTo>
                    <a:lnTo>
                      <a:pt x="484" y="561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72FC37-8AE0-1646-A9A1-F161BDDA9F8F}"/>
                </a:ext>
              </a:extLst>
            </p:cNvPr>
            <p:cNvSpPr/>
            <p:nvPr/>
          </p:nvSpPr>
          <p:spPr>
            <a:xfrm>
              <a:off x="4723250" y="4782106"/>
              <a:ext cx="2077939" cy="1541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D5EF85-D19A-7549-B5F5-91B9AF71C7B4}"/>
                </a:ext>
              </a:extLst>
            </p:cNvPr>
            <p:cNvSpPr/>
            <p:nvPr/>
          </p:nvSpPr>
          <p:spPr>
            <a:xfrm>
              <a:off x="8975527" y="4782106"/>
              <a:ext cx="2077939" cy="1541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838D0D-0101-DF48-ACC6-D9463BAB8705}"/>
                </a:ext>
              </a:extLst>
            </p:cNvPr>
            <p:cNvSpPr/>
            <p:nvPr/>
          </p:nvSpPr>
          <p:spPr>
            <a:xfrm>
              <a:off x="13255508" y="4782106"/>
              <a:ext cx="2077939" cy="1541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C1D7A3-1E01-E347-AC26-81CE64DEA299}"/>
                </a:ext>
              </a:extLst>
            </p:cNvPr>
            <p:cNvSpPr/>
            <p:nvPr/>
          </p:nvSpPr>
          <p:spPr>
            <a:xfrm>
              <a:off x="17576445" y="4782106"/>
              <a:ext cx="2077939" cy="1541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04D35A-EE10-D24A-A405-0ADFA01B5922}"/>
              </a:ext>
            </a:extLst>
          </p:cNvPr>
          <p:cNvGrpSpPr/>
          <p:nvPr/>
        </p:nvGrpSpPr>
        <p:grpSpPr>
          <a:xfrm>
            <a:off x="17570157" y="1177769"/>
            <a:ext cx="4497097" cy="4497094"/>
            <a:chOff x="8713577" y="4823561"/>
            <a:chExt cx="6950494" cy="6950490"/>
          </a:xfrm>
        </p:grpSpPr>
        <p:sp>
          <p:nvSpPr>
            <p:cNvPr id="31" name="Freeform 8940">
              <a:extLst>
                <a:ext uri="{FF2B5EF4-FFF2-40B4-BE49-F238E27FC236}">
                  <a16:creationId xmlns:a16="http://schemas.microsoft.com/office/drawing/2014/main" id="{38582B4E-AABD-A845-BD28-021A9C7CB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577" y="4823561"/>
              <a:ext cx="3348118" cy="3390483"/>
            </a:xfrm>
            <a:custGeom>
              <a:avLst/>
              <a:gdLst>
                <a:gd name="T0" fmla="*/ 125052 w 347"/>
                <a:gd name="T1" fmla="*/ 126638 h 351"/>
                <a:gd name="T2" fmla="*/ 125052 w 347"/>
                <a:gd name="T3" fmla="*/ 4704 h 351"/>
                <a:gd name="T4" fmla="*/ 125052 w 347"/>
                <a:gd name="T5" fmla="*/ 4704 h 351"/>
                <a:gd name="T6" fmla="*/ 125052 w 347"/>
                <a:gd name="T7" fmla="*/ 0 h 351"/>
                <a:gd name="T8" fmla="*/ 125052 w 347"/>
                <a:gd name="T9" fmla="*/ 0 h 351"/>
                <a:gd name="T10" fmla="*/ 0 w 347"/>
                <a:gd name="T11" fmla="*/ 126638 h 351"/>
                <a:gd name="T12" fmla="*/ 0 w 347"/>
                <a:gd name="T13" fmla="*/ 126638 h 351"/>
                <a:gd name="T14" fmla="*/ 3976 w 347"/>
                <a:gd name="T15" fmla="*/ 126638 h 351"/>
                <a:gd name="T16" fmla="*/ 125052 w 347"/>
                <a:gd name="T17" fmla="*/ 126638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7" h="351">
                  <a:moveTo>
                    <a:pt x="346" y="350"/>
                  </a:moveTo>
                  <a:lnTo>
                    <a:pt x="346" y="13"/>
                  </a:lnTo>
                  <a:cubicBezTo>
                    <a:pt x="346" y="9"/>
                    <a:pt x="346" y="5"/>
                    <a:pt x="346" y="0"/>
                  </a:cubicBezTo>
                  <a:cubicBezTo>
                    <a:pt x="158" y="8"/>
                    <a:pt x="6" y="160"/>
                    <a:pt x="0" y="350"/>
                  </a:cubicBezTo>
                  <a:cubicBezTo>
                    <a:pt x="4" y="350"/>
                    <a:pt x="7" y="350"/>
                    <a:pt x="11" y="350"/>
                  </a:cubicBezTo>
                  <a:lnTo>
                    <a:pt x="346" y="3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Freeform 8945">
              <a:extLst>
                <a:ext uri="{FF2B5EF4-FFF2-40B4-BE49-F238E27FC236}">
                  <a16:creationId xmlns:a16="http://schemas.microsoft.com/office/drawing/2014/main" id="{40E9E7F2-7B4A-0345-9F07-A9A89DA2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5980" y="4823561"/>
              <a:ext cx="3348091" cy="3390483"/>
            </a:xfrm>
            <a:custGeom>
              <a:avLst/>
              <a:gdLst>
                <a:gd name="T0" fmla="*/ 0 w 348"/>
                <a:gd name="T1" fmla="*/ 126638 h 351"/>
                <a:gd name="T2" fmla="*/ 121448 w 348"/>
                <a:gd name="T3" fmla="*/ 126638 h 351"/>
                <a:gd name="T4" fmla="*/ 121448 w 348"/>
                <a:gd name="T5" fmla="*/ 126638 h 351"/>
                <a:gd name="T6" fmla="*/ 125052 w 348"/>
                <a:gd name="T7" fmla="*/ 126638 h 351"/>
                <a:gd name="T8" fmla="*/ 125052 w 348"/>
                <a:gd name="T9" fmla="*/ 126638 h 351"/>
                <a:gd name="T10" fmla="*/ 0 w 348"/>
                <a:gd name="T11" fmla="*/ 0 h 351"/>
                <a:gd name="T12" fmla="*/ 0 w 348"/>
                <a:gd name="T13" fmla="*/ 0 h 351"/>
                <a:gd name="T14" fmla="*/ 0 w 348"/>
                <a:gd name="T15" fmla="*/ 4704 h 351"/>
                <a:gd name="T16" fmla="*/ 0 w 348"/>
                <a:gd name="T17" fmla="*/ 126638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8" h="351">
                  <a:moveTo>
                    <a:pt x="0" y="350"/>
                  </a:moveTo>
                  <a:lnTo>
                    <a:pt x="337" y="350"/>
                  </a:lnTo>
                  <a:cubicBezTo>
                    <a:pt x="339" y="350"/>
                    <a:pt x="344" y="350"/>
                    <a:pt x="347" y="350"/>
                  </a:cubicBezTo>
                  <a:cubicBezTo>
                    <a:pt x="341" y="160"/>
                    <a:pt x="188" y="8"/>
                    <a:pt x="0" y="0"/>
                  </a:cubicBezTo>
                  <a:cubicBezTo>
                    <a:pt x="0" y="5"/>
                    <a:pt x="0" y="9"/>
                    <a:pt x="0" y="13"/>
                  </a:cubicBezTo>
                  <a:lnTo>
                    <a:pt x="0" y="3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Freeform 8950">
              <a:extLst>
                <a:ext uri="{FF2B5EF4-FFF2-40B4-BE49-F238E27FC236}">
                  <a16:creationId xmlns:a16="http://schemas.microsoft.com/office/drawing/2014/main" id="{61078527-3FE1-6B47-9114-F5E991E1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3577" y="8425963"/>
              <a:ext cx="3348118" cy="3348088"/>
            </a:xfrm>
            <a:custGeom>
              <a:avLst/>
              <a:gdLst>
                <a:gd name="T0" fmla="*/ 125052 w 347"/>
                <a:gd name="T1" fmla="*/ 0 h 350"/>
                <a:gd name="T2" fmla="*/ 3976 w 347"/>
                <a:gd name="T3" fmla="*/ 0 h 350"/>
                <a:gd name="T4" fmla="*/ 3976 w 347"/>
                <a:gd name="T5" fmla="*/ 0 h 350"/>
                <a:gd name="T6" fmla="*/ 0 w 347"/>
                <a:gd name="T7" fmla="*/ 0 h 350"/>
                <a:gd name="T8" fmla="*/ 0 w 347"/>
                <a:gd name="T9" fmla="*/ 0 h 350"/>
                <a:gd name="T10" fmla="*/ 125052 w 347"/>
                <a:gd name="T11" fmla="*/ 125054 h 350"/>
                <a:gd name="T12" fmla="*/ 125052 w 347"/>
                <a:gd name="T13" fmla="*/ 125054 h 350"/>
                <a:gd name="T14" fmla="*/ 125052 w 347"/>
                <a:gd name="T15" fmla="*/ 120396 h 350"/>
                <a:gd name="T16" fmla="*/ 125052 w 347"/>
                <a:gd name="T17" fmla="*/ 0 h 3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7" h="350">
                  <a:moveTo>
                    <a:pt x="346" y="0"/>
                  </a:moveTo>
                  <a:lnTo>
                    <a:pt x="11" y="0"/>
                  </a:lnTo>
                  <a:cubicBezTo>
                    <a:pt x="7" y="0"/>
                    <a:pt x="4" y="0"/>
                    <a:pt x="0" y="0"/>
                  </a:cubicBezTo>
                  <a:cubicBezTo>
                    <a:pt x="7" y="189"/>
                    <a:pt x="158" y="341"/>
                    <a:pt x="346" y="349"/>
                  </a:cubicBezTo>
                  <a:cubicBezTo>
                    <a:pt x="346" y="345"/>
                    <a:pt x="346" y="341"/>
                    <a:pt x="346" y="336"/>
                  </a:cubicBezTo>
                  <a:lnTo>
                    <a:pt x="34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Freeform 8956">
              <a:extLst>
                <a:ext uri="{FF2B5EF4-FFF2-40B4-BE49-F238E27FC236}">
                  <a16:creationId xmlns:a16="http://schemas.microsoft.com/office/drawing/2014/main" id="{26152D71-B190-9941-98FF-45E3C008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5980" y="8425963"/>
              <a:ext cx="3348091" cy="3348088"/>
            </a:xfrm>
            <a:custGeom>
              <a:avLst/>
              <a:gdLst>
                <a:gd name="T0" fmla="*/ 121448 w 348"/>
                <a:gd name="T1" fmla="*/ 0 h 350"/>
                <a:gd name="T2" fmla="*/ 0 w 348"/>
                <a:gd name="T3" fmla="*/ 0 h 350"/>
                <a:gd name="T4" fmla="*/ 0 w 348"/>
                <a:gd name="T5" fmla="*/ 120396 h 350"/>
                <a:gd name="T6" fmla="*/ 0 w 348"/>
                <a:gd name="T7" fmla="*/ 120396 h 350"/>
                <a:gd name="T8" fmla="*/ 0 w 348"/>
                <a:gd name="T9" fmla="*/ 125054 h 350"/>
                <a:gd name="T10" fmla="*/ 0 w 348"/>
                <a:gd name="T11" fmla="*/ 125054 h 350"/>
                <a:gd name="T12" fmla="*/ 125052 w 348"/>
                <a:gd name="T13" fmla="*/ 0 h 350"/>
                <a:gd name="T14" fmla="*/ 125052 w 348"/>
                <a:gd name="T15" fmla="*/ 0 h 350"/>
                <a:gd name="T16" fmla="*/ 121448 w 348"/>
                <a:gd name="T17" fmla="*/ 0 h 3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8" h="350">
                  <a:moveTo>
                    <a:pt x="337" y="0"/>
                  </a:moveTo>
                  <a:lnTo>
                    <a:pt x="0" y="0"/>
                  </a:lnTo>
                  <a:lnTo>
                    <a:pt x="0" y="336"/>
                  </a:lnTo>
                  <a:cubicBezTo>
                    <a:pt x="0" y="341"/>
                    <a:pt x="0" y="345"/>
                    <a:pt x="0" y="349"/>
                  </a:cubicBezTo>
                  <a:cubicBezTo>
                    <a:pt x="188" y="341"/>
                    <a:pt x="339" y="188"/>
                    <a:pt x="347" y="0"/>
                  </a:cubicBezTo>
                  <a:cubicBezTo>
                    <a:pt x="344" y="0"/>
                    <a:pt x="339" y="0"/>
                    <a:pt x="3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243F65-D15D-F548-BDC9-4009F325A7BA}"/>
                </a:ext>
              </a:extLst>
            </p:cNvPr>
            <p:cNvSpPr/>
            <p:nvPr/>
          </p:nvSpPr>
          <p:spPr>
            <a:xfrm>
              <a:off x="8952351" y="5966499"/>
              <a:ext cx="3623618" cy="1855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E1CAC5-B1C0-BD4A-88E0-7735A0375988}"/>
                </a:ext>
              </a:extLst>
            </p:cNvPr>
            <p:cNvSpPr/>
            <p:nvPr/>
          </p:nvSpPr>
          <p:spPr>
            <a:xfrm>
              <a:off x="11955692" y="5966499"/>
              <a:ext cx="3623618" cy="1855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3B883A-AF59-654D-9D36-E666EDD5E740}"/>
                </a:ext>
              </a:extLst>
            </p:cNvPr>
            <p:cNvSpPr/>
            <p:nvPr/>
          </p:nvSpPr>
          <p:spPr>
            <a:xfrm>
              <a:off x="8952351" y="8726346"/>
              <a:ext cx="3623618" cy="1855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258E41-DED3-BA42-B9FD-DEAB99F71F3A}"/>
                </a:ext>
              </a:extLst>
            </p:cNvPr>
            <p:cNvSpPr/>
            <p:nvPr/>
          </p:nvSpPr>
          <p:spPr>
            <a:xfrm>
              <a:off x="11955692" y="8726346"/>
              <a:ext cx="3623618" cy="1855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489A61B-4250-5D4F-B912-0480A20F5972}"/>
              </a:ext>
            </a:extLst>
          </p:cNvPr>
          <p:cNvGrpSpPr/>
          <p:nvPr/>
        </p:nvGrpSpPr>
        <p:grpSpPr>
          <a:xfrm>
            <a:off x="673878" y="5367435"/>
            <a:ext cx="3618745" cy="3901668"/>
            <a:chOff x="8020047" y="3701399"/>
            <a:chExt cx="8337556" cy="8989408"/>
          </a:xfrm>
        </p:grpSpPr>
        <p:sp>
          <p:nvSpPr>
            <p:cNvPr id="40" name="Decision 39">
              <a:extLst>
                <a:ext uri="{FF2B5EF4-FFF2-40B4-BE49-F238E27FC236}">
                  <a16:creationId xmlns:a16="http://schemas.microsoft.com/office/drawing/2014/main" id="{78B599A9-DF59-5246-A345-36C7045BF302}"/>
                </a:ext>
              </a:extLst>
            </p:cNvPr>
            <p:cNvSpPr/>
            <p:nvPr/>
          </p:nvSpPr>
          <p:spPr>
            <a:xfrm>
              <a:off x="8020047" y="3701399"/>
              <a:ext cx="8337556" cy="2809817"/>
            </a:xfrm>
            <a:prstGeom prst="flowChartDecision">
              <a:avLst/>
            </a:prstGeom>
            <a:solidFill>
              <a:schemeClr val="accent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Decision 40">
              <a:extLst>
                <a:ext uri="{FF2B5EF4-FFF2-40B4-BE49-F238E27FC236}">
                  <a16:creationId xmlns:a16="http://schemas.microsoft.com/office/drawing/2014/main" id="{ED78D742-2029-EA49-8A2F-6ECC2AB35084}"/>
                </a:ext>
              </a:extLst>
            </p:cNvPr>
            <p:cNvSpPr/>
            <p:nvPr/>
          </p:nvSpPr>
          <p:spPr>
            <a:xfrm>
              <a:off x="8020047" y="5748163"/>
              <a:ext cx="8337556" cy="2809817"/>
            </a:xfrm>
            <a:prstGeom prst="flowChartDecision">
              <a:avLst/>
            </a:prstGeom>
            <a:solidFill>
              <a:schemeClr val="accent2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Decision 41">
              <a:extLst>
                <a:ext uri="{FF2B5EF4-FFF2-40B4-BE49-F238E27FC236}">
                  <a16:creationId xmlns:a16="http://schemas.microsoft.com/office/drawing/2014/main" id="{745A0FBC-C1BD-004B-8D86-51075713CEC8}"/>
                </a:ext>
              </a:extLst>
            </p:cNvPr>
            <p:cNvSpPr/>
            <p:nvPr/>
          </p:nvSpPr>
          <p:spPr>
            <a:xfrm>
              <a:off x="8020047" y="7834226"/>
              <a:ext cx="8337556" cy="2809817"/>
            </a:xfrm>
            <a:prstGeom prst="flowChartDecision">
              <a:avLst/>
            </a:prstGeom>
            <a:solidFill>
              <a:schemeClr val="accent3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Decision 42">
              <a:extLst>
                <a:ext uri="{FF2B5EF4-FFF2-40B4-BE49-F238E27FC236}">
                  <a16:creationId xmlns:a16="http://schemas.microsoft.com/office/drawing/2014/main" id="{98327A75-ACE0-A14D-93C3-C8FE9BBCDC44}"/>
                </a:ext>
              </a:extLst>
            </p:cNvPr>
            <p:cNvSpPr/>
            <p:nvPr/>
          </p:nvSpPr>
          <p:spPr>
            <a:xfrm>
              <a:off x="8020047" y="9880990"/>
              <a:ext cx="8337556" cy="2809817"/>
            </a:xfrm>
            <a:prstGeom prst="flowChartDecision">
              <a:avLst/>
            </a:prstGeom>
            <a:solidFill>
              <a:schemeClr val="accent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7B9EB8-301D-5D47-A49C-79CE319BD89E}"/>
                </a:ext>
              </a:extLst>
            </p:cNvPr>
            <p:cNvSpPr/>
            <p:nvPr/>
          </p:nvSpPr>
          <p:spPr>
            <a:xfrm>
              <a:off x="10924036" y="4196123"/>
              <a:ext cx="2529575" cy="148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541421-E3F3-1247-A904-0C82B2CF8349}"/>
                </a:ext>
              </a:extLst>
            </p:cNvPr>
            <p:cNvSpPr/>
            <p:nvPr/>
          </p:nvSpPr>
          <p:spPr>
            <a:xfrm>
              <a:off x="10924036" y="6278924"/>
              <a:ext cx="2529575" cy="148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B9F838-D5DF-284C-A432-FCFAF15F8579}"/>
                </a:ext>
              </a:extLst>
            </p:cNvPr>
            <p:cNvSpPr/>
            <p:nvPr/>
          </p:nvSpPr>
          <p:spPr>
            <a:xfrm>
              <a:off x="10924036" y="8336324"/>
              <a:ext cx="2529575" cy="148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673A96-CC65-F249-BA24-83203A55B1FD}"/>
                </a:ext>
              </a:extLst>
            </p:cNvPr>
            <p:cNvSpPr/>
            <p:nvPr/>
          </p:nvSpPr>
          <p:spPr>
            <a:xfrm>
              <a:off x="10924036" y="10571525"/>
              <a:ext cx="2529575" cy="148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5E3376-9AD9-DB46-B7D5-8C238DFE5421}"/>
              </a:ext>
            </a:extLst>
          </p:cNvPr>
          <p:cNvGrpSpPr/>
          <p:nvPr/>
        </p:nvGrpSpPr>
        <p:grpSpPr>
          <a:xfrm>
            <a:off x="6069952" y="5478641"/>
            <a:ext cx="7065069" cy="3482470"/>
            <a:chOff x="4461804" y="5251649"/>
            <a:chExt cx="15557780" cy="7668644"/>
          </a:xfrm>
        </p:grpSpPr>
        <p:grpSp>
          <p:nvGrpSpPr>
            <p:cNvPr id="49" name="Agrupar 2">
              <a:extLst>
                <a:ext uri="{FF2B5EF4-FFF2-40B4-BE49-F238E27FC236}">
                  <a16:creationId xmlns:a16="http://schemas.microsoft.com/office/drawing/2014/main" id="{F47C378B-9C5B-1F4C-95E3-4C483704D807}"/>
                </a:ext>
              </a:extLst>
            </p:cNvPr>
            <p:cNvGrpSpPr/>
            <p:nvPr/>
          </p:nvGrpSpPr>
          <p:grpSpPr>
            <a:xfrm>
              <a:off x="4461804" y="5251649"/>
              <a:ext cx="15454042" cy="7668644"/>
              <a:chOff x="4448142" y="4942703"/>
              <a:chExt cx="15454042" cy="7668644"/>
            </a:xfrm>
          </p:grpSpPr>
          <p:sp>
            <p:nvSpPr>
              <p:cNvPr id="50" name="Freeform 1">
                <a:extLst>
                  <a:ext uri="{FF2B5EF4-FFF2-40B4-BE49-F238E27FC236}">
                    <a16:creationId xmlns:a16="http://schemas.microsoft.com/office/drawing/2014/main" id="{5570CA7B-A141-FC46-9E6A-E0E6E8FC0CC3}"/>
                  </a:ext>
                </a:extLst>
              </p:cNvPr>
              <p:cNvSpPr/>
              <p:nvPr/>
            </p:nvSpPr>
            <p:spPr>
              <a:xfrm>
                <a:off x="5728733" y="4942703"/>
                <a:ext cx="3471633" cy="76686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6" h="6175">
                    <a:moveTo>
                      <a:pt x="2796" y="6175"/>
                    </a:moveTo>
                    <a:lnTo>
                      <a:pt x="0" y="4938"/>
                    </a:lnTo>
                    <a:lnTo>
                      <a:pt x="0" y="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0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2">
                <a:extLst>
                  <a:ext uri="{FF2B5EF4-FFF2-40B4-BE49-F238E27FC236}">
                    <a16:creationId xmlns:a16="http://schemas.microsoft.com/office/drawing/2014/main" id="{40DF8318-55A3-E249-B1F1-862F00FDE8CF}"/>
                  </a:ext>
                </a:extLst>
              </p:cNvPr>
              <p:cNvSpPr/>
              <p:nvPr/>
            </p:nvSpPr>
            <p:spPr>
              <a:xfrm>
                <a:off x="4448142" y="5177457"/>
                <a:ext cx="3198370" cy="9725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76" h="784">
                    <a:moveTo>
                      <a:pt x="2576" y="784"/>
                    </a:moveTo>
                    <a:lnTo>
                      <a:pt x="0" y="784"/>
                    </a:lnTo>
                    <a:lnTo>
                      <a:pt x="0" y="0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0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480D61DF-F3AF-8541-8EB8-A2E411A602CE}"/>
                  </a:ext>
                </a:extLst>
              </p:cNvPr>
              <p:cNvSpPr/>
              <p:nvPr/>
            </p:nvSpPr>
            <p:spPr>
              <a:xfrm>
                <a:off x="11073430" y="4942703"/>
                <a:ext cx="3471633" cy="76686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6" h="6175">
                    <a:moveTo>
                      <a:pt x="2796" y="6175"/>
                    </a:moveTo>
                    <a:lnTo>
                      <a:pt x="0" y="4938"/>
                    </a:lnTo>
                    <a:lnTo>
                      <a:pt x="0" y="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0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502E6185-86C0-C142-BD56-10153E7E9052}"/>
                  </a:ext>
                </a:extLst>
              </p:cNvPr>
              <p:cNvSpPr/>
              <p:nvPr/>
            </p:nvSpPr>
            <p:spPr>
              <a:xfrm>
                <a:off x="9794084" y="5177457"/>
                <a:ext cx="3197132" cy="9725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75" h="784">
                    <a:moveTo>
                      <a:pt x="2575" y="784"/>
                    </a:moveTo>
                    <a:lnTo>
                      <a:pt x="0" y="784"/>
                    </a:lnTo>
                    <a:lnTo>
                      <a:pt x="0" y="0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0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95">
                <a:extLst>
                  <a:ext uri="{FF2B5EF4-FFF2-40B4-BE49-F238E27FC236}">
                    <a16:creationId xmlns:a16="http://schemas.microsoft.com/office/drawing/2014/main" id="{74C06FC1-1461-BD4A-BA01-7224C3DDD858}"/>
                  </a:ext>
                </a:extLst>
              </p:cNvPr>
              <p:cNvSpPr/>
              <p:nvPr/>
            </p:nvSpPr>
            <p:spPr>
              <a:xfrm>
                <a:off x="16429312" y="4942703"/>
                <a:ext cx="3472872" cy="76686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7" h="6175">
                    <a:moveTo>
                      <a:pt x="2797" y="6175"/>
                    </a:moveTo>
                    <a:lnTo>
                      <a:pt x="0" y="4938"/>
                    </a:lnTo>
                    <a:lnTo>
                      <a:pt x="0" y="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0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96">
                <a:extLst>
                  <a:ext uri="{FF2B5EF4-FFF2-40B4-BE49-F238E27FC236}">
                    <a16:creationId xmlns:a16="http://schemas.microsoft.com/office/drawing/2014/main" id="{FB44995A-7334-B842-93B7-C12DF8ED7A9C}"/>
                  </a:ext>
                </a:extLst>
              </p:cNvPr>
              <p:cNvSpPr/>
              <p:nvPr/>
            </p:nvSpPr>
            <p:spPr>
              <a:xfrm>
                <a:off x="15149959" y="5177457"/>
                <a:ext cx="3198370" cy="9725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76" h="784">
                    <a:moveTo>
                      <a:pt x="2576" y="784"/>
                    </a:moveTo>
                    <a:lnTo>
                      <a:pt x="0" y="784"/>
                    </a:lnTo>
                    <a:lnTo>
                      <a:pt x="0" y="0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0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6" name="CuadroTexto 325">
              <a:extLst>
                <a:ext uri="{FF2B5EF4-FFF2-40B4-BE49-F238E27FC236}">
                  <a16:creationId xmlns:a16="http://schemas.microsoft.com/office/drawing/2014/main" id="{230880BC-0FFD-4149-B5D7-8A39A53DCE16}"/>
                </a:ext>
              </a:extLst>
            </p:cNvPr>
            <p:cNvSpPr txBox="1"/>
            <p:nvPr/>
          </p:nvSpPr>
          <p:spPr>
            <a:xfrm>
              <a:off x="4918698" y="5668765"/>
              <a:ext cx="2284571" cy="74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  <a:endPara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7" name="CuadroTexto 326">
              <a:extLst>
                <a:ext uri="{FF2B5EF4-FFF2-40B4-BE49-F238E27FC236}">
                  <a16:creationId xmlns:a16="http://schemas.microsoft.com/office/drawing/2014/main" id="{52A342A6-7641-684C-BE13-9401EC3296C1}"/>
                </a:ext>
              </a:extLst>
            </p:cNvPr>
            <p:cNvSpPr txBox="1"/>
            <p:nvPr/>
          </p:nvSpPr>
          <p:spPr>
            <a:xfrm>
              <a:off x="10238410" y="5649515"/>
              <a:ext cx="2323398" cy="74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58" name="CuadroTexto 327">
              <a:extLst>
                <a:ext uri="{FF2B5EF4-FFF2-40B4-BE49-F238E27FC236}">
                  <a16:creationId xmlns:a16="http://schemas.microsoft.com/office/drawing/2014/main" id="{A5AB3DAC-2F9C-3143-9ACF-9E15906FBFD7}"/>
                </a:ext>
              </a:extLst>
            </p:cNvPr>
            <p:cNvSpPr txBox="1"/>
            <p:nvPr/>
          </p:nvSpPr>
          <p:spPr>
            <a:xfrm>
              <a:off x="15462917" y="5668765"/>
              <a:ext cx="2602262" cy="74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  <a:endPara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9" name="CuadroTexto 328">
              <a:extLst>
                <a:ext uri="{FF2B5EF4-FFF2-40B4-BE49-F238E27FC236}">
                  <a16:creationId xmlns:a16="http://schemas.microsoft.com/office/drawing/2014/main" id="{D9A35265-A109-3E4A-BA08-91E7FB852D2E}"/>
                </a:ext>
              </a:extLst>
            </p:cNvPr>
            <p:cNvSpPr txBox="1"/>
            <p:nvPr/>
          </p:nvSpPr>
          <p:spPr>
            <a:xfrm>
              <a:off x="6902572" y="6478869"/>
              <a:ext cx="1486805" cy="243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</a:t>
              </a:r>
            </a:p>
          </p:txBody>
        </p:sp>
        <p:sp>
          <p:nvSpPr>
            <p:cNvPr id="60" name="CuadroTexto 329">
              <a:extLst>
                <a:ext uri="{FF2B5EF4-FFF2-40B4-BE49-F238E27FC236}">
                  <a16:creationId xmlns:a16="http://schemas.microsoft.com/office/drawing/2014/main" id="{3F2437E3-47B5-5240-812F-214AECFB7651}"/>
                </a:ext>
              </a:extLst>
            </p:cNvPr>
            <p:cNvSpPr txBox="1"/>
            <p:nvPr/>
          </p:nvSpPr>
          <p:spPr>
            <a:xfrm>
              <a:off x="12346573" y="6497459"/>
              <a:ext cx="1486805" cy="243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  <p:sp>
          <p:nvSpPr>
            <p:cNvPr id="61" name="CuadroTexto 330">
              <a:extLst>
                <a:ext uri="{FF2B5EF4-FFF2-40B4-BE49-F238E27FC236}">
                  <a16:creationId xmlns:a16="http://schemas.microsoft.com/office/drawing/2014/main" id="{4D15D476-EE81-4949-BA54-AAB60BE1DAC4}"/>
                </a:ext>
              </a:extLst>
            </p:cNvPr>
            <p:cNvSpPr txBox="1"/>
            <p:nvPr/>
          </p:nvSpPr>
          <p:spPr>
            <a:xfrm>
              <a:off x="17645415" y="6478867"/>
              <a:ext cx="1486805" cy="2439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  <p:sp>
          <p:nvSpPr>
            <p:cNvPr id="62" name="CuadroTexto 331">
              <a:extLst>
                <a:ext uri="{FF2B5EF4-FFF2-40B4-BE49-F238E27FC236}">
                  <a16:creationId xmlns:a16="http://schemas.microsoft.com/office/drawing/2014/main" id="{7F9EDBEE-6355-CC40-99C7-E967E80FF772}"/>
                </a:ext>
              </a:extLst>
            </p:cNvPr>
            <p:cNvSpPr txBox="1"/>
            <p:nvPr/>
          </p:nvSpPr>
          <p:spPr>
            <a:xfrm>
              <a:off x="5664302" y="9060306"/>
              <a:ext cx="3679365" cy="162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63" name="CuadroTexto 332">
              <a:extLst>
                <a:ext uri="{FF2B5EF4-FFF2-40B4-BE49-F238E27FC236}">
                  <a16:creationId xmlns:a16="http://schemas.microsoft.com/office/drawing/2014/main" id="{64FD5727-59BD-DA41-974E-FB91F35A1D42}"/>
                </a:ext>
              </a:extLst>
            </p:cNvPr>
            <p:cNvSpPr txBox="1"/>
            <p:nvPr/>
          </p:nvSpPr>
          <p:spPr>
            <a:xfrm>
              <a:off x="10988475" y="9042119"/>
              <a:ext cx="3679365" cy="162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64" name="CuadroTexto 333">
              <a:extLst>
                <a:ext uri="{FF2B5EF4-FFF2-40B4-BE49-F238E27FC236}">
                  <a16:creationId xmlns:a16="http://schemas.microsoft.com/office/drawing/2014/main" id="{1B5B32D5-C2BA-DD49-B19F-7ECF82C8C8F9}"/>
                </a:ext>
              </a:extLst>
            </p:cNvPr>
            <p:cNvSpPr txBox="1"/>
            <p:nvPr/>
          </p:nvSpPr>
          <p:spPr>
            <a:xfrm>
              <a:off x="16340219" y="9037719"/>
              <a:ext cx="3679365" cy="162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16FF23-CBE9-EA4A-9152-121F479473FD}"/>
              </a:ext>
            </a:extLst>
          </p:cNvPr>
          <p:cNvGrpSpPr/>
          <p:nvPr/>
        </p:nvGrpSpPr>
        <p:grpSpPr>
          <a:xfrm>
            <a:off x="15463085" y="6934377"/>
            <a:ext cx="6604169" cy="1893673"/>
            <a:chOff x="2678414" y="5941060"/>
            <a:chExt cx="19020822" cy="5454015"/>
          </a:xfrm>
        </p:grpSpPr>
        <p:grpSp>
          <p:nvGrpSpPr>
            <p:cNvPr id="66" name="Agrupar 2">
              <a:extLst>
                <a:ext uri="{FF2B5EF4-FFF2-40B4-BE49-F238E27FC236}">
                  <a16:creationId xmlns:a16="http://schemas.microsoft.com/office/drawing/2014/main" id="{A2394EFE-D7DF-884A-B310-64F04A040EB0}"/>
                </a:ext>
              </a:extLst>
            </p:cNvPr>
            <p:cNvGrpSpPr/>
            <p:nvPr/>
          </p:nvGrpSpPr>
          <p:grpSpPr>
            <a:xfrm>
              <a:off x="2678414" y="5941060"/>
              <a:ext cx="19020822" cy="5454015"/>
              <a:chOff x="2662038" y="6565240"/>
              <a:chExt cx="19020822" cy="5454015"/>
            </a:xfrm>
          </p:grpSpPr>
          <p:sp>
            <p:nvSpPr>
              <p:cNvPr id="67" name="Freeform 1">
                <a:extLst>
                  <a:ext uri="{FF2B5EF4-FFF2-40B4-BE49-F238E27FC236}">
                    <a16:creationId xmlns:a16="http://schemas.microsoft.com/office/drawing/2014/main" id="{0463ACCA-B679-9848-8926-59DE3C4E3E54}"/>
                  </a:ext>
                </a:extLst>
              </p:cNvPr>
              <p:cNvSpPr/>
              <p:nvPr/>
            </p:nvSpPr>
            <p:spPr>
              <a:xfrm>
                <a:off x="13011844" y="6565240"/>
                <a:ext cx="8671016" cy="54540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54" h="3997">
                    <a:moveTo>
                      <a:pt x="0" y="1092"/>
                    </a:moveTo>
                    <a:lnTo>
                      <a:pt x="0" y="3997"/>
                    </a:lnTo>
                    <a:lnTo>
                      <a:pt x="4224" y="3997"/>
                    </a:lnTo>
                    <a:lnTo>
                      <a:pt x="63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2">
                <a:extLst>
                  <a:ext uri="{FF2B5EF4-FFF2-40B4-BE49-F238E27FC236}">
                    <a16:creationId xmlns:a16="http://schemas.microsoft.com/office/drawing/2014/main" id="{5C18C0F4-620A-B041-A1E5-7331A224D328}"/>
                  </a:ext>
                </a:extLst>
              </p:cNvPr>
              <p:cNvSpPr/>
              <p:nvPr/>
            </p:nvSpPr>
            <p:spPr>
              <a:xfrm>
                <a:off x="7242540" y="6565240"/>
                <a:ext cx="8671016" cy="54540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354" h="3997">
                    <a:moveTo>
                      <a:pt x="0" y="1092"/>
                    </a:moveTo>
                    <a:lnTo>
                      <a:pt x="0" y="3997"/>
                    </a:lnTo>
                    <a:lnTo>
                      <a:pt x="4224" y="3997"/>
                    </a:lnTo>
                    <a:lnTo>
                      <a:pt x="63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3">
                <a:extLst>
                  <a:ext uri="{FF2B5EF4-FFF2-40B4-BE49-F238E27FC236}">
                    <a16:creationId xmlns:a16="http://schemas.microsoft.com/office/drawing/2014/main" id="{5CB62714-5A7B-D44E-813C-86947E8E17BB}"/>
                  </a:ext>
                </a:extLst>
              </p:cNvPr>
              <p:cNvSpPr/>
              <p:nvPr/>
            </p:nvSpPr>
            <p:spPr>
              <a:xfrm>
                <a:off x="2662038" y="6565240"/>
                <a:ext cx="7476755" cy="54540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79" h="3997">
                    <a:moveTo>
                      <a:pt x="0" y="1092"/>
                    </a:moveTo>
                    <a:lnTo>
                      <a:pt x="0" y="3997"/>
                    </a:lnTo>
                    <a:lnTo>
                      <a:pt x="3642" y="3997"/>
                    </a:lnTo>
                    <a:lnTo>
                      <a:pt x="5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5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70" name="CuadroTexto 311">
              <a:extLst>
                <a:ext uri="{FF2B5EF4-FFF2-40B4-BE49-F238E27FC236}">
                  <a16:creationId xmlns:a16="http://schemas.microsoft.com/office/drawing/2014/main" id="{8A8B4AA6-8ECB-AF46-8852-6FF6563C32EA}"/>
                </a:ext>
              </a:extLst>
            </p:cNvPr>
            <p:cNvSpPr txBox="1"/>
            <p:nvPr/>
          </p:nvSpPr>
          <p:spPr>
            <a:xfrm>
              <a:off x="3575734" y="7418193"/>
              <a:ext cx="1985698" cy="168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71" name="CuadroTexto 312">
              <a:extLst>
                <a:ext uri="{FF2B5EF4-FFF2-40B4-BE49-F238E27FC236}">
                  <a16:creationId xmlns:a16="http://schemas.microsoft.com/office/drawing/2014/main" id="{426105E2-B256-7542-A481-154F60494A18}"/>
                </a:ext>
              </a:extLst>
            </p:cNvPr>
            <p:cNvSpPr txBox="1"/>
            <p:nvPr/>
          </p:nvSpPr>
          <p:spPr>
            <a:xfrm>
              <a:off x="3563539" y="9097919"/>
              <a:ext cx="4539397" cy="166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72" name="CuadroTexto 313">
              <a:extLst>
                <a:ext uri="{FF2B5EF4-FFF2-40B4-BE49-F238E27FC236}">
                  <a16:creationId xmlns:a16="http://schemas.microsoft.com/office/drawing/2014/main" id="{E5849DD9-829C-E349-B600-04DEAB5A88B5}"/>
                </a:ext>
              </a:extLst>
            </p:cNvPr>
            <p:cNvSpPr txBox="1"/>
            <p:nvPr/>
          </p:nvSpPr>
          <p:spPr>
            <a:xfrm>
              <a:off x="9388019" y="7473563"/>
              <a:ext cx="1985698" cy="168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73" name="CuadroTexto 314">
              <a:extLst>
                <a:ext uri="{FF2B5EF4-FFF2-40B4-BE49-F238E27FC236}">
                  <a16:creationId xmlns:a16="http://schemas.microsoft.com/office/drawing/2014/main" id="{6E4FC0DE-2A01-C54E-9D04-C00348824773}"/>
                </a:ext>
              </a:extLst>
            </p:cNvPr>
            <p:cNvSpPr txBox="1"/>
            <p:nvPr/>
          </p:nvSpPr>
          <p:spPr>
            <a:xfrm>
              <a:off x="9415581" y="9153286"/>
              <a:ext cx="4539397" cy="166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  <p:sp>
          <p:nvSpPr>
            <p:cNvPr id="74" name="CuadroTexto 315">
              <a:extLst>
                <a:ext uri="{FF2B5EF4-FFF2-40B4-BE49-F238E27FC236}">
                  <a16:creationId xmlns:a16="http://schemas.microsoft.com/office/drawing/2014/main" id="{56C3B88B-1090-D44E-83BE-92900C2C6A31}"/>
                </a:ext>
              </a:extLst>
            </p:cNvPr>
            <p:cNvSpPr txBox="1"/>
            <p:nvPr/>
          </p:nvSpPr>
          <p:spPr>
            <a:xfrm>
              <a:off x="15223615" y="7418193"/>
              <a:ext cx="1985698" cy="168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75" name="CuadroTexto 316">
              <a:extLst>
                <a:ext uri="{FF2B5EF4-FFF2-40B4-BE49-F238E27FC236}">
                  <a16:creationId xmlns:a16="http://schemas.microsoft.com/office/drawing/2014/main" id="{DBC5639C-0927-D749-96AF-059A87D2A1E6}"/>
                </a:ext>
              </a:extLst>
            </p:cNvPr>
            <p:cNvSpPr txBox="1"/>
            <p:nvPr/>
          </p:nvSpPr>
          <p:spPr>
            <a:xfrm>
              <a:off x="15251178" y="9097919"/>
              <a:ext cx="4539397" cy="166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 service being offered.</a:t>
              </a:r>
            </a:p>
          </p:txBody>
        </p:sp>
      </p:grpSp>
      <p:sp>
        <p:nvSpPr>
          <p:cNvPr id="78" name="Freeform 1">
            <a:extLst>
              <a:ext uri="{FF2B5EF4-FFF2-40B4-BE49-F238E27FC236}">
                <a16:creationId xmlns:a16="http://schemas.microsoft.com/office/drawing/2014/main" id="{774CC48A-9F7D-4342-B040-45F67527BE8C}"/>
              </a:ext>
            </a:extLst>
          </p:cNvPr>
          <p:cNvSpPr/>
          <p:nvPr/>
        </p:nvSpPr>
        <p:spPr>
          <a:xfrm>
            <a:off x="2655973" y="9795614"/>
            <a:ext cx="1177999" cy="2400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1" h="4484">
                <a:moveTo>
                  <a:pt x="2201" y="4484"/>
                </a:moveTo>
                <a:lnTo>
                  <a:pt x="0" y="4484"/>
                </a:lnTo>
                <a:lnTo>
                  <a:pt x="0" y="0"/>
                </a:lnTo>
                <a:lnTo>
                  <a:pt x="2201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0F350DF2-52B0-914A-A4DC-B5E5FEA85DCE}"/>
              </a:ext>
            </a:extLst>
          </p:cNvPr>
          <p:cNvSpPr/>
          <p:nvPr/>
        </p:nvSpPr>
        <p:spPr>
          <a:xfrm>
            <a:off x="2494800" y="11445886"/>
            <a:ext cx="1500341" cy="15003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3" h="2803">
                <a:moveTo>
                  <a:pt x="0" y="1401"/>
                </a:moveTo>
                <a:cubicBezTo>
                  <a:pt x="0" y="2175"/>
                  <a:pt x="628" y="2803"/>
                  <a:pt x="1402" y="2803"/>
                </a:cubicBezTo>
                <a:cubicBezTo>
                  <a:pt x="2176" y="2803"/>
                  <a:pt x="2803" y="2175"/>
                  <a:pt x="2803" y="1401"/>
                </a:cubicBezTo>
                <a:cubicBezTo>
                  <a:pt x="2803" y="627"/>
                  <a:pt x="2176" y="0"/>
                  <a:pt x="1402" y="0"/>
                </a:cubicBezTo>
                <a:cubicBezTo>
                  <a:pt x="628" y="0"/>
                  <a:pt x="0" y="627"/>
                  <a:pt x="0" y="140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2B0AFED4-30FF-3F43-8D67-25FF937DBACD}"/>
              </a:ext>
            </a:extLst>
          </p:cNvPr>
          <p:cNvSpPr/>
          <p:nvPr/>
        </p:nvSpPr>
        <p:spPr>
          <a:xfrm>
            <a:off x="3050603" y="9961605"/>
            <a:ext cx="1382543" cy="2934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3" h="549">
                <a:moveTo>
                  <a:pt x="2583" y="549"/>
                </a:moveTo>
                <a:lnTo>
                  <a:pt x="0" y="549"/>
                </a:lnTo>
                <a:lnTo>
                  <a:pt x="0" y="0"/>
                </a:lnTo>
                <a:lnTo>
                  <a:pt x="2583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DAC1E5A3-03D7-5145-A37A-A1FFDF7624FA}"/>
              </a:ext>
            </a:extLst>
          </p:cNvPr>
          <p:cNvSpPr/>
          <p:nvPr/>
        </p:nvSpPr>
        <p:spPr>
          <a:xfrm>
            <a:off x="4810641" y="9790259"/>
            <a:ext cx="1177999" cy="2400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1" h="4485">
                <a:moveTo>
                  <a:pt x="2201" y="4485"/>
                </a:moveTo>
                <a:lnTo>
                  <a:pt x="0" y="4485"/>
                </a:lnTo>
                <a:lnTo>
                  <a:pt x="0" y="0"/>
                </a:lnTo>
                <a:lnTo>
                  <a:pt x="2201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C817C439-2B43-8342-A516-FC639345C3C9}"/>
              </a:ext>
            </a:extLst>
          </p:cNvPr>
          <p:cNvSpPr/>
          <p:nvPr/>
        </p:nvSpPr>
        <p:spPr>
          <a:xfrm>
            <a:off x="4649469" y="11440531"/>
            <a:ext cx="1500341" cy="15003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3" h="2803">
                <a:moveTo>
                  <a:pt x="0" y="1402"/>
                </a:moveTo>
                <a:cubicBezTo>
                  <a:pt x="0" y="2175"/>
                  <a:pt x="627" y="2803"/>
                  <a:pt x="1401" y="2803"/>
                </a:cubicBezTo>
                <a:cubicBezTo>
                  <a:pt x="2175" y="2803"/>
                  <a:pt x="2803" y="2175"/>
                  <a:pt x="2803" y="1402"/>
                </a:cubicBezTo>
                <a:cubicBezTo>
                  <a:pt x="2803" y="627"/>
                  <a:pt x="2175" y="0"/>
                  <a:pt x="1401" y="0"/>
                </a:cubicBezTo>
                <a:cubicBezTo>
                  <a:pt x="627" y="0"/>
                  <a:pt x="0" y="627"/>
                  <a:pt x="0" y="140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4D802BD7-64E2-8F4B-AC98-95775339C6EE}"/>
              </a:ext>
            </a:extLst>
          </p:cNvPr>
          <p:cNvSpPr/>
          <p:nvPr/>
        </p:nvSpPr>
        <p:spPr>
          <a:xfrm>
            <a:off x="5205271" y="9956252"/>
            <a:ext cx="1382543" cy="2939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3" h="550">
                <a:moveTo>
                  <a:pt x="2583" y="550"/>
                </a:moveTo>
                <a:lnTo>
                  <a:pt x="0" y="550"/>
                </a:lnTo>
                <a:lnTo>
                  <a:pt x="0" y="0"/>
                </a:lnTo>
                <a:lnTo>
                  <a:pt x="2583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A18A929D-006B-9D4B-8F31-4131607FE34C}"/>
              </a:ext>
            </a:extLst>
          </p:cNvPr>
          <p:cNvSpPr/>
          <p:nvPr/>
        </p:nvSpPr>
        <p:spPr>
          <a:xfrm>
            <a:off x="6925685" y="9786513"/>
            <a:ext cx="1177464" cy="24009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0" h="4485">
                <a:moveTo>
                  <a:pt x="2200" y="4485"/>
                </a:moveTo>
                <a:lnTo>
                  <a:pt x="0" y="4485"/>
                </a:lnTo>
                <a:lnTo>
                  <a:pt x="0" y="0"/>
                </a:lnTo>
                <a:lnTo>
                  <a:pt x="2200" y="0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9772EB80-C444-234B-B72D-C20B717A9996}"/>
              </a:ext>
            </a:extLst>
          </p:cNvPr>
          <p:cNvSpPr/>
          <p:nvPr/>
        </p:nvSpPr>
        <p:spPr>
          <a:xfrm>
            <a:off x="6764513" y="11437318"/>
            <a:ext cx="1500341" cy="1499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3" h="2802">
                <a:moveTo>
                  <a:pt x="0" y="1401"/>
                </a:moveTo>
                <a:cubicBezTo>
                  <a:pt x="0" y="2175"/>
                  <a:pt x="627" y="2802"/>
                  <a:pt x="1401" y="2802"/>
                </a:cubicBezTo>
                <a:cubicBezTo>
                  <a:pt x="2176" y="2802"/>
                  <a:pt x="2803" y="2175"/>
                  <a:pt x="2803" y="1401"/>
                </a:cubicBezTo>
                <a:cubicBezTo>
                  <a:pt x="2803" y="627"/>
                  <a:pt x="2176" y="0"/>
                  <a:pt x="1401" y="0"/>
                </a:cubicBezTo>
                <a:cubicBezTo>
                  <a:pt x="627" y="0"/>
                  <a:pt x="0" y="627"/>
                  <a:pt x="0" y="140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C6FA6A3A-C548-E549-86C1-A15C5B627948}"/>
              </a:ext>
            </a:extLst>
          </p:cNvPr>
          <p:cNvSpPr/>
          <p:nvPr/>
        </p:nvSpPr>
        <p:spPr>
          <a:xfrm>
            <a:off x="7320315" y="9953037"/>
            <a:ext cx="1382543" cy="2934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3" h="549">
                <a:moveTo>
                  <a:pt x="2583" y="549"/>
                </a:moveTo>
                <a:lnTo>
                  <a:pt x="0" y="549"/>
                </a:lnTo>
                <a:lnTo>
                  <a:pt x="0" y="0"/>
                </a:lnTo>
                <a:lnTo>
                  <a:pt x="2583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CuadroTexto 337">
            <a:extLst>
              <a:ext uri="{FF2B5EF4-FFF2-40B4-BE49-F238E27FC236}">
                <a16:creationId xmlns:a16="http://schemas.microsoft.com/office/drawing/2014/main" id="{1F6D99A3-EED2-614E-A7CE-4275B81B46A4}"/>
              </a:ext>
            </a:extLst>
          </p:cNvPr>
          <p:cNvSpPr txBox="1"/>
          <p:nvPr/>
        </p:nvSpPr>
        <p:spPr>
          <a:xfrm>
            <a:off x="3319522" y="9965116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1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8" name="CuadroTexto 338">
            <a:extLst>
              <a:ext uri="{FF2B5EF4-FFF2-40B4-BE49-F238E27FC236}">
                <a16:creationId xmlns:a16="http://schemas.microsoft.com/office/drawing/2014/main" id="{DE9A6707-3015-AE49-9D01-E1C3176D0049}"/>
              </a:ext>
            </a:extLst>
          </p:cNvPr>
          <p:cNvSpPr txBox="1"/>
          <p:nvPr/>
        </p:nvSpPr>
        <p:spPr>
          <a:xfrm>
            <a:off x="5487453" y="997330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1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" name="CuadroTexto 339">
            <a:extLst>
              <a:ext uri="{FF2B5EF4-FFF2-40B4-BE49-F238E27FC236}">
                <a16:creationId xmlns:a16="http://schemas.microsoft.com/office/drawing/2014/main" id="{84E37E6E-7FC2-2144-9649-39D5E9B60EDB}"/>
              </a:ext>
            </a:extLst>
          </p:cNvPr>
          <p:cNvSpPr txBox="1"/>
          <p:nvPr/>
        </p:nvSpPr>
        <p:spPr>
          <a:xfrm>
            <a:off x="7550644" y="996095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1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0" name="CuadroTexto 340">
            <a:extLst>
              <a:ext uri="{FF2B5EF4-FFF2-40B4-BE49-F238E27FC236}">
                <a16:creationId xmlns:a16="http://schemas.microsoft.com/office/drawing/2014/main" id="{16A2FF63-FBBE-9D4E-BF73-9B4C87A64FDB}"/>
              </a:ext>
            </a:extLst>
          </p:cNvPr>
          <p:cNvSpPr txBox="1"/>
          <p:nvPr/>
        </p:nvSpPr>
        <p:spPr>
          <a:xfrm>
            <a:off x="2677247" y="10588855"/>
            <a:ext cx="1167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5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91" name="CuadroTexto 341">
            <a:extLst>
              <a:ext uri="{FF2B5EF4-FFF2-40B4-BE49-F238E27FC236}">
                <a16:creationId xmlns:a16="http://schemas.microsoft.com/office/drawing/2014/main" id="{4D9F9180-10EF-B54E-8145-843E366B2677}"/>
              </a:ext>
            </a:extLst>
          </p:cNvPr>
          <p:cNvSpPr txBox="1"/>
          <p:nvPr/>
        </p:nvSpPr>
        <p:spPr>
          <a:xfrm>
            <a:off x="4821520" y="10588855"/>
            <a:ext cx="1167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5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92" name="CuadroTexto 352">
            <a:extLst>
              <a:ext uri="{FF2B5EF4-FFF2-40B4-BE49-F238E27FC236}">
                <a16:creationId xmlns:a16="http://schemas.microsoft.com/office/drawing/2014/main" id="{40F10D55-3A8B-1A44-8952-7F884409E22F}"/>
              </a:ext>
            </a:extLst>
          </p:cNvPr>
          <p:cNvSpPr txBox="1"/>
          <p:nvPr/>
        </p:nvSpPr>
        <p:spPr>
          <a:xfrm>
            <a:off x="6936029" y="10588855"/>
            <a:ext cx="1167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Lato" charset="0"/>
                <a:ea typeface="Lato" charset="0"/>
                <a:cs typeface="Lato" charset="0"/>
              </a:rPr>
              <a:t>Refers to a good </a:t>
            </a:r>
          </a:p>
          <a:p>
            <a:pPr algn="ctr"/>
            <a:r>
              <a:rPr lang="en-US" sz="1050" dirty="0">
                <a:latin typeface="Lato" charset="0"/>
                <a:ea typeface="Lato" charset="0"/>
                <a:cs typeface="Lato" charset="0"/>
              </a:rPr>
              <a:t>or service being offered.</a:t>
            </a:r>
          </a:p>
        </p:txBody>
      </p:sp>
      <p:sp>
        <p:nvSpPr>
          <p:cNvPr id="93" name="CuadroTexto 353">
            <a:extLst>
              <a:ext uri="{FF2B5EF4-FFF2-40B4-BE49-F238E27FC236}">
                <a16:creationId xmlns:a16="http://schemas.microsoft.com/office/drawing/2014/main" id="{27F397A9-AD8E-E345-8893-650FF6A42501}"/>
              </a:ext>
            </a:extLst>
          </p:cNvPr>
          <p:cNvSpPr txBox="1"/>
          <p:nvPr/>
        </p:nvSpPr>
        <p:spPr>
          <a:xfrm>
            <a:off x="2900492" y="1163962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4" name="CuadroTexto 354">
            <a:extLst>
              <a:ext uri="{FF2B5EF4-FFF2-40B4-BE49-F238E27FC236}">
                <a16:creationId xmlns:a16="http://schemas.microsoft.com/office/drawing/2014/main" id="{E1C87A60-76EA-1343-97D1-F257D6D9306D}"/>
              </a:ext>
            </a:extLst>
          </p:cNvPr>
          <p:cNvSpPr txBox="1"/>
          <p:nvPr/>
        </p:nvSpPr>
        <p:spPr>
          <a:xfrm>
            <a:off x="5060601" y="1163319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CuadroTexto 355">
            <a:extLst>
              <a:ext uri="{FF2B5EF4-FFF2-40B4-BE49-F238E27FC236}">
                <a16:creationId xmlns:a16="http://schemas.microsoft.com/office/drawing/2014/main" id="{088DA8A2-2F9E-5144-83D2-7A9BE4760E33}"/>
              </a:ext>
            </a:extLst>
          </p:cNvPr>
          <p:cNvSpPr txBox="1"/>
          <p:nvPr/>
        </p:nvSpPr>
        <p:spPr>
          <a:xfrm>
            <a:off x="7186774" y="1163962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A0E3F0-F259-F54B-B2C1-1A353C66BFA1}"/>
              </a:ext>
            </a:extLst>
          </p:cNvPr>
          <p:cNvGrpSpPr/>
          <p:nvPr/>
        </p:nvGrpSpPr>
        <p:grpSpPr>
          <a:xfrm>
            <a:off x="10789707" y="9776094"/>
            <a:ext cx="3329874" cy="3339584"/>
            <a:chOff x="7863624" y="4085733"/>
            <a:chExt cx="8477403" cy="8502124"/>
          </a:xfrm>
        </p:grpSpPr>
        <p:sp>
          <p:nvSpPr>
            <p:cNvPr id="97" name="Freeform 15422">
              <a:extLst>
                <a:ext uri="{FF2B5EF4-FFF2-40B4-BE49-F238E27FC236}">
                  <a16:creationId xmlns:a16="http://schemas.microsoft.com/office/drawing/2014/main" id="{55D1DC3A-1AF8-1441-8F5B-44ED87547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9964" y="8336795"/>
              <a:ext cx="4251063" cy="4251062"/>
            </a:xfrm>
            <a:custGeom>
              <a:avLst/>
              <a:gdLst>
                <a:gd name="T0" fmla="*/ 36694 w 759"/>
                <a:gd name="T1" fmla="*/ 134187 h 759"/>
                <a:gd name="T2" fmla="*/ 36694 w 759"/>
                <a:gd name="T3" fmla="*/ 134187 h 759"/>
                <a:gd name="T4" fmla="*/ 12591 w 759"/>
                <a:gd name="T5" fmla="*/ 126632 h 759"/>
                <a:gd name="T6" fmla="*/ 12591 w 759"/>
                <a:gd name="T7" fmla="*/ 126632 h 759"/>
                <a:gd name="T8" fmla="*/ 0 w 759"/>
                <a:gd name="T9" fmla="*/ 134546 h 759"/>
                <a:gd name="T10" fmla="*/ 0 w 759"/>
                <a:gd name="T11" fmla="*/ 211173 h 759"/>
                <a:gd name="T12" fmla="*/ 75907 w 759"/>
                <a:gd name="T13" fmla="*/ 211173 h 759"/>
                <a:gd name="T14" fmla="*/ 75907 w 759"/>
                <a:gd name="T15" fmla="*/ 211173 h 759"/>
                <a:gd name="T16" fmla="*/ 84181 w 759"/>
                <a:gd name="T17" fmla="*/ 223764 h 759"/>
                <a:gd name="T18" fmla="*/ 84181 w 759"/>
                <a:gd name="T19" fmla="*/ 223764 h 759"/>
                <a:gd name="T20" fmla="*/ 76986 w 759"/>
                <a:gd name="T21" fmla="*/ 247508 h 759"/>
                <a:gd name="T22" fmla="*/ 76986 w 759"/>
                <a:gd name="T23" fmla="*/ 247508 h 759"/>
                <a:gd name="T24" fmla="*/ 105766 w 759"/>
                <a:gd name="T25" fmla="*/ 272690 h 759"/>
                <a:gd name="T26" fmla="*/ 105766 w 759"/>
                <a:gd name="T27" fmla="*/ 272690 h 759"/>
                <a:gd name="T28" fmla="*/ 134187 w 759"/>
                <a:gd name="T29" fmla="*/ 247508 h 759"/>
                <a:gd name="T30" fmla="*/ 134187 w 759"/>
                <a:gd name="T31" fmla="*/ 247508 h 759"/>
                <a:gd name="T32" fmla="*/ 126632 w 759"/>
                <a:gd name="T33" fmla="*/ 223764 h 759"/>
                <a:gd name="T34" fmla="*/ 126632 w 759"/>
                <a:gd name="T35" fmla="*/ 223764 h 759"/>
                <a:gd name="T36" fmla="*/ 134546 w 759"/>
                <a:gd name="T37" fmla="*/ 211173 h 759"/>
                <a:gd name="T38" fmla="*/ 211533 w 759"/>
                <a:gd name="T39" fmla="*/ 211173 h 759"/>
                <a:gd name="T40" fmla="*/ 211533 w 759"/>
                <a:gd name="T41" fmla="*/ 211173 h 759"/>
                <a:gd name="T42" fmla="*/ 211533 w 759"/>
                <a:gd name="T43" fmla="*/ 134546 h 759"/>
                <a:gd name="T44" fmla="*/ 211533 w 759"/>
                <a:gd name="T45" fmla="*/ 134546 h 759"/>
                <a:gd name="T46" fmla="*/ 223764 w 759"/>
                <a:gd name="T47" fmla="*/ 126632 h 759"/>
                <a:gd name="T48" fmla="*/ 223764 w 759"/>
                <a:gd name="T49" fmla="*/ 126632 h 759"/>
                <a:gd name="T50" fmla="*/ 248227 w 759"/>
                <a:gd name="T51" fmla="*/ 134187 h 759"/>
                <a:gd name="T52" fmla="*/ 248227 w 759"/>
                <a:gd name="T53" fmla="*/ 134187 h 759"/>
                <a:gd name="T54" fmla="*/ 272690 w 759"/>
                <a:gd name="T55" fmla="*/ 105407 h 759"/>
                <a:gd name="T56" fmla="*/ 272690 w 759"/>
                <a:gd name="T57" fmla="*/ 105407 h 759"/>
                <a:gd name="T58" fmla="*/ 248227 w 759"/>
                <a:gd name="T59" fmla="*/ 76986 h 759"/>
                <a:gd name="T60" fmla="*/ 248227 w 759"/>
                <a:gd name="T61" fmla="*/ 76986 h 759"/>
                <a:gd name="T62" fmla="*/ 223764 w 759"/>
                <a:gd name="T63" fmla="*/ 83822 h 759"/>
                <a:gd name="T64" fmla="*/ 223764 w 759"/>
                <a:gd name="T65" fmla="*/ 83822 h 759"/>
                <a:gd name="T66" fmla="*/ 211533 w 759"/>
                <a:gd name="T67" fmla="*/ 76267 h 759"/>
                <a:gd name="T68" fmla="*/ 211533 w 759"/>
                <a:gd name="T69" fmla="*/ 0 h 759"/>
                <a:gd name="T70" fmla="*/ 211533 w 759"/>
                <a:gd name="T71" fmla="*/ 14750 h 759"/>
                <a:gd name="T72" fmla="*/ 211533 w 759"/>
                <a:gd name="T73" fmla="*/ 0 h 759"/>
                <a:gd name="T74" fmla="*/ 134546 w 759"/>
                <a:gd name="T75" fmla="*/ 0 h 759"/>
                <a:gd name="T76" fmla="*/ 134546 w 759"/>
                <a:gd name="T77" fmla="*/ 0 h 759"/>
                <a:gd name="T78" fmla="*/ 126632 w 759"/>
                <a:gd name="T79" fmla="*/ 12591 h 759"/>
                <a:gd name="T80" fmla="*/ 126632 w 759"/>
                <a:gd name="T81" fmla="*/ 12591 h 759"/>
                <a:gd name="T82" fmla="*/ 134187 w 759"/>
                <a:gd name="T83" fmla="*/ 36694 h 759"/>
                <a:gd name="T84" fmla="*/ 134187 w 759"/>
                <a:gd name="T85" fmla="*/ 36694 h 759"/>
                <a:gd name="T86" fmla="*/ 105766 w 759"/>
                <a:gd name="T87" fmla="*/ 61517 h 759"/>
                <a:gd name="T88" fmla="*/ 105766 w 759"/>
                <a:gd name="T89" fmla="*/ 61517 h 759"/>
                <a:gd name="T90" fmla="*/ 76986 w 759"/>
                <a:gd name="T91" fmla="*/ 36694 h 759"/>
                <a:gd name="T92" fmla="*/ 76986 w 759"/>
                <a:gd name="T93" fmla="*/ 36694 h 759"/>
                <a:gd name="T94" fmla="*/ 84181 w 759"/>
                <a:gd name="T95" fmla="*/ 12591 h 759"/>
                <a:gd name="T96" fmla="*/ 84181 w 759"/>
                <a:gd name="T97" fmla="*/ 12591 h 759"/>
                <a:gd name="T98" fmla="*/ 75907 w 759"/>
                <a:gd name="T99" fmla="*/ 0 h 759"/>
                <a:gd name="T100" fmla="*/ 0 w 759"/>
                <a:gd name="T101" fmla="*/ 0 h 759"/>
                <a:gd name="T102" fmla="*/ 0 w 759"/>
                <a:gd name="T103" fmla="*/ 76267 h 759"/>
                <a:gd name="T104" fmla="*/ 0 w 759"/>
                <a:gd name="T105" fmla="*/ 76267 h 759"/>
                <a:gd name="T106" fmla="*/ 12591 w 759"/>
                <a:gd name="T107" fmla="*/ 83822 h 759"/>
                <a:gd name="T108" fmla="*/ 12591 w 759"/>
                <a:gd name="T109" fmla="*/ 83822 h 759"/>
                <a:gd name="T110" fmla="*/ 36694 w 759"/>
                <a:gd name="T111" fmla="*/ 76986 h 759"/>
                <a:gd name="T112" fmla="*/ 36694 w 759"/>
                <a:gd name="T113" fmla="*/ 76986 h 759"/>
                <a:gd name="T114" fmla="*/ 61517 w 759"/>
                <a:gd name="T115" fmla="*/ 105407 h 759"/>
                <a:gd name="T116" fmla="*/ 61517 w 759"/>
                <a:gd name="T117" fmla="*/ 105407 h 759"/>
                <a:gd name="T118" fmla="*/ 36694 w 759"/>
                <a:gd name="T119" fmla="*/ 134187 h 7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59" h="759">
                  <a:moveTo>
                    <a:pt x="102" y="373"/>
                  </a:moveTo>
                  <a:lnTo>
                    <a:pt x="102" y="373"/>
                  </a:lnTo>
                  <a:cubicBezTo>
                    <a:pt x="84" y="373"/>
                    <a:pt x="59" y="364"/>
                    <a:pt x="35" y="352"/>
                  </a:cubicBezTo>
                  <a:cubicBezTo>
                    <a:pt x="19" y="345"/>
                    <a:pt x="0" y="357"/>
                    <a:pt x="0" y="374"/>
                  </a:cubicBezTo>
                  <a:lnTo>
                    <a:pt x="0" y="587"/>
                  </a:lnTo>
                  <a:lnTo>
                    <a:pt x="211" y="587"/>
                  </a:lnTo>
                  <a:cubicBezTo>
                    <a:pt x="229" y="587"/>
                    <a:pt x="241" y="606"/>
                    <a:pt x="234" y="622"/>
                  </a:cubicBezTo>
                  <a:cubicBezTo>
                    <a:pt x="222" y="645"/>
                    <a:pt x="214" y="671"/>
                    <a:pt x="214" y="688"/>
                  </a:cubicBezTo>
                  <a:cubicBezTo>
                    <a:pt x="214" y="734"/>
                    <a:pt x="250" y="758"/>
                    <a:pt x="294" y="758"/>
                  </a:cubicBezTo>
                  <a:cubicBezTo>
                    <a:pt x="337" y="758"/>
                    <a:pt x="373" y="734"/>
                    <a:pt x="373" y="688"/>
                  </a:cubicBezTo>
                  <a:cubicBezTo>
                    <a:pt x="373" y="671"/>
                    <a:pt x="364" y="645"/>
                    <a:pt x="352" y="622"/>
                  </a:cubicBezTo>
                  <a:cubicBezTo>
                    <a:pt x="345" y="607"/>
                    <a:pt x="357" y="587"/>
                    <a:pt x="374" y="587"/>
                  </a:cubicBezTo>
                  <a:lnTo>
                    <a:pt x="588" y="587"/>
                  </a:lnTo>
                  <a:lnTo>
                    <a:pt x="588" y="374"/>
                  </a:lnTo>
                  <a:cubicBezTo>
                    <a:pt x="588" y="357"/>
                    <a:pt x="607" y="345"/>
                    <a:pt x="622" y="352"/>
                  </a:cubicBezTo>
                  <a:cubicBezTo>
                    <a:pt x="645" y="364"/>
                    <a:pt x="670" y="373"/>
                    <a:pt x="690" y="373"/>
                  </a:cubicBezTo>
                  <a:cubicBezTo>
                    <a:pt x="734" y="373"/>
                    <a:pt x="758" y="337"/>
                    <a:pt x="758" y="293"/>
                  </a:cubicBezTo>
                  <a:cubicBezTo>
                    <a:pt x="758" y="250"/>
                    <a:pt x="734" y="214"/>
                    <a:pt x="690" y="214"/>
                  </a:cubicBezTo>
                  <a:cubicBezTo>
                    <a:pt x="670" y="214"/>
                    <a:pt x="645" y="221"/>
                    <a:pt x="622" y="233"/>
                  </a:cubicBezTo>
                  <a:cubicBezTo>
                    <a:pt x="607" y="241"/>
                    <a:pt x="588" y="229"/>
                    <a:pt x="588" y="212"/>
                  </a:cubicBezTo>
                  <a:lnTo>
                    <a:pt x="588" y="0"/>
                  </a:lnTo>
                  <a:lnTo>
                    <a:pt x="588" y="41"/>
                  </a:lnTo>
                  <a:lnTo>
                    <a:pt x="588" y="0"/>
                  </a:lnTo>
                  <a:lnTo>
                    <a:pt x="374" y="0"/>
                  </a:lnTo>
                  <a:cubicBezTo>
                    <a:pt x="357" y="0"/>
                    <a:pt x="345" y="19"/>
                    <a:pt x="352" y="35"/>
                  </a:cubicBezTo>
                  <a:cubicBezTo>
                    <a:pt x="364" y="57"/>
                    <a:pt x="373" y="82"/>
                    <a:pt x="373" y="102"/>
                  </a:cubicBezTo>
                  <a:cubicBezTo>
                    <a:pt x="373" y="146"/>
                    <a:pt x="337" y="171"/>
                    <a:pt x="294" y="171"/>
                  </a:cubicBezTo>
                  <a:cubicBezTo>
                    <a:pt x="250" y="171"/>
                    <a:pt x="214" y="146"/>
                    <a:pt x="214" y="102"/>
                  </a:cubicBezTo>
                  <a:cubicBezTo>
                    <a:pt x="214" y="82"/>
                    <a:pt x="222" y="57"/>
                    <a:pt x="234" y="35"/>
                  </a:cubicBezTo>
                  <a:cubicBezTo>
                    <a:pt x="241" y="19"/>
                    <a:pt x="229" y="0"/>
                    <a:pt x="211" y="0"/>
                  </a:cubicBezTo>
                  <a:lnTo>
                    <a:pt x="0" y="0"/>
                  </a:lnTo>
                  <a:lnTo>
                    <a:pt x="0" y="212"/>
                  </a:lnTo>
                  <a:cubicBezTo>
                    <a:pt x="0" y="229"/>
                    <a:pt x="19" y="241"/>
                    <a:pt x="35" y="233"/>
                  </a:cubicBezTo>
                  <a:cubicBezTo>
                    <a:pt x="59" y="221"/>
                    <a:pt x="84" y="214"/>
                    <a:pt x="102" y="214"/>
                  </a:cubicBezTo>
                  <a:cubicBezTo>
                    <a:pt x="146" y="214"/>
                    <a:pt x="171" y="250"/>
                    <a:pt x="171" y="293"/>
                  </a:cubicBezTo>
                  <a:cubicBezTo>
                    <a:pt x="171" y="337"/>
                    <a:pt x="146" y="373"/>
                    <a:pt x="102" y="3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98" name="Freeform 15423">
              <a:extLst>
                <a:ext uri="{FF2B5EF4-FFF2-40B4-BE49-F238E27FC236}">
                  <a16:creationId xmlns:a16="http://schemas.microsoft.com/office/drawing/2014/main" id="{240550C8-EC46-F746-82CA-1438C99F7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624" y="4085733"/>
              <a:ext cx="4251063" cy="4251062"/>
            </a:xfrm>
            <a:custGeom>
              <a:avLst/>
              <a:gdLst>
                <a:gd name="T0" fmla="*/ 236307 w 758"/>
                <a:gd name="T1" fmla="*/ 139040 h 760"/>
                <a:gd name="T2" fmla="*/ 236307 w 758"/>
                <a:gd name="T3" fmla="*/ 139040 h 760"/>
                <a:gd name="T4" fmla="*/ 260442 w 758"/>
                <a:gd name="T5" fmla="*/ 145866 h 760"/>
                <a:gd name="T6" fmla="*/ 260442 w 758"/>
                <a:gd name="T7" fmla="*/ 145866 h 760"/>
                <a:gd name="T8" fmla="*/ 272690 w 758"/>
                <a:gd name="T9" fmla="*/ 138321 h 760"/>
                <a:gd name="T10" fmla="*/ 272690 w 758"/>
                <a:gd name="T11" fmla="*/ 61796 h 760"/>
                <a:gd name="T12" fmla="*/ 196682 w 758"/>
                <a:gd name="T13" fmla="*/ 61796 h 760"/>
                <a:gd name="T14" fmla="*/ 196682 w 758"/>
                <a:gd name="T15" fmla="*/ 61796 h 760"/>
                <a:gd name="T16" fmla="*/ 188758 w 758"/>
                <a:gd name="T17" fmla="*/ 49221 h 760"/>
                <a:gd name="T18" fmla="*/ 188758 w 758"/>
                <a:gd name="T19" fmla="*/ 49221 h 760"/>
                <a:gd name="T20" fmla="*/ 195962 w 758"/>
                <a:gd name="T21" fmla="*/ 25149 h 760"/>
                <a:gd name="T22" fmla="*/ 195962 w 758"/>
                <a:gd name="T23" fmla="*/ 25149 h 760"/>
                <a:gd name="T24" fmla="*/ 166784 w 758"/>
                <a:gd name="T25" fmla="*/ 0 h 760"/>
                <a:gd name="T26" fmla="*/ 166784 w 758"/>
                <a:gd name="T27" fmla="*/ 0 h 760"/>
                <a:gd name="T28" fmla="*/ 138686 w 758"/>
                <a:gd name="T29" fmla="*/ 25149 h 760"/>
                <a:gd name="T30" fmla="*/ 138686 w 758"/>
                <a:gd name="T31" fmla="*/ 25149 h 760"/>
                <a:gd name="T32" fmla="*/ 145531 w 758"/>
                <a:gd name="T33" fmla="*/ 49221 h 760"/>
                <a:gd name="T34" fmla="*/ 145531 w 758"/>
                <a:gd name="T35" fmla="*/ 49221 h 760"/>
                <a:gd name="T36" fmla="*/ 137966 w 758"/>
                <a:gd name="T37" fmla="*/ 61796 h 760"/>
                <a:gd name="T38" fmla="*/ 61238 w 758"/>
                <a:gd name="T39" fmla="*/ 61796 h 760"/>
                <a:gd name="T40" fmla="*/ 61238 w 758"/>
                <a:gd name="T41" fmla="*/ 138321 h 760"/>
                <a:gd name="T42" fmla="*/ 61238 w 758"/>
                <a:gd name="T43" fmla="*/ 138321 h 760"/>
                <a:gd name="T44" fmla="*/ 48630 w 758"/>
                <a:gd name="T45" fmla="*/ 145866 h 760"/>
                <a:gd name="T46" fmla="*/ 48630 w 758"/>
                <a:gd name="T47" fmla="*/ 145866 h 760"/>
                <a:gd name="T48" fmla="*/ 24495 w 758"/>
                <a:gd name="T49" fmla="*/ 139040 h 760"/>
                <a:gd name="T50" fmla="*/ 24495 w 758"/>
                <a:gd name="T51" fmla="*/ 139040 h 760"/>
                <a:gd name="T52" fmla="*/ 0 w 758"/>
                <a:gd name="T53" fmla="*/ 167423 h 760"/>
                <a:gd name="T54" fmla="*/ 0 w 758"/>
                <a:gd name="T55" fmla="*/ 167423 h 760"/>
                <a:gd name="T56" fmla="*/ 24495 w 758"/>
                <a:gd name="T57" fmla="*/ 195806 h 760"/>
                <a:gd name="T58" fmla="*/ 24495 w 758"/>
                <a:gd name="T59" fmla="*/ 195806 h 760"/>
                <a:gd name="T60" fmla="*/ 48630 w 758"/>
                <a:gd name="T61" fmla="*/ 188979 h 760"/>
                <a:gd name="T62" fmla="*/ 48630 w 758"/>
                <a:gd name="T63" fmla="*/ 188979 h 760"/>
                <a:gd name="T64" fmla="*/ 61238 w 758"/>
                <a:gd name="T65" fmla="*/ 196524 h 760"/>
                <a:gd name="T66" fmla="*/ 61238 w 758"/>
                <a:gd name="T67" fmla="*/ 272691 h 760"/>
                <a:gd name="T68" fmla="*/ 61238 w 758"/>
                <a:gd name="T69" fmla="*/ 258320 h 760"/>
                <a:gd name="T70" fmla="*/ 61238 w 758"/>
                <a:gd name="T71" fmla="*/ 272691 h 760"/>
                <a:gd name="T72" fmla="*/ 137966 w 758"/>
                <a:gd name="T73" fmla="*/ 272691 h 760"/>
                <a:gd name="T74" fmla="*/ 137966 w 758"/>
                <a:gd name="T75" fmla="*/ 272691 h 760"/>
                <a:gd name="T76" fmla="*/ 145531 w 758"/>
                <a:gd name="T77" fmla="*/ 260116 h 760"/>
                <a:gd name="T78" fmla="*/ 145531 w 758"/>
                <a:gd name="T79" fmla="*/ 260116 h 760"/>
                <a:gd name="T80" fmla="*/ 138686 w 758"/>
                <a:gd name="T81" fmla="*/ 236404 h 760"/>
                <a:gd name="T82" fmla="*/ 138686 w 758"/>
                <a:gd name="T83" fmla="*/ 236404 h 760"/>
                <a:gd name="T84" fmla="*/ 166784 w 758"/>
                <a:gd name="T85" fmla="*/ 211254 h 760"/>
                <a:gd name="T86" fmla="*/ 166784 w 758"/>
                <a:gd name="T87" fmla="*/ 211254 h 760"/>
                <a:gd name="T88" fmla="*/ 195962 w 758"/>
                <a:gd name="T89" fmla="*/ 236404 h 760"/>
                <a:gd name="T90" fmla="*/ 195962 w 758"/>
                <a:gd name="T91" fmla="*/ 236404 h 760"/>
                <a:gd name="T92" fmla="*/ 188758 w 758"/>
                <a:gd name="T93" fmla="*/ 260116 h 760"/>
                <a:gd name="T94" fmla="*/ 188758 w 758"/>
                <a:gd name="T95" fmla="*/ 260116 h 760"/>
                <a:gd name="T96" fmla="*/ 196682 w 758"/>
                <a:gd name="T97" fmla="*/ 272691 h 760"/>
                <a:gd name="T98" fmla="*/ 272690 w 758"/>
                <a:gd name="T99" fmla="*/ 272691 h 760"/>
                <a:gd name="T100" fmla="*/ 272690 w 758"/>
                <a:gd name="T101" fmla="*/ 196524 h 760"/>
                <a:gd name="T102" fmla="*/ 272690 w 758"/>
                <a:gd name="T103" fmla="*/ 196524 h 760"/>
                <a:gd name="T104" fmla="*/ 260442 w 758"/>
                <a:gd name="T105" fmla="*/ 188979 h 760"/>
                <a:gd name="T106" fmla="*/ 260442 w 758"/>
                <a:gd name="T107" fmla="*/ 188979 h 760"/>
                <a:gd name="T108" fmla="*/ 236307 w 758"/>
                <a:gd name="T109" fmla="*/ 195806 h 760"/>
                <a:gd name="T110" fmla="*/ 236307 w 758"/>
                <a:gd name="T111" fmla="*/ 195806 h 760"/>
                <a:gd name="T112" fmla="*/ 211091 w 758"/>
                <a:gd name="T113" fmla="*/ 167423 h 760"/>
                <a:gd name="T114" fmla="*/ 211091 w 758"/>
                <a:gd name="T115" fmla="*/ 167423 h 760"/>
                <a:gd name="T116" fmla="*/ 236307 w 758"/>
                <a:gd name="T117" fmla="*/ 139040 h 76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58" h="760">
                  <a:moveTo>
                    <a:pt x="656" y="387"/>
                  </a:moveTo>
                  <a:lnTo>
                    <a:pt x="656" y="387"/>
                  </a:lnTo>
                  <a:cubicBezTo>
                    <a:pt x="674" y="387"/>
                    <a:pt x="699" y="394"/>
                    <a:pt x="723" y="406"/>
                  </a:cubicBezTo>
                  <a:cubicBezTo>
                    <a:pt x="739" y="415"/>
                    <a:pt x="757" y="403"/>
                    <a:pt x="757" y="385"/>
                  </a:cubicBezTo>
                  <a:lnTo>
                    <a:pt x="757" y="172"/>
                  </a:lnTo>
                  <a:lnTo>
                    <a:pt x="546" y="172"/>
                  </a:lnTo>
                  <a:cubicBezTo>
                    <a:pt x="527" y="172"/>
                    <a:pt x="517" y="153"/>
                    <a:pt x="524" y="137"/>
                  </a:cubicBezTo>
                  <a:cubicBezTo>
                    <a:pt x="536" y="114"/>
                    <a:pt x="544" y="88"/>
                    <a:pt x="544" y="70"/>
                  </a:cubicBezTo>
                  <a:cubicBezTo>
                    <a:pt x="544" y="25"/>
                    <a:pt x="508" y="0"/>
                    <a:pt x="463" y="0"/>
                  </a:cubicBezTo>
                  <a:cubicBezTo>
                    <a:pt x="420" y="0"/>
                    <a:pt x="385" y="25"/>
                    <a:pt x="385" y="70"/>
                  </a:cubicBezTo>
                  <a:cubicBezTo>
                    <a:pt x="385" y="88"/>
                    <a:pt x="392" y="113"/>
                    <a:pt x="404" y="137"/>
                  </a:cubicBezTo>
                  <a:cubicBezTo>
                    <a:pt x="413" y="153"/>
                    <a:pt x="402" y="172"/>
                    <a:pt x="383" y="172"/>
                  </a:cubicBezTo>
                  <a:lnTo>
                    <a:pt x="170" y="172"/>
                  </a:lnTo>
                  <a:lnTo>
                    <a:pt x="170" y="385"/>
                  </a:lnTo>
                  <a:cubicBezTo>
                    <a:pt x="170" y="403"/>
                    <a:pt x="151" y="415"/>
                    <a:pt x="135" y="406"/>
                  </a:cubicBezTo>
                  <a:cubicBezTo>
                    <a:pt x="113" y="394"/>
                    <a:pt x="87" y="387"/>
                    <a:pt x="68" y="387"/>
                  </a:cubicBezTo>
                  <a:cubicBezTo>
                    <a:pt x="24" y="387"/>
                    <a:pt x="0" y="422"/>
                    <a:pt x="0" y="466"/>
                  </a:cubicBezTo>
                  <a:cubicBezTo>
                    <a:pt x="0" y="510"/>
                    <a:pt x="24" y="545"/>
                    <a:pt x="68" y="545"/>
                  </a:cubicBezTo>
                  <a:cubicBezTo>
                    <a:pt x="87" y="545"/>
                    <a:pt x="113" y="538"/>
                    <a:pt x="135" y="526"/>
                  </a:cubicBezTo>
                  <a:cubicBezTo>
                    <a:pt x="151" y="519"/>
                    <a:pt x="170" y="529"/>
                    <a:pt x="170" y="547"/>
                  </a:cubicBezTo>
                  <a:lnTo>
                    <a:pt x="170" y="759"/>
                  </a:lnTo>
                  <a:lnTo>
                    <a:pt x="170" y="719"/>
                  </a:lnTo>
                  <a:lnTo>
                    <a:pt x="170" y="759"/>
                  </a:lnTo>
                  <a:lnTo>
                    <a:pt x="383" y="759"/>
                  </a:lnTo>
                  <a:cubicBezTo>
                    <a:pt x="402" y="759"/>
                    <a:pt x="413" y="741"/>
                    <a:pt x="404" y="724"/>
                  </a:cubicBezTo>
                  <a:cubicBezTo>
                    <a:pt x="392" y="701"/>
                    <a:pt x="385" y="675"/>
                    <a:pt x="385" y="658"/>
                  </a:cubicBezTo>
                  <a:cubicBezTo>
                    <a:pt x="385" y="612"/>
                    <a:pt x="420" y="588"/>
                    <a:pt x="463" y="588"/>
                  </a:cubicBezTo>
                  <a:cubicBezTo>
                    <a:pt x="508" y="588"/>
                    <a:pt x="544" y="612"/>
                    <a:pt x="544" y="658"/>
                  </a:cubicBezTo>
                  <a:cubicBezTo>
                    <a:pt x="544" y="675"/>
                    <a:pt x="536" y="701"/>
                    <a:pt x="524" y="724"/>
                  </a:cubicBezTo>
                  <a:cubicBezTo>
                    <a:pt x="517" y="741"/>
                    <a:pt x="527" y="759"/>
                    <a:pt x="546" y="759"/>
                  </a:cubicBezTo>
                  <a:lnTo>
                    <a:pt x="757" y="759"/>
                  </a:lnTo>
                  <a:lnTo>
                    <a:pt x="757" y="547"/>
                  </a:lnTo>
                  <a:cubicBezTo>
                    <a:pt x="757" y="529"/>
                    <a:pt x="739" y="519"/>
                    <a:pt x="723" y="526"/>
                  </a:cubicBezTo>
                  <a:cubicBezTo>
                    <a:pt x="699" y="538"/>
                    <a:pt x="674" y="545"/>
                    <a:pt x="656" y="545"/>
                  </a:cubicBezTo>
                  <a:cubicBezTo>
                    <a:pt x="611" y="545"/>
                    <a:pt x="586" y="510"/>
                    <a:pt x="586" y="466"/>
                  </a:cubicBezTo>
                  <a:cubicBezTo>
                    <a:pt x="586" y="422"/>
                    <a:pt x="611" y="387"/>
                    <a:pt x="656" y="3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99" name="Freeform 15424">
              <a:extLst>
                <a:ext uri="{FF2B5EF4-FFF2-40B4-BE49-F238E27FC236}">
                  <a16:creationId xmlns:a16="http://schemas.microsoft.com/office/drawing/2014/main" id="{1BB4622D-8167-D24A-A3F4-9B794AFCE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776" y="5049644"/>
              <a:ext cx="4251063" cy="4251062"/>
            </a:xfrm>
            <a:custGeom>
              <a:avLst/>
              <a:gdLst>
                <a:gd name="T0" fmla="*/ 235685 w 760"/>
                <a:gd name="T1" fmla="*/ 134187 h 759"/>
                <a:gd name="T2" fmla="*/ 235685 w 760"/>
                <a:gd name="T3" fmla="*/ 134187 h 759"/>
                <a:gd name="T4" fmla="*/ 259757 w 760"/>
                <a:gd name="T5" fmla="*/ 126632 h 759"/>
                <a:gd name="T6" fmla="*/ 259757 w 760"/>
                <a:gd name="T7" fmla="*/ 126632 h 759"/>
                <a:gd name="T8" fmla="*/ 272691 w 760"/>
                <a:gd name="T9" fmla="*/ 134546 h 759"/>
                <a:gd name="T10" fmla="*/ 272691 w 760"/>
                <a:gd name="T11" fmla="*/ 211533 h 759"/>
                <a:gd name="T12" fmla="*/ 196524 w 760"/>
                <a:gd name="T13" fmla="*/ 211533 h 759"/>
                <a:gd name="T14" fmla="*/ 196524 w 760"/>
                <a:gd name="T15" fmla="*/ 211533 h 759"/>
                <a:gd name="T16" fmla="*/ 188261 w 760"/>
                <a:gd name="T17" fmla="*/ 223764 h 759"/>
                <a:gd name="T18" fmla="*/ 188261 w 760"/>
                <a:gd name="T19" fmla="*/ 223764 h 759"/>
                <a:gd name="T20" fmla="*/ 195446 w 760"/>
                <a:gd name="T21" fmla="*/ 248227 h 759"/>
                <a:gd name="T22" fmla="*/ 195446 w 760"/>
                <a:gd name="T23" fmla="*/ 248227 h 759"/>
                <a:gd name="T24" fmla="*/ 167063 w 760"/>
                <a:gd name="T25" fmla="*/ 272690 h 759"/>
                <a:gd name="T26" fmla="*/ 167063 w 760"/>
                <a:gd name="T27" fmla="*/ 272690 h 759"/>
                <a:gd name="T28" fmla="*/ 138321 w 760"/>
                <a:gd name="T29" fmla="*/ 248227 h 759"/>
                <a:gd name="T30" fmla="*/ 138321 w 760"/>
                <a:gd name="T31" fmla="*/ 248227 h 759"/>
                <a:gd name="T32" fmla="*/ 145866 w 760"/>
                <a:gd name="T33" fmla="*/ 223764 h 759"/>
                <a:gd name="T34" fmla="*/ 145866 w 760"/>
                <a:gd name="T35" fmla="*/ 223764 h 759"/>
                <a:gd name="T36" fmla="*/ 137962 w 760"/>
                <a:gd name="T37" fmla="*/ 211533 h 759"/>
                <a:gd name="T38" fmla="*/ 61436 w 760"/>
                <a:gd name="T39" fmla="*/ 211533 h 759"/>
                <a:gd name="T40" fmla="*/ 61436 w 760"/>
                <a:gd name="T41" fmla="*/ 134546 h 759"/>
                <a:gd name="T42" fmla="*/ 61436 w 760"/>
                <a:gd name="T43" fmla="*/ 134546 h 759"/>
                <a:gd name="T44" fmla="*/ 49221 w 760"/>
                <a:gd name="T45" fmla="*/ 126632 h 759"/>
                <a:gd name="T46" fmla="*/ 49221 w 760"/>
                <a:gd name="T47" fmla="*/ 126632 h 759"/>
                <a:gd name="T48" fmla="*/ 25149 w 760"/>
                <a:gd name="T49" fmla="*/ 134187 h 759"/>
                <a:gd name="T50" fmla="*/ 25149 w 760"/>
                <a:gd name="T51" fmla="*/ 134187 h 759"/>
                <a:gd name="T52" fmla="*/ 0 w 760"/>
                <a:gd name="T53" fmla="*/ 105407 h 759"/>
                <a:gd name="T54" fmla="*/ 0 w 760"/>
                <a:gd name="T55" fmla="*/ 105407 h 759"/>
                <a:gd name="T56" fmla="*/ 25149 w 760"/>
                <a:gd name="T57" fmla="*/ 76986 h 759"/>
                <a:gd name="T58" fmla="*/ 25149 w 760"/>
                <a:gd name="T59" fmla="*/ 76986 h 759"/>
                <a:gd name="T60" fmla="*/ 49221 w 760"/>
                <a:gd name="T61" fmla="*/ 84181 h 759"/>
                <a:gd name="T62" fmla="*/ 49221 w 760"/>
                <a:gd name="T63" fmla="*/ 84181 h 759"/>
                <a:gd name="T64" fmla="*/ 61436 w 760"/>
                <a:gd name="T65" fmla="*/ 75907 h 759"/>
                <a:gd name="T66" fmla="*/ 61436 w 760"/>
                <a:gd name="T67" fmla="*/ 0 h 759"/>
                <a:gd name="T68" fmla="*/ 61436 w 760"/>
                <a:gd name="T69" fmla="*/ 14750 h 759"/>
                <a:gd name="T70" fmla="*/ 61436 w 760"/>
                <a:gd name="T71" fmla="*/ 0 h 759"/>
                <a:gd name="T72" fmla="*/ 137962 w 760"/>
                <a:gd name="T73" fmla="*/ 0 h 759"/>
                <a:gd name="T74" fmla="*/ 137962 w 760"/>
                <a:gd name="T75" fmla="*/ 0 h 759"/>
                <a:gd name="T76" fmla="*/ 145866 w 760"/>
                <a:gd name="T77" fmla="*/ 12591 h 759"/>
                <a:gd name="T78" fmla="*/ 145866 w 760"/>
                <a:gd name="T79" fmla="*/ 12591 h 759"/>
                <a:gd name="T80" fmla="*/ 138321 w 760"/>
                <a:gd name="T81" fmla="*/ 36694 h 759"/>
                <a:gd name="T82" fmla="*/ 138321 w 760"/>
                <a:gd name="T83" fmla="*/ 36694 h 759"/>
                <a:gd name="T84" fmla="*/ 167063 w 760"/>
                <a:gd name="T85" fmla="*/ 61517 h 759"/>
                <a:gd name="T86" fmla="*/ 167063 w 760"/>
                <a:gd name="T87" fmla="*/ 61517 h 759"/>
                <a:gd name="T88" fmla="*/ 195446 w 760"/>
                <a:gd name="T89" fmla="*/ 36694 h 759"/>
                <a:gd name="T90" fmla="*/ 195446 w 760"/>
                <a:gd name="T91" fmla="*/ 36694 h 759"/>
                <a:gd name="T92" fmla="*/ 188261 w 760"/>
                <a:gd name="T93" fmla="*/ 12591 h 759"/>
                <a:gd name="T94" fmla="*/ 188261 w 760"/>
                <a:gd name="T95" fmla="*/ 12591 h 759"/>
                <a:gd name="T96" fmla="*/ 196524 w 760"/>
                <a:gd name="T97" fmla="*/ 0 h 759"/>
                <a:gd name="T98" fmla="*/ 272691 w 760"/>
                <a:gd name="T99" fmla="*/ 0 h 759"/>
                <a:gd name="T100" fmla="*/ 272691 w 760"/>
                <a:gd name="T101" fmla="*/ 75907 h 759"/>
                <a:gd name="T102" fmla="*/ 272691 w 760"/>
                <a:gd name="T103" fmla="*/ 75907 h 759"/>
                <a:gd name="T104" fmla="*/ 259757 w 760"/>
                <a:gd name="T105" fmla="*/ 84181 h 759"/>
                <a:gd name="T106" fmla="*/ 259757 w 760"/>
                <a:gd name="T107" fmla="*/ 84181 h 759"/>
                <a:gd name="T108" fmla="*/ 235685 w 760"/>
                <a:gd name="T109" fmla="*/ 76986 h 759"/>
                <a:gd name="T110" fmla="*/ 235685 w 760"/>
                <a:gd name="T111" fmla="*/ 76986 h 759"/>
                <a:gd name="T112" fmla="*/ 210895 w 760"/>
                <a:gd name="T113" fmla="*/ 105407 h 759"/>
                <a:gd name="T114" fmla="*/ 210895 w 760"/>
                <a:gd name="T115" fmla="*/ 105407 h 759"/>
                <a:gd name="T116" fmla="*/ 235685 w 760"/>
                <a:gd name="T117" fmla="*/ 134187 h 7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60" h="759">
                  <a:moveTo>
                    <a:pt x="656" y="373"/>
                  </a:moveTo>
                  <a:lnTo>
                    <a:pt x="656" y="373"/>
                  </a:lnTo>
                  <a:cubicBezTo>
                    <a:pt x="675" y="373"/>
                    <a:pt x="701" y="364"/>
                    <a:pt x="723" y="352"/>
                  </a:cubicBezTo>
                  <a:cubicBezTo>
                    <a:pt x="739" y="345"/>
                    <a:pt x="759" y="357"/>
                    <a:pt x="759" y="374"/>
                  </a:cubicBezTo>
                  <a:lnTo>
                    <a:pt x="759" y="588"/>
                  </a:lnTo>
                  <a:lnTo>
                    <a:pt x="547" y="588"/>
                  </a:lnTo>
                  <a:cubicBezTo>
                    <a:pt x="529" y="588"/>
                    <a:pt x="517" y="605"/>
                    <a:pt x="524" y="622"/>
                  </a:cubicBezTo>
                  <a:cubicBezTo>
                    <a:pt x="536" y="645"/>
                    <a:pt x="544" y="670"/>
                    <a:pt x="544" y="690"/>
                  </a:cubicBezTo>
                  <a:cubicBezTo>
                    <a:pt x="544" y="734"/>
                    <a:pt x="508" y="758"/>
                    <a:pt x="465" y="758"/>
                  </a:cubicBezTo>
                  <a:cubicBezTo>
                    <a:pt x="421" y="758"/>
                    <a:pt x="385" y="734"/>
                    <a:pt x="385" y="690"/>
                  </a:cubicBezTo>
                  <a:cubicBezTo>
                    <a:pt x="385" y="670"/>
                    <a:pt x="394" y="645"/>
                    <a:pt x="406" y="622"/>
                  </a:cubicBezTo>
                  <a:cubicBezTo>
                    <a:pt x="414" y="607"/>
                    <a:pt x="402" y="588"/>
                    <a:pt x="384" y="588"/>
                  </a:cubicBezTo>
                  <a:lnTo>
                    <a:pt x="171" y="588"/>
                  </a:lnTo>
                  <a:lnTo>
                    <a:pt x="171" y="374"/>
                  </a:lnTo>
                  <a:cubicBezTo>
                    <a:pt x="171" y="357"/>
                    <a:pt x="151" y="345"/>
                    <a:pt x="137" y="352"/>
                  </a:cubicBezTo>
                  <a:cubicBezTo>
                    <a:pt x="113" y="364"/>
                    <a:pt x="88" y="373"/>
                    <a:pt x="70" y="373"/>
                  </a:cubicBezTo>
                  <a:cubicBezTo>
                    <a:pt x="24" y="373"/>
                    <a:pt x="0" y="337"/>
                    <a:pt x="0" y="293"/>
                  </a:cubicBezTo>
                  <a:cubicBezTo>
                    <a:pt x="0" y="250"/>
                    <a:pt x="24" y="214"/>
                    <a:pt x="70" y="214"/>
                  </a:cubicBezTo>
                  <a:cubicBezTo>
                    <a:pt x="88" y="214"/>
                    <a:pt x="113" y="222"/>
                    <a:pt x="137" y="234"/>
                  </a:cubicBezTo>
                  <a:cubicBezTo>
                    <a:pt x="153" y="241"/>
                    <a:pt x="171" y="229"/>
                    <a:pt x="171" y="211"/>
                  </a:cubicBezTo>
                  <a:lnTo>
                    <a:pt x="171" y="0"/>
                  </a:lnTo>
                  <a:lnTo>
                    <a:pt x="171" y="41"/>
                  </a:lnTo>
                  <a:lnTo>
                    <a:pt x="171" y="0"/>
                  </a:lnTo>
                  <a:lnTo>
                    <a:pt x="384" y="0"/>
                  </a:lnTo>
                  <a:cubicBezTo>
                    <a:pt x="402" y="0"/>
                    <a:pt x="414" y="19"/>
                    <a:pt x="406" y="35"/>
                  </a:cubicBezTo>
                  <a:cubicBezTo>
                    <a:pt x="394" y="57"/>
                    <a:pt x="385" y="83"/>
                    <a:pt x="385" y="102"/>
                  </a:cubicBezTo>
                  <a:cubicBezTo>
                    <a:pt x="385" y="146"/>
                    <a:pt x="421" y="171"/>
                    <a:pt x="465" y="171"/>
                  </a:cubicBezTo>
                  <a:cubicBezTo>
                    <a:pt x="508" y="171"/>
                    <a:pt x="544" y="146"/>
                    <a:pt x="544" y="102"/>
                  </a:cubicBezTo>
                  <a:cubicBezTo>
                    <a:pt x="544" y="83"/>
                    <a:pt x="536" y="57"/>
                    <a:pt x="524" y="35"/>
                  </a:cubicBezTo>
                  <a:cubicBezTo>
                    <a:pt x="517" y="19"/>
                    <a:pt x="529" y="0"/>
                    <a:pt x="547" y="0"/>
                  </a:cubicBezTo>
                  <a:lnTo>
                    <a:pt x="759" y="0"/>
                  </a:lnTo>
                  <a:lnTo>
                    <a:pt x="759" y="211"/>
                  </a:lnTo>
                  <a:cubicBezTo>
                    <a:pt x="759" y="229"/>
                    <a:pt x="739" y="241"/>
                    <a:pt x="723" y="234"/>
                  </a:cubicBezTo>
                  <a:cubicBezTo>
                    <a:pt x="701" y="222"/>
                    <a:pt x="675" y="214"/>
                    <a:pt x="656" y="214"/>
                  </a:cubicBezTo>
                  <a:cubicBezTo>
                    <a:pt x="612" y="214"/>
                    <a:pt x="587" y="250"/>
                    <a:pt x="587" y="293"/>
                  </a:cubicBezTo>
                  <a:cubicBezTo>
                    <a:pt x="587" y="337"/>
                    <a:pt x="612" y="373"/>
                    <a:pt x="656" y="3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00" name="Freeform 15425">
              <a:extLst>
                <a:ext uri="{FF2B5EF4-FFF2-40B4-BE49-F238E27FC236}">
                  <a16:creationId xmlns:a16="http://schemas.microsoft.com/office/drawing/2014/main" id="{6EA98601-B976-3646-8243-B65DD3E31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2813" y="7397607"/>
              <a:ext cx="4251063" cy="4251062"/>
            </a:xfrm>
            <a:custGeom>
              <a:avLst/>
              <a:gdLst>
                <a:gd name="T0" fmla="*/ 36335 w 759"/>
                <a:gd name="T1" fmla="*/ 138504 h 759"/>
                <a:gd name="T2" fmla="*/ 36335 w 759"/>
                <a:gd name="T3" fmla="*/ 138504 h 759"/>
                <a:gd name="T4" fmla="*/ 12231 w 759"/>
                <a:gd name="T5" fmla="*/ 145339 h 759"/>
                <a:gd name="T6" fmla="*/ 12231 w 759"/>
                <a:gd name="T7" fmla="*/ 145339 h 759"/>
                <a:gd name="T8" fmla="*/ 0 w 759"/>
                <a:gd name="T9" fmla="*/ 137784 h 759"/>
                <a:gd name="T10" fmla="*/ 0 w 759"/>
                <a:gd name="T11" fmla="*/ 61157 h 759"/>
                <a:gd name="T12" fmla="*/ 76267 w 759"/>
                <a:gd name="T13" fmla="*/ 61157 h 759"/>
                <a:gd name="T14" fmla="*/ 76267 w 759"/>
                <a:gd name="T15" fmla="*/ 61157 h 759"/>
                <a:gd name="T16" fmla="*/ 83822 w 759"/>
                <a:gd name="T17" fmla="*/ 48926 h 759"/>
                <a:gd name="T18" fmla="*/ 83822 w 759"/>
                <a:gd name="T19" fmla="*/ 48926 h 759"/>
                <a:gd name="T20" fmla="*/ 76627 w 759"/>
                <a:gd name="T21" fmla="*/ 24463 h 759"/>
                <a:gd name="T22" fmla="*/ 76627 w 759"/>
                <a:gd name="T23" fmla="*/ 24463 h 759"/>
                <a:gd name="T24" fmla="*/ 105407 w 759"/>
                <a:gd name="T25" fmla="*/ 0 h 759"/>
                <a:gd name="T26" fmla="*/ 105407 w 759"/>
                <a:gd name="T27" fmla="*/ 0 h 759"/>
                <a:gd name="T28" fmla="*/ 133827 w 759"/>
                <a:gd name="T29" fmla="*/ 24463 h 759"/>
                <a:gd name="T30" fmla="*/ 133827 w 759"/>
                <a:gd name="T31" fmla="*/ 24463 h 759"/>
                <a:gd name="T32" fmla="*/ 126992 w 759"/>
                <a:gd name="T33" fmla="*/ 48206 h 759"/>
                <a:gd name="T34" fmla="*/ 126992 w 759"/>
                <a:gd name="T35" fmla="*/ 48206 h 759"/>
                <a:gd name="T36" fmla="*/ 134546 w 759"/>
                <a:gd name="T37" fmla="*/ 61157 h 759"/>
                <a:gd name="T38" fmla="*/ 211173 w 759"/>
                <a:gd name="T39" fmla="*/ 61157 h 759"/>
                <a:gd name="T40" fmla="*/ 211173 w 759"/>
                <a:gd name="T41" fmla="*/ 137784 h 759"/>
                <a:gd name="T42" fmla="*/ 211173 w 759"/>
                <a:gd name="T43" fmla="*/ 137784 h 759"/>
                <a:gd name="T44" fmla="*/ 223764 w 759"/>
                <a:gd name="T45" fmla="*/ 145339 h 759"/>
                <a:gd name="T46" fmla="*/ 223764 w 759"/>
                <a:gd name="T47" fmla="*/ 145339 h 759"/>
                <a:gd name="T48" fmla="*/ 247868 w 759"/>
                <a:gd name="T49" fmla="*/ 138504 h 759"/>
                <a:gd name="T50" fmla="*/ 247868 w 759"/>
                <a:gd name="T51" fmla="*/ 138504 h 759"/>
                <a:gd name="T52" fmla="*/ 272690 w 759"/>
                <a:gd name="T53" fmla="*/ 166564 h 759"/>
                <a:gd name="T54" fmla="*/ 272690 w 759"/>
                <a:gd name="T55" fmla="*/ 166564 h 759"/>
                <a:gd name="T56" fmla="*/ 247868 w 759"/>
                <a:gd name="T57" fmla="*/ 195344 h 759"/>
                <a:gd name="T58" fmla="*/ 247868 w 759"/>
                <a:gd name="T59" fmla="*/ 195344 h 759"/>
                <a:gd name="T60" fmla="*/ 223764 w 759"/>
                <a:gd name="T61" fmla="*/ 188509 h 759"/>
                <a:gd name="T62" fmla="*/ 223764 w 759"/>
                <a:gd name="T63" fmla="*/ 188509 h 759"/>
                <a:gd name="T64" fmla="*/ 211173 w 759"/>
                <a:gd name="T65" fmla="*/ 196423 h 759"/>
                <a:gd name="T66" fmla="*/ 211173 w 759"/>
                <a:gd name="T67" fmla="*/ 272690 h 759"/>
                <a:gd name="T68" fmla="*/ 211173 w 759"/>
                <a:gd name="T69" fmla="*/ 257941 h 759"/>
                <a:gd name="T70" fmla="*/ 211173 w 759"/>
                <a:gd name="T71" fmla="*/ 272690 h 759"/>
                <a:gd name="T72" fmla="*/ 134546 w 759"/>
                <a:gd name="T73" fmla="*/ 272690 h 759"/>
                <a:gd name="T74" fmla="*/ 134546 w 759"/>
                <a:gd name="T75" fmla="*/ 272690 h 759"/>
                <a:gd name="T76" fmla="*/ 126992 w 759"/>
                <a:gd name="T77" fmla="*/ 260099 h 759"/>
                <a:gd name="T78" fmla="*/ 126992 w 759"/>
                <a:gd name="T79" fmla="*/ 260099 h 759"/>
                <a:gd name="T80" fmla="*/ 133827 w 759"/>
                <a:gd name="T81" fmla="*/ 235996 h 759"/>
                <a:gd name="T82" fmla="*/ 133827 w 759"/>
                <a:gd name="T83" fmla="*/ 235996 h 759"/>
                <a:gd name="T84" fmla="*/ 105407 w 759"/>
                <a:gd name="T85" fmla="*/ 210813 h 759"/>
                <a:gd name="T86" fmla="*/ 105407 w 759"/>
                <a:gd name="T87" fmla="*/ 210813 h 759"/>
                <a:gd name="T88" fmla="*/ 76627 w 759"/>
                <a:gd name="T89" fmla="*/ 235996 h 759"/>
                <a:gd name="T90" fmla="*/ 76627 w 759"/>
                <a:gd name="T91" fmla="*/ 235996 h 759"/>
                <a:gd name="T92" fmla="*/ 83822 w 759"/>
                <a:gd name="T93" fmla="*/ 260099 h 759"/>
                <a:gd name="T94" fmla="*/ 83822 w 759"/>
                <a:gd name="T95" fmla="*/ 260099 h 759"/>
                <a:gd name="T96" fmla="*/ 76267 w 759"/>
                <a:gd name="T97" fmla="*/ 272690 h 759"/>
                <a:gd name="T98" fmla="*/ 0 w 759"/>
                <a:gd name="T99" fmla="*/ 272690 h 759"/>
                <a:gd name="T100" fmla="*/ 0 w 759"/>
                <a:gd name="T101" fmla="*/ 196423 h 759"/>
                <a:gd name="T102" fmla="*/ 0 w 759"/>
                <a:gd name="T103" fmla="*/ 196423 h 759"/>
                <a:gd name="T104" fmla="*/ 12231 w 759"/>
                <a:gd name="T105" fmla="*/ 188509 h 759"/>
                <a:gd name="T106" fmla="*/ 12231 w 759"/>
                <a:gd name="T107" fmla="*/ 188509 h 759"/>
                <a:gd name="T108" fmla="*/ 36335 w 759"/>
                <a:gd name="T109" fmla="*/ 195344 h 759"/>
                <a:gd name="T110" fmla="*/ 36335 w 759"/>
                <a:gd name="T111" fmla="*/ 195344 h 759"/>
                <a:gd name="T112" fmla="*/ 61517 w 759"/>
                <a:gd name="T113" fmla="*/ 166564 h 759"/>
                <a:gd name="T114" fmla="*/ 61517 w 759"/>
                <a:gd name="T115" fmla="*/ 166564 h 759"/>
                <a:gd name="T116" fmla="*/ 36335 w 759"/>
                <a:gd name="T117" fmla="*/ 138504 h 7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59" h="759">
                  <a:moveTo>
                    <a:pt x="101" y="385"/>
                  </a:moveTo>
                  <a:lnTo>
                    <a:pt x="101" y="385"/>
                  </a:lnTo>
                  <a:cubicBezTo>
                    <a:pt x="83" y="385"/>
                    <a:pt x="58" y="393"/>
                    <a:pt x="34" y="404"/>
                  </a:cubicBezTo>
                  <a:cubicBezTo>
                    <a:pt x="20" y="413"/>
                    <a:pt x="0" y="401"/>
                    <a:pt x="0" y="383"/>
                  </a:cubicBezTo>
                  <a:lnTo>
                    <a:pt x="0" y="170"/>
                  </a:lnTo>
                  <a:lnTo>
                    <a:pt x="212" y="170"/>
                  </a:lnTo>
                  <a:cubicBezTo>
                    <a:pt x="229" y="170"/>
                    <a:pt x="241" y="151"/>
                    <a:pt x="233" y="136"/>
                  </a:cubicBezTo>
                  <a:cubicBezTo>
                    <a:pt x="222" y="112"/>
                    <a:pt x="213" y="87"/>
                    <a:pt x="213" y="68"/>
                  </a:cubicBezTo>
                  <a:cubicBezTo>
                    <a:pt x="213" y="23"/>
                    <a:pt x="249" y="0"/>
                    <a:pt x="293" y="0"/>
                  </a:cubicBezTo>
                  <a:cubicBezTo>
                    <a:pt x="338" y="0"/>
                    <a:pt x="372" y="23"/>
                    <a:pt x="372" y="68"/>
                  </a:cubicBezTo>
                  <a:cubicBezTo>
                    <a:pt x="372" y="87"/>
                    <a:pt x="364" y="112"/>
                    <a:pt x="353" y="134"/>
                  </a:cubicBezTo>
                  <a:cubicBezTo>
                    <a:pt x="343" y="151"/>
                    <a:pt x="355" y="170"/>
                    <a:pt x="374" y="170"/>
                  </a:cubicBezTo>
                  <a:lnTo>
                    <a:pt x="587" y="170"/>
                  </a:lnTo>
                  <a:lnTo>
                    <a:pt x="587" y="383"/>
                  </a:lnTo>
                  <a:cubicBezTo>
                    <a:pt x="587" y="401"/>
                    <a:pt x="606" y="413"/>
                    <a:pt x="622" y="404"/>
                  </a:cubicBezTo>
                  <a:cubicBezTo>
                    <a:pt x="646" y="393"/>
                    <a:pt x="671" y="385"/>
                    <a:pt x="689" y="385"/>
                  </a:cubicBezTo>
                  <a:cubicBezTo>
                    <a:pt x="733" y="385"/>
                    <a:pt x="758" y="421"/>
                    <a:pt x="758" y="463"/>
                  </a:cubicBezTo>
                  <a:cubicBezTo>
                    <a:pt x="758" y="508"/>
                    <a:pt x="733" y="543"/>
                    <a:pt x="689" y="543"/>
                  </a:cubicBezTo>
                  <a:cubicBezTo>
                    <a:pt x="671" y="543"/>
                    <a:pt x="646" y="536"/>
                    <a:pt x="622" y="524"/>
                  </a:cubicBezTo>
                  <a:cubicBezTo>
                    <a:pt x="606" y="516"/>
                    <a:pt x="587" y="528"/>
                    <a:pt x="587" y="546"/>
                  </a:cubicBezTo>
                  <a:lnTo>
                    <a:pt x="587" y="758"/>
                  </a:lnTo>
                  <a:lnTo>
                    <a:pt x="587" y="717"/>
                  </a:lnTo>
                  <a:lnTo>
                    <a:pt x="587" y="758"/>
                  </a:lnTo>
                  <a:lnTo>
                    <a:pt x="374" y="758"/>
                  </a:lnTo>
                  <a:cubicBezTo>
                    <a:pt x="355" y="758"/>
                    <a:pt x="343" y="739"/>
                    <a:pt x="353" y="723"/>
                  </a:cubicBezTo>
                  <a:cubicBezTo>
                    <a:pt x="364" y="699"/>
                    <a:pt x="372" y="674"/>
                    <a:pt x="372" y="656"/>
                  </a:cubicBezTo>
                  <a:cubicBezTo>
                    <a:pt x="372" y="612"/>
                    <a:pt x="338" y="586"/>
                    <a:pt x="293" y="586"/>
                  </a:cubicBezTo>
                  <a:cubicBezTo>
                    <a:pt x="249" y="586"/>
                    <a:pt x="213" y="612"/>
                    <a:pt x="213" y="656"/>
                  </a:cubicBezTo>
                  <a:cubicBezTo>
                    <a:pt x="213" y="674"/>
                    <a:pt x="222" y="699"/>
                    <a:pt x="233" y="723"/>
                  </a:cubicBezTo>
                  <a:cubicBezTo>
                    <a:pt x="241" y="739"/>
                    <a:pt x="229" y="758"/>
                    <a:pt x="212" y="758"/>
                  </a:cubicBezTo>
                  <a:lnTo>
                    <a:pt x="0" y="758"/>
                  </a:lnTo>
                  <a:lnTo>
                    <a:pt x="0" y="546"/>
                  </a:lnTo>
                  <a:cubicBezTo>
                    <a:pt x="0" y="528"/>
                    <a:pt x="18" y="516"/>
                    <a:pt x="34" y="524"/>
                  </a:cubicBezTo>
                  <a:cubicBezTo>
                    <a:pt x="58" y="536"/>
                    <a:pt x="83" y="543"/>
                    <a:pt x="101" y="543"/>
                  </a:cubicBezTo>
                  <a:cubicBezTo>
                    <a:pt x="147" y="543"/>
                    <a:pt x="171" y="508"/>
                    <a:pt x="171" y="463"/>
                  </a:cubicBezTo>
                  <a:cubicBezTo>
                    <a:pt x="171" y="421"/>
                    <a:pt x="147" y="385"/>
                    <a:pt x="101" y="3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0F28557-C603-B048-BFC4-6E21362B0FFB}"/>
                </a:ext>
              </a:extLst>
            </p:cNvPr>
            <p:cNvSpPr/>
            <p:nvPr/>
          </p:nvSpPr>
          <p:spPr>
            <a:xfrm>
              <a:off x="9008524" y="5278755"/>
              <a:ext cx="2077938" cy="1488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2EF65F-2658-E749-BAE9-7175BA6728DB}"/>
                </a:ext>
              </a:extLst>
            </p:cNvPr>
            <p:cNvSpPr/>
            <p:nvPr/>
          </p:nvSpPr>
          <p:spPr>
            <a:xfrm>
              <a:off x="12220619" y="6468063"/>
              <a:ext cx="2077938" cy="1488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BFE9B47-14AE-564C-96EE-A7CBC6DAC2B6}"/>
                </a:ext>
              </a:extLst>
            </p:cNvPr>
            <p:cNvSpPr/>
            <p:nvPr/>
          </p:nvSpPr>
          <p:spPr>
            <a:xfrm>
              <a:off x="9853682" y="8588670"/>
              <a:ext cx="2077938" cy="1488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E81E72D-E196-3843-AF41-BEB9E2ADA7FE}"/>
                </a:ext>
              </a:extLst>
            </p:cNvPr>
            <p:cNvSpPr/>
            <p:nvPr/>
          </p:nvSpPr>
          <p:spPr>
            <a:xfrm>
              <a:off x="13178772" y="9724744"/>
              <a:ext cx="2077938" cy="1488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19C0BB-323A-6B45-A347-29A4DA462881}"/>
              </a:ext>
            </a:extLst>
          </p:cNvPr>
          <p:cNvGrpSpPr/>
          <p:nvPr/>
        </p:nvGrpSpPr>
        <p:grpSpPr>
          <a:xfrm>
            <a:off x="15244188" y="10318542"/>
            <a:ext cx="6806699" cy="1990085"/>
            <a:chOff x="15244188" y="10318542"/>
            <a:chExt cx="6806699" cy="199008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62C83EF-A41A-1A42-ABE5-B7348BCCC18C}"/>
                </a:ext>
              </a:extLst>
            </p:cNvPr>
            <p:cNvGrpSpPr/>
            <p:nvPr/>
          </p:nvGrpSpPr>
          <p:grpSpPr>
            <a:xfrm>
              <a:off x="15244188" y="10318542"/>
              <a:ext cx="6806699" cy="1990085"/>
              <a:chOff x="1436871" y="4629569"/>
              <a:chExt cx="21503908" cy="6287132"/>
            </a:xfrm>
          </p:grpSpPr>
          <p:sp>
            <p:nvSpPr>
              <p:cNvPr id="107" name="Freeform 7060">
                <a:extLst>
                  <a:ext uri="{FF2B5EF4-FFF2-40B4-BE49-F238E27FC236}">
                    <a16:creationId xmlns:a16="http://schemas.microsoft.com/office/drawing/2014/main" id="{7EFB6CC7-BB1D-AD44-8F58-E2304E11E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8778" y="4995220"/>
                <a:ext cx="5116171" cy="2558086"/>
              </a:xfrm>
              <a:custGeom>
                <a:avLst/>
                <a:gdLst>
                  <a:gd name="T0" fmla="*/ 101420 w 563"/>
                  <a:gd name="T1" fmla="*/ 0 h 282"/>
                  <a:gd name="T2" fmla="*/ 101420 w 563"/>
                  <a:gd name="T3" fmla="*/ 0 h 282"/>
                  <a:gd name="T4" fmla="*/ 0 w 563"/>
                  <a:gd name="T5" fmla="*/ 101240 h 282"/>
                  <a:gd name="T6" fmla="*/ 202839 w 563"/>
                  <a:gd name="T7" fmla="*/ 101240 h 282"/>
                  <a:gd name="T8" fmla="*/ 202839 w 563"/>
                  <a:gd name="T9" fmla="*/ 101240 h 282"/>
                  <a:gd name="T10" fmla="*/ 101420 w 563"/>
                  <a:gd name="T11" fmla="*/ 0 h 2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3" h="282">
                    <a:moveTo>
                      <a:pt x="281" y="0"/>
                    </a:moveTo>
                    <a:lnTo>
                      <a:pt x="281" y="0"/>
                    </a:lnTo>
                    <a:cubicBezTo>
                      <a:pt x="125" y="0"/>
                      <a:pt x="0" y="126"/>
                      <a:pt x="0" y="281"/>
                    </a:cubicBezTo>
                    <a:lnTo>
                      <a:pt x="562" y="281"/>
                    </a:lnTo>
                    <a:cubicBezTo>
                      <a:pt x="562" y="126"/>
                      <a:pt x="436" y="0"/>
                      <a:pt x="2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8" name="Freeform 7061">
                <a:extLst>
                  <a:ext uri="{FF2B5EF4-FFF2-40B4-BE49-F238E27FC236}">
                    <a16:creationId xmlns:a16="http://schemas.microsoft.com/office/drawing/2014/main" id="{F712CBC5-D1D2-B944-B168-AC850277A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9034" y="7513323"/>
                <a:ext cx="5795676" cy="519624"/>
              </a:xfrm>
              <a:custGeom>
                <a:avLst/>
                <a:gdLst>
                  <a:gd name="T0" fmla="*/ 13667 w 640"/>
                  <a:gd name="T1" fmla="*/ 20288 h 59"/>
                  <a:gd name="T2" fmla="*/ 215801 w 640"/>
                  <a:gd name="T3" fmla="*/ 20288 h 59"/>
                  <a:gd name="T4" fmla="*/ 215801 w 640"/>
                  <a:gd name="T5" fmla="*/ 20288 h 59"/>
                  <a:gd name="T6" fmla="*/ 215801 w 640"/>
                  <a:gd name="T7" fmla="*/ 0 h 59"/>
                  <a:gd name="T8" fmla="*/ 13667 w 640"/>
                  <a:gd name="T9" fmla="*/ 0 h 59"/>
                  <a:gd name="T10" fmla="*/ 13667 w 640"/>
                  <a:gd name="T11" fmla="*/ 0 h 59"/>
                  <a:gd name="T12" fmla="*/ 13667 w 640"/>
                  <a:gd name="T13" fmla="*/ 20288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0" h="59">
                    <a:moveTo>
                      <a:pt x="38" y="58"/>
                    </a:moveTo>
                    <a:lnTo>
                      <a:pt x="600" y="58"/>
                    </a:lnTo>
                    <a:cubicBezTo>
                      <a:pt x="639" y="58"/>
                      <a:pt x="639" y="0"/>
                      <a:pt x="600" y="0"/>
                    </a:cubicBezTo>
                    <a:lnTo>
                      <a:pt x="38" y="0"/>
                    </a:lnTo>
                    <a:cubicBezTo>
                      <a:pt x="0" y="0"/>
                      <a:pt x="0" y="58"/>
                      <a:pt x="38" y="5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9" name="Freeform 7062">
                <a:extLst>
                  <a:ext uri="{FF2B5EF4-FFF2-40B4-BE49-F238E27FC236}">
                    <a16:creationId xmlns:a16="http://schemas.microsoft.com/office/drawing/2014/main" id="{BFAA192C-B6A7-E744-A4B6-1BA157F60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4730" y="4629569"/>
                <a:ext cx="2106976" cy="2106976"/>
              </a:xfrm>
              <a:custGeom>
                <a:avLst/>
                <a:gdLst>
                  <a:gd name="T0" fmla="*/ 67902 w 189"/>
                  <a:gd name="T1" fmla="*/ 33951 h 189"/>
                  <a:gd name="T2" fmla="*/ 67902 w 189"/>
                  <a:gd name="T3" fmla="*/ 33951 h 189"/>
                  <a:gd name="T4" fmla="*/ 33590 w 189"/>
                  <a:gd name="T5" fmla="*/ 67902 h 189"/>
                  <a:gd name="T6" fmla="*/ 33590 w 189"/>
                  <a:gd name="T7" fmla="*/ 67902 h 189"/>
                  <a:gd name="T8" fmla="*/ 0 w 189"/>
                  <a:gd name="T9" fmla="*/ 33951 h 189"/>
                  <a:gd name="T10" fmla="*/ 0 w 189"/>
                  <a:gd name="T11" fmla="*/ 33951 h 189"/>
                  <a:gd name="T12" fmla="*/ 33590 w 189"/>
                  <a:gd name="T13" fmla="*/ 0 h 189"/>
                  <a:gd name="T14" fmla="*/ 33590 w 189"/>
                  <a:gd name="T15" fmla="*/ 0 h 189"/>
                  <a:gd name="T16" fmla="*/ 67902 w 189"/>
                  <a:gd name="T17" fmla="*/ 33951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9" h="189">
                    <a:moveTo>
                      <a:pt x="188" y="94"/>
                    </a:moveTo>
                    <a:lnTo>
                      <a:pt x="188" y="94"/>
                    </a:lnTo>
                    <a:cubicBezTo>
                      <a:pt x="188" y="145"/>
                      <a:pt x="144" y="188"/>
                      <a:pt x="93" y="188"/>
                    </a:cubicBezTo>
                    <a:cubicBezTo>
                      <a:pt x="41" y="188"/>
                      <a:pt x="0" y="145"/>
                      <a:pt x="0" y="94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144" y="0"/>
                      <a:pt x="188" y="42"/>
                      <a:pt x="188" y="9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0" name="Freeform 7151">
                <a:extLst>
                  <a:ext uri="{FF2B5EF4-FFF2-40B4-BE49-F238E27FC236}">
                    <a16:creationId xmlns:a16="http://schemas.microsoft.com/office/drawing/2014/main" id="{88D1F4B0-0C3C-CD44-8DA6-93B335B3B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632" y="4995220"/>
                <a:ext cx="5116171" cy="2558086"/>
              </a:xfrm>
              <a:custGeom>
                <a:avLst/>
                <a:gdLst>
                  <a:gd name="T0" fmla="*/ 101420 w 563"/>
                  <a:gd name="T1" fmla="*/ 0 h 282"/>
                  <a:gd name="T2" fmla="*/ 101420 w 563"/>
                  <a:gd name="T3" fmla="*/ 0 h 282"/>
                  <a:gd name="T4" fmla="*/ 0 w 563"/>
                  <a:gd name="T5" fmla="*/ 101240 h 282"/>
                  <a:gd name="T6" fmla="*/ 202839 w 563"/>
                  <a:gd name="T7" fmla="*/ 101240 h 282"/>
                  <a:gd name="T8" fmla="*/ 202839 w 563"/>
                  <a:gd name="T9" fmla="*/ 101240 h 282"/>
                  <a:gd name="T10" fmla="*/ 101420 w 563"/>
                  <a:gd name="T11" fmla="*/ 0 h 2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3" h="282">
                    <a:moveTo>
                      <a:pt x="281" y="0"/>
                    </a:moveTo>
                    <a:lnTo>
                      <a:pt x="281" y="0"/>
                    </a:lnTo>
                    <a:cubicBezTo>
                      <a:pt x="125" y="0"/>
                      <a:pt x="0" y="126"/>
                      <a:pt x="0" y="281"/>
                    </a:cubicBezTo>
                    <a:lnTo>
                      <a:pt x="562" y="281"/>
                    </a:lnTo>
                    <a:cubicBezTo>
                      <a:pt x="562" y="126"/>
                      <a:pt x="436" y="0"/>
                      <a:pt x="2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1" name="Freeform 7152">
                <a:extLst>
                  <a:ext uri="{FF2B5EF4-FFF2-40B4-BE49-F238E27FC236}">
                    <a16:creationId xmlns:a16="http://schemas.microsoft.com/office/drawing/2014/main" id="{16B36433-7A0C-8948-97B8-7C482FDD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6871" y="7513323"/>
                <a:ext cx="5755693" cy="519624"/>
              </a:xfrm>
              <a:custGeom>
                <a:avLst/>
                <a:gdLst>
                  <a:gd name="T0" fmla="*/ 13278 w 637"/>
                  <a:gd name="T1" fmla="*/ 20288 h 59"/>
                  <a:gd name="T2" fmla="*/ 214963 w 637"/>
                  <a:gd name="T3" fmla="*/ 20288 h 59"/>
                  <a:gd name="T4" fmla="*/ 214963 w 637"/>
                  <a:gd name="T5" fmla="*/ 20288 h 59"/>
                  <a:gd name="T6" fmla="*/ 214963 w 637"/>
                  <a:gd name="T7" fmla="*/ 0 h 59"/>
                  <a:gd name="T8" fmla="*/ 13278 w 637"/>
                  <a:gd name="T9" fmla="*/ 0 h 59"/>
                  <a:gd name="T10" fmla="*/ 13278 w 637"/>
                  <a:gd name="T11" fmla="*/ 0 h 59"/>
                  <a:gd name="T12" fmla="*/ 13278 w 637"/>
                  <a:gd name="T13" fmla="*/ 20288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7" h="59">
                    <a:moveTo>
                      <a:pt x="37" y="58"/>
                    </a:moveTo>
                    <a:lnTo>
                      <a:pt x="599" y="58"/>
                    </a:lnTo>
                    <a:cubicBezTo>
                      <a:pt x="636" y="58"/>
                      <a:pt x="636" y="0"/>
                      <a:pt x="599" y="0"/>
                    </a:cubicBezTo>
                    <a:lnTo>
                      <a:pt x="37" y="0"/>
                    </a:lnTo>
                    <a:cubicBezTo>
                      <a:pt x="0" y="0"/>
                      <a:pt x="0" y="58"/>
                      <a:pt x="37" y="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2" name="Freeform 7154">
                <a:extLst>
                  <a:ext uri="{FF2B5EF4-FFF2-40B4-BE49-F238E27FC236}">
                    <a16:creationId xmlns:a16="http://schemas.microsoft.com/office/drawing/2014/main" id="{5F54D792-F1DB-4B44-B576-69DC4ED8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612" y="4629569"/>
                <a:ext cx="2106946" cy="2106976"/>
              </a:xfrm>
              <a:custGeom>
                <a:avLst/>
                <a:gdLst>
                  <a:gd name="T0" fmla="*/ 67901 w 189"/>
                  <a:gd name="T1" fmla="*/ 33951 h 189"/>
                  <a:gd name="T2" fmla="*/ 67901 w 189"/>
                  <a:gd name="T3" fmla="*/ 33951 h 189"/>
                  <a:gd name="T4" fmla="*/ 34312 w 189"/>
                  <a:gd name="T5" fmla="*/ 67902 h 189"/>
                  <a:gd name="T6" fmla="*/ 34312 w 189"/>
                  <a:gd name="T7" fmla="*/ 67902 h 189"/>
                  <a:gd name="T8" fmla="*/ 0 w 189"/>
                  <a:gd name="T9" fmla="*/ 33951 h 189"/>
                  <a:gd name="T10" fmla="*/ 0 w 189"/>
                  <a:gd name="T11" fmla="*/ 33951 h 189"/>
                  <a:gd name="T12" fmla="*/ 34312 w 189"/>
                  <a:gd name="T13" fmla="*/ 0 h 189"/>
                  <a:gd name="T14" fmla="*/ 34312 w 189"/>
                  <a:gd name="T15" fmla="*/ 0 h 189"/>
                  <a:gd name="T16" fmla="*/ 67901 w 189"/>
                  <a:gd name="T17" fmla="*/ 33951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9" h="189">
                    <a:moveTo>
                      <a:pt x="188" y="94"/>
                    </a:moveTo>
                    <a:lnTo>
                      <a:pt x="188" y="94"/>
                    </a:lnTo>
                    <a:cubicBezTo>
                      <a:pt x="188" y="145"/>
                      <a:pt x="147" y="188"/>
                      <a:pt x="95" y="188"/>
                    </a:cubicBezTo>
                    <a:cubicBezTo>
                      <a:pt x="43" y="188"/>
                      <a:pt x="0" y="145"/>
                      <a:pt x="0" y="94"/>
                    </a:cubicBezTo>
                    <a:cubicBezTo>
                      <a:pt x="0" y="42"/>
                      <a:pt x="43" y="0"/>
                      <a:pt x="95" y="0"/>
                    </a:cubicBezTo>
                    <a:cubicBezTo>
                      <a:pt x="147" y="0"/>
                      <a:pt x="188" y="42"/>
                      <a:pt x="188" y="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3" name="Freeform 7242">
                <a:extLst>
                  <a:ext uri="{FF2B5EF4-FFF2-40B4-BE49-F238E27FC236}">
                    <a16:creationId xmlns:a16="http://schemas.microsoft.com/office/drawing/2014/main" id="{1DA0CA8A-EC0C-EB44-A36B-7E2FB366B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2726" y="8045195"/>
                <a:ext cx="5116171" cy="2558086"/>
              </a:xfrm>
              <a:custGeom>
                <a:avLst/>
                <a:gdLst>
                  <a:gd name="T0" fmla="*/ 101600 w 564"/>
                  <a:gd name="T1" fmla="*/ 101240 h 282"/>
                  <a:gd name="T2" fmla="*/ 101600 w 564"/>
                  <a:gd name="T3" fmla="*/ 101240 h 282"/>
                  <a:gd name="T4" fmla="*/ 202840 w 564"/>
                  <a:gd name="T5" fmla="*/ 0 h 282"/>
                  <a:gd name="T6" fmla="*/ 0 w 564"/>
                  <a:gd name="T7" fmla="*/ 0 h 282"/>
                  <a:gd name="T8" fmla="*/ 0 w 564"/>
                  <a:gd name="T9" fmla="*/ 0 h 282"/>
                  <a:gd name="T10" fmla="*/ 101600 w 564"/>
                  <a:gd name="T11" fmla="*/ 101240 h 2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4" h="282">
                    <a:moveTo>
                      <a:pt x="282" y="281"/>
                    </a:moveTo>
                    <a:lnTo>
                      <a:pt x="282" y="281"/>
                    </a:lnTo>
                    <a:cubicBezTo>
                      <a:pt x="437" y="281"/>
                      <a:pt x="563" y="155"/>
                      <a:pt x="563" y="0"/>
                    </a:cubicBezTo>
                    <a:lnTo>
                      <a:pt x="0" y="0"/>
                    </a:lnTo>
                    <a:cubicBezTo>
                      <a:pt x="0" y="155"/>
                      <a:pt x="126" y="281"/>
                      <a:pt x="282" y="28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4" name="Freeform 7243">
                <a:extLst>
                  <a:ext uri="{FF2B5EF4-FFF2-40B4-BE49-F238E27FC236}">
                    <a16:creationId xmlns:a16="http://schemas.microsoft.com/office/drawing/2014/main" id="{BE97748B-318B-7146-9507-8848C373F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983" y="7513323"/>
                <a:ext cx="5795676" cy="519624"/>
              </a:xfrm>
              <a:custGeom>
                <a:avLst/>
                <a:gdLst>
                  <a:gd name="T0" fmla="*/ 13689 w 639"/>
                  <a:gd name="T1" fmla="*/ 20288 h 59"/>
                  <a:gd name="T2" fmla="*/ 216499 w 639"/>
                  <a:gd name="T3" fmla="*/ 20288 h 59"/>
                  <a:gd name="T4" fmla="*/ 216499 w 639"/>
                  <a:gd name="T5" fmla="*/ 20288 h 59"/>
                  <a:gd name="T6" fmla="*/ 216499 w 639"/>
                  <a:gd name="T7" fmla="*/ 0 h 59"/>
                  <a:gd name="T8" fmla="*/ 13689 w 639"/>
                  <a:gd name="T9" fmla="*/ 0 h 59"/>
                  <a:gd name="T10" fmla="*/ 13689 w 639"/>
                  <a:gd name="T11" fmla="*/ 0 h 59"/>
                  <a:gd name="T12" fmla="*/ 13689 w 639"/>
                  <a:gd name="T13" fmla="*/ 20288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9" h="59">
                    <a:moveTo>
                      <a:pt x="38" y="58"/>
                    </a:moveTo>
                    <a:lnTo>
                      <a:pt x="601" y="58"/>
                    </a:lnTo>
                    <a:cubicBezTo>
                      <a:pt x="638" y="58"/>
                      <a:pt x="638" y="0"/>
                      <a:pt x="601" y="0"/>
                    </a:cubicBezTo>
                    <a:lnTo>
                      <a:pt x="38" y="0"/>
                    </a:lnTo>
                    <a:cubicBezTo>
                      <a:pt x="0" y="0"/>
                      <a:pt x="0" y="58"/>
                      <a:pt x="38" y="5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5" name="Freeform 7244">
                <a:extLst>
                  <a:ext uri="{FF2B5EF4-FFF2-40B4-BE49-F238E27FC236}">
                    <a16:creationId xmlns:a16="http://schemas.microsoft.com/office/drawing/2014/main" id="{EEEDECD9-FBDE-7243-AB4A-33B49AF1B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8678" y="8809725"/>
                <a:ext cx="2106976" cy="2106976"/>
              </a:xfrm>
              <a:custGeom>
                <a:avLst/>
                <a:gdLst>
                  <a:gd name="T0" fmla="*/ 67902 w 189"/>
                  <a:gd name="T1" fmla="*/ 33951 h 189"/>
                  <a:gd name="T2" fmla="*/ 67902 w 189"/>
                  <a:gd name="T3" fmla="*/ 33951 h 189"/>
                  <a:gd name="T4" fmla="*/ 34312 w 189"/>
                  <a:gd name="T5" fmla="*/ 67902 h 189"/>
                  <a:gd name="T6" fmla="*/ 34312 w 189"/>
                  <a:gd name="T7" fmla="*/ 67902 h 189"/>
                  <a:gd name="T8" fmla="*/ 0 w 189"/>
                  <a:gd name="T9" fmla="*/ 33951 h 189"/>
                  <a:gd name="T10" fmla="*/ 0 w 189"/>
                  <a:gd name="T11" fmla="*/ 33951 h 189"/>
                  <a:gd name="T12" fmla="*/ 34312 w 189"/>
                  <a:gd name="T13" fmla="*/ 0 h 189"/>
                  <a:gd name="T14" fmla="*/ 34312 w 189"/>
                  <a:gd name="T15" fmla="*/ 0 h 189"/>
                  <a:gd name="T16" fmla="*/ 67902 w 189"/>
                  <a:gd name="T17" fmla="*/ 33951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9" h="189">
                    <a:moveTo>
                      <a:pt x="188" y="94"/>
                    </a:moveTo>
                    <a:lnTo>
                      <a:pt x="188" y="94"/>
                    </a:lnTo>
                    <a:cubicBezTo>
                      <a:pt x="188" y="147"/>
                      <a:pt x="146" y="188"/>
                      <a:pt x="95" y="188"/>
                    </a:cubicBezTo>
                    <a:cubicBezTo>
                      <a:pt x="41" y="188"/>
                      <a:pt x="0" y="147"/>
                      <a:pt x="0" y="94"/>
                    </a:cubicBezTo>
                    <a:cubicBezTo>
                      <a:pt x="0" y="42"/>
                      <a:pt x="41" y="0"/>
                      <a:pt x="95" y="0"/>
                    </a:cubicBezTo>
                    <a:cubicBezTo>
                      <a:pt x="146" y="0"/>
                      <a:pt x="188" y="42"/>
                      <a:pt x="188" y="9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6" name="Freeform 7334">
                <a:extLst>
                  <a:ext uri="{FF2B5EF4-FFF2-40B4-BE49-F238E27FC236}">
                    <a16:creationId xmlns:a16="http://schemas.microsoft.com/office/drawing/2014/main" id="{E87C6314-FAEC-A34A-8661-54B1D6746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4889" y="8045195"/>
                <a:ext cx="5116171" cy="2558086"/>
              </a:xfrm>
              <a:custGeom>
                <a:avLst/>
                <a:gdLst>
                  <a:gd name="T0" fmla="*/ 101420 w 563"/>
                  <a:gd name="T1" fmla="*/ 101240 h 282"/>
                  <a:gd name="T2" fmla="*/ 101420 w 563"/>
                  <a:gd name="T3" fmla="*/ 101240 h 282"/>
                  <a:gd name="T4" fmla="*/ 202839 w 563"/>
                  <a:gd name="T5" fmla="*/ 0 h 282"/>
                  <a:gd name="T6" fmla="*/ 0 w 563"/>
                  <a:gd name="T7" fmla="*/ 0 h 282"/>
                  <a:gd name="T8" fmla="*/ 0 w 563"/>
                  <a:gd name="T9" fmla="*/ 0 h 282"/>
                  <a:gd name="T10" fmla="*/ 101420 w 563"/>
                  <a:gd name="T11" fmla="*/ 101240 h 2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3" h="282">
                    <a:moveTo>
                      <a:pt x="281" y="281"/>
                    </a:moveTo>
                    <a:lnTo>
                      <a:pt x="281" y="281"/>
                    </a:lnTo>
                    <a:cubicBezTo>
                      <a:pt x="437" y="281"/>
                      <a:pt x="562" y="155"/>
                      <a:pt x="562" y="0"/>
                    </a:cubicBezTo>
                    <a:lnTo>
                      <a:pt x="0" y="0"/>
                    </a:lnTo>
                    <a:cubicBezTo>
                      <a:pt x="0" y="155"/>
                      <a:pt x="126" y="281"/>
                      <a:pt x="281" y="28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7" name="Freeform 7335">
                <a:extLst>
                  <a:ext uri="{FF2B5EF4-FFF2-40B4-BE49-F238E27FC236}">
                    <a16:creationId xmlns:a16="http://schemas.microsoft.com/office/drawing/2014/main" id="{BA4D1F1C-90B5-FA41-B6EE-1F7D286B7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5129" y="7513323"/>
                <a:ext cx="5795650" cy="519624"/>
              </a:xfrm>
              <a:custGeom>
                <a:avLst/>
                <a:gdLst>
                  <a:gd name="T0" fmla="*/ 13349 w 638"/>
                  <a:gd name="T1" fmla="*/ 20288 h 59"/>
                  <a:gd name="T2" fmla="*/ 216116 w 638"/>
                  <a:gd name="T3" fmla="*/ 20288 h 59"/>
                  <a:gd name="T4" fmla="*/ 216116 w 638"/>
                  <a:gd name="T5" fmla="*/ 20288 h 59"/>
                  <a:gd name="T6" fmla="*/ 216116 w 638"/>
                  <a:gd name="T7" fmla="*/ 0 h 59"/>
                  <a:gd name="T8" fmla="*/ 13349 w 638"/>
                  <a:gd name="T9" fmla="*/ 0 h 59"/>
                  <a:gd name="T10" fmla="*/ 13349 w 638"/>
                  <a:gd name="T11" fmla="*/ 0 h 59"/>
                  <a:gd name="T12" fmla="*/ 13349 w 638"/>
                  <a:gd name="T13" fmla="*/ 20288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8" h="59">
                    <a:moveTo>
                      <a:pt x="37" y="58"/>
                    </a:moveTo>
                    <a:lnTo>
                      <a:pt x="599" y="58"/>
                    </a:lnTo>
                    <a:cubicBezTo>
                      <a:pt x="637" y="58"/>
                      <a:pt x="637" y="0"/>
                      <a:pt x="599" y="0"/>
                    </a:cubicBezTo>
                    <a:lnTo>
                      <a:pt x="37" y="0"/>
                    </a:lnTo>
                    <a:cubicBezTo>
                      <a:pt x="0" y="0"/>
                      <a:pt x="0" y="58"/>
                      <a:pt x="37" y="5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18" name="Freeform 7336">
                <a:extLst>
                  <a:ext uri="{FF2B5EF4-FFF2-40B4-BE49-F238E27FC236}">
                    <a16:creationId xmlns:a16="http://schemas.microsoft.com/office/drawing/2014/main" id="{67359938-1BA1-B740-B389-BB6F64D63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0842" y="8809725"/>
                <a:ext cx="2106976" cy="2106976"/>
              </a:xfrm>
              <a:custGeom>
                <a:avLst/>
                <a:gdLst>
                  <a:gd name="T0" fmla="*/ 67902 w 189"/>
                  <a:gd name="T1" fmla="*/ 33951 h 189"/>
                  <a:gd name="T2" fmla="*/ 67902 w 189"/>
                  <a:gd name="T3" fmla="*/ 33951 h 189"/>
                  <a:gd name="T4" fmla="*/ 33951 w 189"/>
                  <a:gd name="T5" fmla="*/ 67902 h 189"/>
                  <a:gd name="T6" fmla="*/ 33951 w 189"/>
                  <a:gd name="T7" fmla="*/ 67902 h 189"/>
                  <a:gd name="T8" fmla="*/ 0 w 189"/>
                  <a:gd name="T9" fmla="*/ 33951 h 189"/>
                  <a:gd name="T10" fmla="*/ 0 w 189"/>
                  <a:gd name="T11" fmla="*/ 33951 h 189"/>
                  <a:gd name="T12" fmla="*/ 33951 w 189"/>
                  <a:gd name="T13" fmla="*/ 0 h 189"/>
                  <a:gd name="T14" fmla="*/ 33951 w 189"/>
                  <a:gd name="T15" fmla="*/ 0 h 189"/>
                  <a:gd name="T16" fmla="*/ 67902 w 189"/>
                  <a:gd name="T17" fmla="*/ 33951 h 1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9" h="189">
                    <a:moveTo>
                      <a:pt x="188" y="94"/>
                    </a:moveTo>
                    <a:lnTo>
                      <a:pt x="188" y="94"/>
                    </a:lnTo>
                    <a:cubicBezTo>
                      <a:pt x="188" y="147"/>
                      <a:pt x="146" y="188"/>
                      <a:pt x="94" y="188"/>
                    </a:cubicBezTo>
                    <a:cubicBezTo>
                      <a:pt x="42" y="188"/>
                      <a:pt x="0" y="147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A13435-C466-0642-B74E-4BA707708BFF}"/>
                </a:ext>
              </a:extLst>
            </p:cNvPr>
            <p:cNvSpPr/>
            <p:nvPr/>
          </p:nvSpPr>
          <p:spPr>
            <a:xfrm>
              <a:off x="15255187" y="10434283"/>
              <a:ext cx="6577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CAC7E7-537E-DB4C-A3EF-81CA87C71ECE}"/>
                </a:ext>
              </a:extLst>
            </p:cNvPr>
            <p:cNvSpPr/>
            <p:nvPr/>
          </p:nvSpPr>
          <p:spPr>
            <a:xfrm>
              <a:off x="18592236" y="10434283"/>
              <a:ext cx="6577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CCD2850-F029-B641-BDEF-C628D691B6F7}"/>
                </a:ext>
              </a:extLst>
            </p:cNvPr>
            <p:cNvSpPr/>
            <p:nvPr/>
          </p:nvSpPr>
          <p:spPr>
            <a:xfrm>
              <a:off x="16906686" y="11762291"/>
              <a:ext cx="6577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A2609A-1144-654F-9591-FEE9B96C5AA3}"/>
                </a:ext>
              </a:extLst>
            </p:cNvPr>
            <p:cNvSpPr/>
            <p:nvPr/>
          </p:nvSpPr>
          <p:spPr>
            <a:xfrm>
              <a:off x="20235221" y="11762291"/>
              <a:ext cx="6577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agua - Business Color - Light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124FA6"/>
      </a:accent1>
      <a:accent2>
        <a:srgbClr val="1C9899"/>
      </a:accent2>
      <a:accent3>
        <a:srgbClr val="53677B"/>
      </a:accent3>
      <a:accent4>
        <a:srgbClr val="555555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70000" b="1" spc="600" dirty="0">
            <a:solidFill>
              <a:schemeClr val="bg1">
                <a:lumMod val="85000"/>
              </a:schemeClr>
            </a:solidFill>
            <a:latin typeface="Montserrat" charset="0"/>
            <a:ea typeface="Montserrat" charset="0"/>
            <a:cs typeface="Montserra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94608</TotalTime>
  <Words>1237</Words>
  <Application>Microsoft Macintosh PowerPoint</Application>
  <PresentationFormat>Custom</PresentationFormat>
  <Paragraphs>444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Light</vt:lpstr>
      <vt:lpstr>Poppins Light</vt:lpstr>
      <vt:lpstr>Poppins SemiBold</vt:lpstr>
      <vt:lpstr>Roboto</vt:lpstr>
      <vt:lpstr>Roboto Bold</vt:lpstr>
      <vt:lpstr>Roboto Light</vt:lpstr>
      <vt:lpstr>Roboto Regular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15984</cp:revision>
  <dcterms:created xsi:type="dcterms:W3CDTF">2014-11-12T21:47:38Z</dcterms:created>
  <dcterms:modified xsi:type="dcterms:W3CDTF">2019-05-07T20:32:34Z</dcterms:modified>
  <cp:category/>
</cp:coreProperties>
</file>